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4" r:id="rId6"/>
    <p:sldId id="266" r:id="rId7"/>
    <p:sldId id="278" r:id="rId8"/>
    <p:sldId id="268" r:id="rId9"/>
    <p:sldId id="267" r:id="rId10"/>
    <p:sldId id="272" r:id="rId11"/>
    <p:sldId id="270" r:id="rId12"/>
    <p:sldId id="269" r:id="rId13"/>
    <p:sldId id="273" r:id="rId14"/>
    <p:sldId id="262" r:id="rId1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9F3CF5-404F-425A-A35E-74F3CBC372F9}" v="737" dt="2019-11-25T02:47:58.3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058" autoAdjust="0"/>
  </p:normalViewPr>
  <p:slideViewPr>
    <p:cSldViewPr snapToGrid="0">
      <p:cViewPr varScale="1">
        <p:scale>
          <a:sx n="93" d="100"/>
          <a:sy n="93" d="100"/>
        </p:scale>
        <p:origin x="21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 Clarke" userId="S::nick.clarke@mercury.co.nz::858924c0-e969-4cd3-8bd9-ee4e457b7486" providerId="AD" clId="Web-{ABC0E0EE-6F11-D167-F295-26FB0FDDF718}"/>
    <pc:docChg chg="delSld modSld sldOrd">
      <pc:chgData name="Nick Clarke" userId="S::nick.clarke@mercury.co.nz::858924c0-e969-4cd3-8bd9-ee4e457b7486" providerId="AD" clId="Web-{ABC0E0EE-6F11-D167-F295-26FB0FDDF718}" dt="2019-11-21T21:44:12.190" v="800" actId="20577"/>
      <pc:docMkLst>
        <pc:docMk/>
      </pc:docMkLst>
      <pc:sldChg chg="modSp">
        <pc:chgData name="Nick Clarke" userId="S::nick.clarke@mercury.co.nz::858924c0-e969-4cd3-8bd9-ee4e457b7486" providerId="AD" clId="Web-{ABC0E0EE-6F11-D167-F295-26FB0FDDF718}" dt="2019-11-21T21:36:08.754" v="333" actId="20577"/>
        <pc:sldMkLst>
          <pc:docMk/>
          <pc:sldMk cId="1828650543" sldId="266"/>
        </pc:sldMkLst>
        <pc:spChg chg="mod">
          <ac:chgData name="Nick Clarke" userId="S::nick.clarke@mercury.co.nz::858924c0-e969-4cd3-8bd9-ee4e457b7486" providerId="AD" clId="Web-{ABC0E0EE-6F11-D167-F295-26FB0FDDF718}" dt="2019-11-21T21:33:36.146" v="168" actId="20577"/>
          <ac:spMkLst>
            <pc:docMk/>
            <pc:sldMk cId="1828650543" sldId="266"/>
            <ac:spMk id="5" creationId="{43E88A48-0984-4A49-87B6-6DAB28237F9D}"/>
          </ac:spMkLst>
        </pc:spChg>
        <pc:spChg chg="mod">
          <ac:chgData name="Nick Clarke" userId="S::nick.clarke@mercury.co.nz::858924c0-e969-4cd3-8bd9-ee4e457b7486" providerId="AD" clId="Web-{ABC0E0EE-6F11-D167-F295-26FB0FDDF718}" dt="2019-11-21T21:36:08.754" v="333" actId="20577"/>
          <ac:spMkLst>
            <pc:docMk/>
            <pc:sldMk cId="1828650543" sldId="266"/>
            <ac:spMk id="6" creationId="{9AE93188-B159-4E24-AB6C-2251DD4B170F}"/>
          </ac:spMkLst>
        </pc:spChg>
      </pc:sldChg>
      <pc:sldChg chg="modSp">
        <pc:chgData name="Nick Clarke" userId="S::nick.clarke@mercury.co.nz::858924c0-e969-4cd3-8bd9-ee4e457b7486" providerId="AD" clId="Web-{ABC0E0EE-6F11-D167-F295-26FB0FDDF718}" dt="2019-11-21T21:40:31.348" v="678" actId="20577"/>
        <pc:sldMkLst>
          <pc:docMk/>
          <pc:sldMk cId="3337998545" sldId="267"/>
        </pc:sldMkLst>
        <pc:spChg chg="mod">
          <ac:chgData name="Nick Clarke" userId="S::nick.clarke@mercury.co.nz::858924c0-e969-4cd3-8bd9-ee4e457b7486" providerId="AD" clId="Web-{ABC0E0EE-6F11-D167-F295-26FB0FDDF718}" dt="2019-11-21T21:40:31.348" v="678" actId="20577"/>
          <ac:spMkLst>
            <pc:docMk/>
            <pc:sldMk cId="3337998545" sldId="267"/>
            <ac:spMk id="5" creationId="{43E88A48-0984-4A49-87B6-6DAB28237F9D}"/>
          </ac:spMkLst>
        </pc:spChg>
      </pc:sldChg>
      <pc:sldChg chg="modSp">
        <pc:chgData name="Nick Clarke" userId="S::nick.clarke@mercury.co.nz::858924c0-e969-4cd3-8bd9-ee4e457b7486" providerId="AD" clId="Web-{ABC0E0EE-6F11-D167-F295-26FB0FDDF718}" dt="2019-11-21T21:40:18.738" v="675" actId="20577"/>
        <pc:sldMkLst>
          <pc:docMk/>
          <pc:sldMk cId="3685737328" sldId="268"/>
        </pc:sldMkLst>
        <pc:spChg chg="mod">
          <ac:chgData name="Nick Clarke" userId="S::nick.clarke@mercury.co.nz::858924c0-e969-4cd3-8bd9-ee4e457b7486" providerId="AD" clId="Web-{ABC0E0EE-6F11-D167-F295-26FB0FDDF718}" dt="2019-11-21T21:40:18.738" v="675" actId="20577"/>
          <ac:spMkLst>
            <pc:docMk/>
            <pc:sldMk cId="3685737328" sldId="268"/>
            <ac:spMk id="7" creationId="{14C2A6A3-B595-4236-96D2-86400272FC52}"/>
          </ac:spMkLst>
        </pc:spChg>
      </pc:sldChg>
      <pc:sldChg chg="modSp">
        <pc:chgData name="Nick Clarke" userId="S::nick.clarke@mercury.co.nz::858924c0-e969-4cd3-8bd9-ee4e457b7486" providerId="AD" clId="Web-{ABC0E0EE-6F11-D167-F295-26FB0FDDF718}" dt="2019-11-21T21:43:24.799" v="777" actId="20577"/>
        <pc:sldMkLst>
          <pc:docMk/>
          <pc:sldMk cId="712382627" sldId="269"/>
        </pc:sldMkLst>
        <pc:spChg chg="mod">
          <ac:chgData name="Nick Clarke" userId="S::nick.clarke@mercury.co.nz::858924c0-e969-4cd3-8bd9-ee4e457b7486" providerId="AD" clId="Web-{ABC0E0EE-6F11-D167-F295-26FB0FDDF718}" dt="2019-11-21T21:43:24.799" v="777" actId="20577"/>
          <ac:spMkLst>
            <pc:docMk/>
            <pc:sldMk cId="712382627" sldId="269"/>
            <ac:spMk id="6" creationId="{BDA3FD3E-9CD6-47B5-9C5F-30CD142FF6CE}"/>
          </ac:spMkLst>
        </pc:spChg>
      </pc:sldChg>
      <pc:sldChg chg="modSp">
        <pc:chgData name="Nick Clarke" userId="S::nick.clarke@mercury.co.nz::858924c0-e969-4cd3-8bd9-ee4e457b7486" providerId="AD" clId="Web-{ABC0E0EE-6F11-D167-F295-26FB0FDDF718}" dt="2019-11-21T21:44:12.190" v="799" actId="20577"/>
        <pc:sldMkLst>
          <pc:docMk/>
          <pc:sldMk cId="137063809" sldId="270"/>
        </pc:sldMkLst>
        <pc:spChg chg="mod">
          <ac:chgData name="Nick Clarke" userId="S::nick.clarke@mercury.co.nz::858924c0-e969-4cd3-8bd9-ee4e457b7486" providerId="AD" clId="Web-{ABC0E0EE-6F11-D167-F295-26FB0FDDF718}" dt="2019-11-21T21:44:12.190" v="799" actId="20577"/>
          <ac:spMkLst>
            <pc:docMk/>
            <pc:sldMk cId="137063809" sldId="270"/>
            <ac:spMk id="4" creationId="{7021F5BC-0038-47E6-BBB9-B0463CFBE83B}"/>
          </ac:spMkLst>
        </pc:spChg>
      </pc:sldChg>
      <pc:sldChg chg="modSp">
        <pc:chgData name="Nick Clarke" userId="S::nick.clarke@mercury.co.nz::858924c0-e969-4cd3-8bd9-ee4e457b7486" providerId="AD" clId="Web-{ABC0E0EE-6F11-D167-F295-26FB0FDDF718}" dt="2019-11-21T21:40:46.175" v="681" actId="20577"/>
        <pc:sldMkLst>
          <pc:docMk/>
          <pc:sldMk cId="48053280" sldId="272"/>
        </pc:sldMkLst>
        <pc:spChg chg="mod">
          <ac:chgData name="Nick Clarke" userId="S::nick.clarke@mercury.co.nz::858924c0-e969-4cd3-8bd9-ee4e457b7486" providerId="AD" clId="Web-{ABC0E0EE-6F11-D167-F295-26FB0FDDF718}" dt="2019-11-21T21:40:46.175" v="681" actId="20577"/>
          <ac:spMkLst>
            <pc:docMk/>
            <pc:sldMk cId="48053280" sldId="272"/>
            <ac:spMk id="6" creationId="{9AE93188-B159-4E24-AB6C-2251DD4B170F}"/>
          </ac:spMkLst>
        </pc:spChg>
      </pc:sldChg>
      <pc:sldChg chg="ord">
        <pc:chgData name="Nick Clarke" userId="S::nick.clarke@mercury.co.nz::858924c0-e969-4cd3-8bd9-ee4e457b7486" providerId="AD" clId="Web-{ABC0E0EE-6F11-D167-F295-26FB0FDDF718}" dt="2019-11-21T21:30:02.412" v="47"/>
        <pc:sldMkLst>
          <pc:docMk/>
          <pc:sldMk cId="2609018168" sldId="273"/>
        </pc:sldMkLst>
      </pc:sldChg>
      <pc:sldChg chg="modSp ord">
        <pc:chgData name="Nick Clarke" userId="S::nick.clarke@mercury.co.nz::858924c0-e969-4cd3-8bd9-ee4e457b7486" providerId="AD" clId="Web-{ABC0E0EE-6F11-D167-F295-26FB0FDDF718}" dt="2019-11-21T21:32:25.037" v="76" actId="20577"/>
        <pc:sldMkLst>
          <pc:docMk/>
          <pc:sldMk cId="3799184812" sldId="274"/>
        </pc:sldMkLst>
        <pc:spChg chg="mod">
          <ac:chgData name="Nick Clarke" userId="S::nick.clarke@mercury.co.nz::858924c0-e969-4cd3-8bd9-ee4e457b7486" providerId="AD" clId="Web-{ABC0E0EE-6F11-D167-F295-26FB0FDDF718}" dt="2019-11-21T21:32:25.037" v="76" actId="20577"/>
          <ac:spMkLst>
            <pc:docMk/>
            <pc:sldMk cId="3799184812" sldId="274"/>
            <ac:spMk id="5" creationId="{004CC7D2-5431-4B44-9ACC-9A2272DCC4F1}"/>
          </ac:spMkLst>
        </pc:spChg>
      </pc:sldChg>
      <pc:sldChg chg="modSp">
        <pc:chgData name="Nick Clarke" userId="S::nick.clarke@mercury.co.nz::858924c0-e969-4cd3-8bd9-ee4e457b7486" providerId="AD" clId="Web-{ABC0E0EE-6F11-D167-F295-26FB0FDDF718}" dt="2019-11-21T21:39:41.113" v="584" actId="20577"/>
        <pc:sldMkLst>
          <pc:docMk/>
          <pc:sldMk cId="1144897058" sldId="278"/>
        </pc:sldMkLst>
        <pc:spChg chg="mod">
          <ac:chgData name="Nick Clarke" userId="S::nick.clarke@mercury.co.nz::858924c0-e969-4cd3-8bd9-ee4e457b7486" providerId="AD" clId="Web-{ABC0E0EE-6F11-D167-F295-26FB0FDDF718}" dt="2019-11-21T21:33:52.927" v="173" actId="20577"/>
          <ac:spMkLst>
            <pc:docMk/>
            <pc:sldMk cId="1144897058" sldId="278"/>
            <ac:spMk id="5" creationId="{43E88A48-0984-4A49-87B6-6DAB28237F9D}"/>
          </ac:spMkLst>
        </pc:spChg>
        <pc:spChg chg="mod">
          <ac:chgData name="Nick Clarke" userId="S::nick.clarke@mercury.co.nz::858924c0-e969-4cd3-8bd9-ee4e457b7486" providerId="AD" clId="Web-{ABC0E0EE-6F11-D167-F295-26FB0FDDF718}" dt="2019-11-21T21:39:41.113" v="584" actId="20577"/>
          <ac:spMkLst>
            <pc:docMk/>
            <pc:sldMk cId="1144897058" sldId="278"/>
            <ac:spMk id="6" creationId="{9AE93188-B159-4E24-AB6C-2251DD4B170F}"/>
          </ac:spMkLst>
        </pc:spChg>
      </pc:sldChg>
    </pc:docChg>
  </pc:docChgLst>
  <pc:docChgLst>
    <pc:chgData name="Nick Clarke" userId="858924c0-e969-4cd3-8bd9-ee4e457b7486" providerId="ADAL" clId="{A99F3CF5-404F-425A-A35E-74F3CBC372F9}"/>
    <pc:docChg chg="undo custSel delSld modSld sldOrd modNotesMaster modHandout">
      <pc:chgData name="Nick Clarke" userId="858924c0-e969-4cd3-8bd9-ee4e457b7486" providerId="ADAL" clId="{A99F3CF5-404F-425A-A35E-74F3CBC372F9}" dt="2019-11-25T03:02:12.390" v="1153" actId="6549"/>
      <pc:docMkLst>
        <pc:docMk/>
      </pc:docMkLst>
      <pc:sldChg chg="modSp">
        <pc:chgData name="Nick Clarke" userId="858924c0-e969-4cd3-8bd9-ee4e457b7486" providerId="ADAL" clId="{A99F3CF5-404F-425A-A35E-74F3CBC372F9}" dt="2019-11-21T21:45:36.959" v="2" actId="20577"/>
        <pc:sldMkLst>
          <pc:docMk/>
          <pc:sldMk cId="2687771341" sldId="256"/>
        </pc:sldMkLst>
        <pc:spChg chg="mod">
          <ac:chgData name="Nick Clarke" userId="858924c0-e969-4cd3-8bd9-ee4e457b7486" providerId="ADAL" clId="{A99F3CF5-404F-425A-A35E-74F3CBC372F9}" dt="2019-11-21T21:45:36.959" v="2" actId="20577"/>
          <ac:spMkLst>
            <pc:docMk/>
            <pc:sldMk cId="2687771341" sldId="256"/>
            <ac:spMk id="4" creationId="{00000000-0000-0000-0000-000000000000}"/>
          </ac:spMkLst>
        </pc:spChg>
      </pc:sldChg>
      <pc:sldChg chg="modSp">
        <pc:chgData name="Nick Clarke" userId="858924c0-e969-4cd3-8bd9-ee4e457b7486" providerId="ADAL" clId="{A99F3CF5-404F-425A-A35E-74F3CBC372F9}" dt="2019-11-24T23:00:35.676" v="1048" actId="1035"/>
        <pc:sldMkLst>
          <pc:docMk/>
          <pc:sldMk cId="1828650543" sldId="266"/>
        </pc:sldMkLst>
        <pc:spChg chg="mod">
          <ac:chgData name="Nick Clarke" userId="858924c0-e969-4cd3-8bd9-ee4e457b7486" providerId="ADAL" clId="{A99F3CF5-404F-425A-A35E-74F3CBC372F9}" dt="2019-11-24T23:00:18.312" v="1024" actId="20577"/>
          <ac:spMkLst>
            <pc:docMk/>
            <pc:sldMk cId="1828650543" sldId="266"/>
            <ac:spMk id="6" creationId="{9AE93188-B159-4E24-AB6C-2251DD4B170F}"/>
          </ac:spMkLst>
        </pc:spChg>
        <pc:picChg chg="mod">
          <ac:chgData name="Nick Clarke" userId="858924c0-e969-4cd3-8bd9-ee4e457b7486" providerId="ADAL" clId="{A99F3CF5-404F-425A-A35E-74F3CBC372F9}" dt="2019-11-24T23:00:35.676" v="1048" actId="1035"/>
          <ac:picMkLst>
            <pc:docMk/>
            <pc:sldMk cId="1828650543" sldId="266"/>
            <ac:picMk id="4" creationId="{73BB3B88-D1E4-4125-B979-51FB00D5D1BE}"/>
          </ac:picMkLst>
        </pc:picChg>
      </pc:sldChg>
      <pc:sldChg chg="modSp modNotesTx">
        <pc:chgData name="Nick Clarke" userId="858924c0-e969-4cd3-8bd9-ee4e457b7486" providerId="ADAL" clId="{A99F3CF5-404F-425A-A35E-74F3CBC372F9}" dt="2019-11-25T03:02:00.137" v="1152" actId="6549"/>
        <pc:sldMkLst>
          <pc:docMk/>
          <pc:sldMk cId="3337998545" sldId="267"/>
        </pc:sldMkLst>
        <pc:spChg chg="mod">
          <ac:chgData name="Nick Clarke" userId="858924c0-e969-4cd3-8bd9-ee4e457b7486" providerId="ADAL" clId="{A99F3CF5-404F-425A-A35E-74F3CBC372F9}" dt="2019-11-24T23:01:27.984" v="1070" actId="5793"/>
          <ac:spMkLst>
            <pc:docMk/>
            <pc:sldMk cId="3337998545" sldId="267"/>
            <ac:spMk id="6" creationId="{9AE93188-B159-4E24-AB6C-2251DD4B170F}"/>
          </ac:spMkLst>
        </pc:spChg>
      </pc:sldChg>
      <pc:sldChg chg="modSp">
        <pc:chgData name="Nick Clarke" userId="858924c0-e969-4cd3-8bd9-ee4e457b7486" providerId="ADAL" clId="{A99F3CF5-404F-425A-A35E-74F3CBC372F9}" dt="2019-11-21T22:33:05.371" v="708" actId="20577"/>
        <pc:sldMkLst>
          <pc:docMk/>
          <pc:sldMk cId="3685737328" sldId="268"/>
        </pc:sldMkLst>
        <pc:spChg chg="mod">
          <ac:chgData name="Nick Clarke" userId="858924c0-e969-4cd3-8bd9-ee4e457b7486" providerId="ADAL" clId="{A99F3CF5-404F-425A-A35E-74F3CBC372F9}" dt="2019-11-21T21:59:08.430" v="192" actId="20577"/>
          <ac:spMkLst>
            <pc:docMk/>
            <pc:sldMk cId="3685737328" sldId="268"/>
            <ac:spMk id="5" creationId="{43E88A48-0984-4A49-87B6-6DAB28237F9D}"/>
          </ac:spMkLst>
        </pc:spChg>
        <pc:spChg chg="mod">
          <ac:chgData name="Nick Clarke" userId="858924c0-e969-4cd3-8bd9-ee4e457b7486" providerId="ADAL" clId="{A99F3CF5-404F-425A-A35E-74F3CBC372F9}" dt="2019-11-21T22:33:05.371" v="708" actId="20577"/>
          <ac:spMkLst>
            <pc:docMk/>
            <pc:sldMk cId="3685737328" sldId="268"/>
            <ac:spMk id="7" creationId="{14C2A6A3-B595-4236-96D2-86400272FC52}"/>
          </ac:spMkLst>
        </pc:spChg>
      </pc:sldChg>
      <pc:sldChg chg="modSp modNotesTx">
        <pc:chgData name="Nick Clarke" userId="858924c0-e969-4cd3-8bd9-ee4e457b7486" providerId="ADAL" clId="{A99F3CF5-404F-425A-A35E-74F3CBC372F9}" dt="2019-11-25T03:02:12.390" v="1153" actId="6549"/>
        <pc:sldMkLst>
          <pc:docMk/>
          <pc:sldMk cId="712382627" sldId="269"/>
        </pc:sldMkLst>
        <pc:spChg chg="mod">
          <ac:chgData name="Nick Clarke" userId="858924c0-e969-4cd3-8bd9-ee4e457b7486" providerId="ADAL" clId="{A99F3CF5-404F-425A-A35E-74F3CBC372F9}" dt="2019-11-24T23:02:51.878" v="1149" actId="20577"/>
          <ac:spMkLst>
            <pc:docMk/>
            <pc:sldMk cId="712382627" sldId="269"/>
            <ac:spMk id="6" creationId="{BDA3FD3E-9CD6-47B5-9C5F-30CD142FF6CE}"/>
          </ac:spMkLst>
        </pc:spChg>
      </pc:sldChg>
      <pc:sldChg chg="modSp ord">
        <pc:chgData name="Nick Clarke" userId="858924c0-e969-4cd3-8bd9-ee4e457b7486" providerId="ADAL" clId="{A99F3CF5-404F-425A-A35E-74F3CBC372F9}" dt="2019-11-21T22:07:22.123" v="264"/>
        <pc:sldMkLst>
          <pc:docMk/>
          <pc:sldMk cId="137063809" sldId="270"/>
        </pc:sldMkLst>
        <pc:spChg chg="mod">
          <ac:chgData name="Nick Clarke" userId="858924c0-e969-4cd3-8bd9-ee4e457b7486" providerId="ADAL" clId="{A99F3CF5-404F-425A-A35E-74F3CBC372F9}" dt="2019-11-21T21:59:53.250" v="195" actId="20577"/>
          <ac:spMkLst>
            <pc:docMk/>
            <pc:sldMk cId="137063809" sldId="270"/>
            <ac:spMk id="4" creationId="{7021F5BC-0038-47E6-BBB9-B0463CFBE83B}"/>
          </ac:spMkLst>
        </pc:spChg>
      </pc:sldChg>
      <pc:sldChg chg="modSp">
        <pc:chgData name="Nick Clarke" userId="858924c0-e969-4cd3-8bd9-ee4e457b7486" providerId="ADAL" clId="{A99F3CF5-404F-425A-A35E-74F3CBC372F9}" dt="2019-11-24T23:01:52.532" v="1120" actId="20577"/>
        <pc:sldMkLst>
          <pc:docMk/>
          <pc:sldMk cId="48053280" sldId="272"/>
        </pc:sldMkLst>
        <pc:spChg chg="mod">
          <ac:chgData name="Nick Clarke" userId="858924c0-e969-4cd3-8bd9-ee4e457b7486" providerId="ADAL" clId="{A99F3CF5-404F-425A-A35E-74F3CBC372F9}" dt="2019-11-24T23:01:52.532" v="1120" actId="20577"/>
          <ac:spMkLst>
            <pc:docMk/>
            <pc:sldMk cId="48053280" sldId="272"/>
            <ac:spMk id="5" creationId="{43E88A48-0984-4A49-87B6-6DAB28237F9D}"/>
          </ac:spMkLst>
        </pc:spChg>
        <pc:spChg chg="mod">
          <ac:chgData name="Nick Clarke" userId="858924c0-e969-4cd3-8bd9-ee4e457b7486" providerId="ADAL" clId="{A99F3CF5-404F-425A-A35E-74F3CBC372F9}" dt="2019-11-24T23:01:46.683" v="1119" actId="6549"/>
          <ac:spMkLst>
            <pc:docMk/>
            <pc:sldMk cId="48053280" sldId="272"/>
            <ac:spMk id="6" creationId="{9AE93188-B159-4E24-AB6C-2251DD4B170F}"/>
          </ac:spMkLst>
        </pc:spChg>
      </pc:sldChg>
      <pc:sldChg chg="modSp modNotesTx">
        <pc:chgData name="Nick Clarke" userId="858924c0-e969-4cd3-8bd9-ee4e457b7486" providerId="ADAL" clId="{A99F3CF5-404F-425A-A35E-74F3CBC372F9}" dt="2019-11-25T02:47:30.895" v="1150" actId="20577"/>
        <pc:sldMkLst>
          <pc:docMk/>
          <pc:sldMk cId="3799184812" sldId="274"/>
        </pc:sldMkLst>
        <pc:spChg chg="mod">
          <ac:chgData name="Nick Clarke" userId="858924c0-e969-4cd3-8bd9-ee4e457b7486" providerId="ADAL" clId="{A99F3CF5-404F-425A-A35E-74F3CBC372F9}" dt="2019-11-24T22:59:53.019" v="1023" actId="313"/>
          <ac:spMkLst>
            <pc:docMk/>
            <pc:sldMk cId="3799184812" sldId="274"/>
            <ac:spMk id="5" creationId="{004CC7D2-5431-4B44-9ACC-9A2272DCC4F1}"/>
          </ac:spMkLst>
        </pc:spChg>
      </pc:sldChg>
      <pc:sldChg chg="addSp delSp modSp">
        <pc:chgData name="Nick Clarke" userId="858924c0-e969-4cd3-8bd9-ee4e457b7486" providerId="ADAL" clId="{A99F3CF5-404F-425A-A35E-74F3CBC372F9}" dt="2019-11-24T23:01:03.072" v="1062" actId="20577"/>
        <pc:sldMkLst>
          <pc:docMk/>
          <pc:sldMk cId="1144897058" sldId="278"/>
        </pc:sldMkLst>
        <pc:spChg chg="mod">
          <ac:chgData name="Nick Clarke" userId="858924c0-e969-4cd3-8bd9-ee4e457b7486" providerId="ADAL" clId="{A99F3CF5-404F-425A-A35E-74F3CBC372F9}" dt="2019-11-21T21:48:57.559" v="138" actId="20577"/>
          <ac:spMkLst>
            <pc:docMk/>
            <pc:sldMk cId="1144897058" sldId="278"/>
            <ac:spMk id="5" creationId="{43E88A48-0984-4A49-87B6-6DAB28237F9D}"/>
          </ac:spMkLst>
        </pc:spChg>
        <pc:spChg chg="del mod">
          <ac:chgData name="Nick Clarke" userId="858924c0-e969-4cd3-8bd9-ee4e457b7486" providerId="ADAL" clId="{A99F3CF5-404F-425A-A35E-74F3CBC372F9}" dt="2019-11-21T21:46:16.860" v="5"/>
          <ac:spMkLst>
            <pc:docMk/>
            <pc:sldMk cId="1144897058" sldId="278"/>
            <ac:spMk id="6" creationId="{9AE93188-B159-4E24-AB6C-2251DD4B170F}"/>
          </ac:spMkLst>
        </pc:spChg>
        <pc:spChg chg="add mod">
          <ac:chgData name="Nick Clarke" userId="858924c0-e969-4cd3-8bd9-ee4e457b7486" providerId="ADAL" clId="{A99F3CF5-404F-425A-A35E-74F3CBC372F9}" dt="2019-11-24T23:01:03.072" v="1062" actId="20577"/>
          <ac:spMkLst>
            <pc:docMk/>
            <pc:sldMk cId="1144897058" sldId="278"/>
            <ac:spMk id="7" creationId="{A14CCBFF-7866-4DB4-855C-ACAAAA2613F7}"/>
          </ac:spMkLst>
        </pc:spChg>
      </pc:sldChg>
    </pc:docChg>
  </pc:docChgLst>
  <pc:docChgLst>
    <pc:chgData name="Kelly Smeets" userId="83280367-3bb6-4f8f-87e1-7bb3c0e9bc87" providerId="ADAL" clId="{92D605C7-B458-47F8-9198-592E62EDAAD3}"/>
    <pc:docChg chg="undo custSel addSld delSld modSld sldOrd">
      <pc:chgData name="Kelly Smeets" userId="83280367-3bb6-4f8f-87e1-7bb3c0e9bc87" providerId="ADAL" clId="{92D605C7-B458-47F8-9198-592E62EDAAD3}" dt="2019-11-25T19:29:02.384" v="2527" actId="20577"/>
      <pc:docMkLst>
        <pc:docMk/>
      </pc:docMkLst>
      <pc:sldChg chg="modSp">
        <pc:chgData name="Kelly Smeets" userId="83280367-3bb6-4f8f-87e1-7bb3c0e9bc87" providerId="ADAL" clId="{92D605C7-B458-47F8-9198-592E62EDAAD3}" dt="2019-11-19T22:42:27.346" v="1323" actId="14100"/>
        <pc:sldMkLst>
          <pc:docMk/>
          <pc:sldMk cId="2687771341" sldId="256"/>
        </pc:sldMkLst>
        <pc:spChg chg="mod">
          <ac:chgData name="Kelly Smeets" userId="83280367-3bb6-4f8f-87e1-7bb3c0e9bc87" providerId="ADAL" clId="{92D605C7-B458-47F8-9198-592E62EDAAD3}" dt="2019-11-19T22:42:27.346" v="1323" actId="14100"/>
          <ac:spMkLst>
            <pc:docMk/>
            <pc:sldMk cId="2687771341" sldId="256"/>
            <ac:spMk id="2" creationId="{00000000-0000-0000-0000-000000000000}"/>
          </ac:spMkLst>
        </pc:spChg>
        <pc:spChg chg="mod">
          <ac:chgData name="Kelly Smeets" userId="83280367-3bb6-4f8f-87e1-7bb3c0e9bc87" providerId="ADAL" clId="{92D605C7-B458-47F8-9198-592E62EDAAD3}" dt="2019-11-19T21:33:18.389" v="120" actId="1076"/>
          <ac:spMkLst>
            <pc:docMk/>
            <pc:sldMk cId="2687771341" sldId="256"/>
            <ac:spMk id="4" creationId="{00000000-0000-0000-0000-000000000000}"/>
          </ac:spMkLst>
        </pc:spChg>
        <pc:spChg chg="mod">
          <ac:chgData name="Kelly Smeets" userId="83280367-3bb6-4f8f-87e1-7bb3c0e9bc87" providerId="ADAL" clId="{92D605C7-B458-47F8-9198-592E62EDAAD3}" dt="2019-11-19T21:33:16.310" v="119" actId="1076"/>
          <ac:spMkLst>
            <pc:docMk/>
            <pc:sldMk cId="2687771341" sldId="256"/>
            <ac:spMk id="5" creationId="{00000000-0000-0000-0000-000000000000}"/>
          </ac:spMkLst>
        </pc:spChg>
      </pc:sldChg>
      <pc:sldChg chg="addSp modSp">
        <pc:chgData name="Kelly Smeets" userId="83280367-3bb6-4f8f-87e1-7bb3c0e9bc87" providerId="ADAL" clId="{92D605C7-B458-47F8-9198-592E62EDAAD3}" dt="2019-11-25T19:26:31.715" v="2518" actId="1076"/>
        <pc:sldMkLst>
          <pc:docMk/>
          <pc:sldMk cId="1828650543" sldId="266"/>
        </pc:sldMkLst>
        <pc:spChg chg="mod">
          <ac:chgData name="Kelly Smeets" userId="83280367-3bb6-4f8f-87e1-7bb3c0e9bc87" providerId="ADAL" clId="{92D605C7-B458-47F8-9198-592E62EDAAD3}" dt="2019-11-21T22:48:02.305" v="2510" actId="20577"/>
          <ac:spMkLst>
            <pc:docMk/>
            <pc:sldMk cId="1828650543" sldId="266"/>
            <ac:spMk id="6" creationId="{9AE93188-B159-4E24-AB6C-2251DD4B170F}"/>
          </ac:spMkLst>
        </pc:spChg>
        <pc:picChg chg="add mod">
          <ac:chgData name="Kelly Smeets" userId="83280367-3bb6-4f8f-87e1-7bb3c0e9bc87" providerId="ADAL" clId="{92D605C7-B458-47F8-9198-592E62EDAAD3}" dt="2019-11-25T19:26:31.715" v="2518" actId="1076"/>
          <ac:picMkLst>
            <pc:docMk/>
            <pc:sldMk cId="1828650543" sldId="266"/>
            <ac:picMk id="4" creationId="{73BB3B88-D1E4-4125-B979-51FB00D5D1BE}"/>
          </ac:picMkLst>
        </pc:picChg>
      </pc:sldChg>
      <pc:sldChg chg="addSp delSp modSp">
        <pc:chgData name="Kelly Smeets" userId="83280367-3bb6-4f8f-87e1-7bb3c0e9bc87" providerId="ADAL" clId="{92D605C7-B458-47F8-9198-592E62EDAAD3}" dt="2019-11-20T01:18:55.859" v="2448" actId="1076"/>
        <pc:sldMkLst>
          <pc:docMk/>
          <pc:sldMk cId="3337998545" sldId="267"/>
        </pc:sldMkLst>
        <pc:spChg chg="mod">
          <ac:chgData name="Kelly Smeets" userId="83280367-3bb6-4f8f-87e1-7bb3c0e9bc87" providerId="ADAL" clId="{92D605C7-B458-47F8-9198-592E62EDAAD3}" dt="2019-11-20T01:09:58.410" v="2334" actId="20577"/>
          <ac:spMkLst>
            <pc:docMk/>
            <pc:sldMk cId="3337998545" sldId="267"/>
            <ac:spMk id="5" creationId="{43E88A48-0984-4A49-87B6-6DAB28237F9D}"/>
          </ac:spMkLst>
        </pc:spChg>
        <pc:spChg chg="mod">
          <ac:chgData name="Kelly Smeets" userId="83280367-3bb6-4f8f-87e1-7bb3c0e9bc87" providerId="ADAL" clId="{92D605C7-B458-47F8-9198-592E62EDAAD3}" dt="2019-11-20T01:16:57.723" v="2446" actId="20577"/>
          <ac:spMkLst>
            <pc:docMk/>
            <pc:sldMk cId="3337998545" sldId="267"/>
            <ac:spMk id="6" creationId="{9AE93188-B159-4E24-AB6C-2251DD4B170F}"/>
          </ac:spMkLst>
        </pc:spChg>
        <pc:picChg chg="del mod">
          <ac:chgData name="Kelly Smeets" userId="83280367-3bb6-4f8f-87e1-7bb3c0e9bc87" providerId="ADAL" clId="{92D605C7-B458-47F8-9198-592E62EDAAD3}" dt="2019-11-20T01:16:20.698" v="2441"/>
          <ac:picMkLst>
            <pc:docMk/>
            <pc:sldMk cId="3337998545" sldId="267"/>
            <ac:picMk id="2" creationId="{A710B3AD-C1AA-47DE-AEC4-EB4452E88FAB}"/>
          </ac:picMkLst>
        </pc:picChg>
        <pc:picChg chg="del mod">
          <ac:chgData name="Kelly Smeets" userId="83280367-3bb6-4f8f-87e1-7bb3c0e9bc87" providerId="ADAL" clId="{92D605C7-B458-47F8-9198-592E62EDAAD3}" dt="2019-11-20T01:18:53.517" v="2447" actId="478"/>
          <ac:picMkLst>
            <pc:docMk/>
            <pc:sldMk cId="3337998545" sldId="267"/>
            <ac:picMk id="4" creationId="{E6017AF3-3767-4E4A-871A-D3EC5619666A}"/>
          </ac:picMkLst>
        </pc:picChg>
        <pc:picChg chg="add mod">
          <ac:chgData name="Kelly Smeets" userId="83280367-3bb6-4f8f-87e1-7bb3c0e9bc87" providerId="ADAL" clId="{92D605C7-B458-47F8-9198-592E62EDAAD3}" dt="2019-11-20T01:18:55.859" v="2448" actId="1076"/>
          <ac:picMkLst>
            <pc:docMk/>
            <pc:sldMk cId="3337998545" sldId="267"/>
            <ac:picMk id="7" creationId="{3AB50EDF-AC51-45DD-B124-758373F4CABB}"/>
          </ac:picMkLst>
        </pc:picChg>
      </pc:sldChg>
      <pc:sldChg chg="addSp modSp add">
        <pc:chgData name="Kelly Smeets" userId="83280367-3bb6-4f8f-87e1-7bb3c0e9bc87" providerId="ADAL" clId="{92D605C7-B458-47F8-9198-592E62EDAAD3}" dt="2019-11-25T19:27:43.718" v="2525" actId="1076"/>
        <pc:sldMkLst>
          <pc:docMk/>
          <pc:sldMk cId="3685737328" sldId="268"/>
        </pc:sldMkLst>
        <pc:spChg chg="mod">
          <ac:chgData name="Kelly Smeets" userId="83280367-3bb6-4f8f-87e1-7bb3c0e9bc87" providerId="ADAL" clId="{92D605C7-B458-47F8-9198-592E62EDAAD3}" dt="2019-11-21T22:48:11.099" v="2511" actId="20577"/>
          <ac:spMkLst>
            <pc:docMk/>
            <pc:sldMk cId="3685737328" sldId="268"/>
            <ac:spMk id="7" creationId="{14C2A6A3-B595-4236-96D2-86400272FC52}"/>
          </ac:spMkLst>
        </pc:spChg>
        <pc:picChg chg="add mod">
          <ac:chgData name="Kelly Smeets" userId="83280367-3bb6-4f8f-87e1-7bb3c0e9bc87" providerId="ADAL" clId="{92D605C7-B458-47F8-9198-592E62EDAAD3}" dt="2019-11-25T19:27:43.718" v="2525" actId="1076"/>
          <ac:picMkLst>
            <pc:docMk/>
            <pc:sldMk cId="3685737328" sldId="268"/>
            <ac:picMk id="2" creationId="{56AE2F68-31EC-422E-8CC6-0556AD1CC993}"/>
          </ac:picMkLst>
        </pc:picChg>
      </pc:sldChg>
      <pc:sldChg chg="addSp delSp modSp">
        <pc:chgData name="Kelly Smeets" userId="83280367-3bb6-4f8f-87e1-7bb3c0e9bc87" providerId="ADAL" clId="{92D605C7-B458-47F8-9198-592E62EDAAD3}" dt="2019-11-25T19:29:02.384" v="2527" actId="20577"/>
        <pc:sldMkLst>
          <pc:docMk/>
          <pc:sldMk cId="712382627" sldId="269"/>
        </pc:sldMkLst>
        <pc:spChg chg="del mod">
          <ac:chgData name="Kelly Smeets" userId="83280367-3bb6-4f8f-87e1-7bb3c0e9bc87" providerId="ADAL" clId="{92D605C7-B458-47F8-9198-592E62EDAAD3}" dt="2019-11-19T21:30:54.117" v="100" actId="478"/>
          <ac:spMkLst>
            <pc:docMk/>
            <pc:sldMk cId="712382627" sldId="269"/>
            <ac:spMk id="4" creationId="{1EFBB85F-E667-4B5F-B8B0-453B70E7B4C4}"/>
          </ac:spMkLst>
        </pc:spChg>
        <pc:spChg chg="mod">
          <ac:chgData name="Kelly Smeets" userId="83280367-3bb6-4f8f-87e1-7bb3c0e9bc87" providerId="ADAL" clId="{92D605C7-B458-47F8-9198-592E62EDAAD3}" dt="2019-11-19T21:53:11.458" v="307" actId="20577"/>
          <ac:spMkLst>
            <pc:docMk/>
            <pc:sldMk cId="712382627" sldId="269"/>
            <ac:spMk id="5" creationId="{43E88A48-0984-4A49-87B6-6DAB28237F9D}"/>
          </ac:spMkLst>
        </pc:spChg>
        <pc:spChg chg="add mod">
          <ac:chgData name="Kelly Smeets" userId="83280367-3bb6-4f8f-87e1-7bb3c0e9bc87" providerId="ADAL" clId="{92D605C7-B458-47F8-9198-592E62EDAAD3}" dt="2019-11-25T19:29:02.384" v="2527" actId="20577"/>
          <ac:spMkLst>
            <pc:docMk/>
            <pc:sldMk cId="712382627" sldId="269"/>
            <ac:spMk id="6" creationId="{BDA3FD3E-9CD6-47B5-9C5F-30CD142FF6CE}"/>
          </ac:spMkLst>
        </pc:spChg>
        <pc:picChg chg="add del mod">
          <ac:chgData name="Kelly Smeets" userId="83280367-3bb6-4f8f-87e1-7bb3c0e9bc87" providerId="ADAL" clId="{92D605C7-B458-47F8-9198-592E62EDAAD3}" dt="2019-11-20T01:00:54.977" v="2117" actId="478"/>
          <ac:picMkLst>
            <pc:docMk/>
            <pc:sldMk cId="712382627" sldId="269"/>
            <ac:picMk id="2" creationId="{4F57A2E8-DF5D-458B-B2B7-C5FD5BE67B98}"/>
          </ac:picMkLst>
        </pc:picChg>
      </pc:sldChg>
      <pc:sldChg chg="modSp">
        <pc:chgData name="Kelly Smeets" userId="83280367-3bb6-4f8f-87e1-7bb3c0e9bc87" providerId="ADAL" clId="{92D605C7-B458-47F8-9198-592E62EDAAD3}" dt="2019-11-25T19:28:42.268" v="2526" actId="20577"/>
        <pc:sldMkLst>
          <pc:docMk/>
          <pc:sldMk cId="137063809" sldId="270"/>
        </pc:sldMkLst>
        <pc:spChg chg="mod">
          <ac:chgData name="Kelly Smeets" userId="83280367-3bb6-4f8f-87e1-7bb3c0e9bc87" providerId="ADAL" clId="{92D605C7-B458-47F8-9198-592E62EDAAD3}" dt="2019-11-25T19:28:42.268" v="2526" actId="20577"/>
          <ac:spMkLst>
            <pc:docMk/>
            <pc:sldMk cId="137063809" sldId="270"/>
            <ac:spMk id="4" creationId="{7021F5BC-0038-47E6-BBB9-B0463CFBE83B}"/>
          </ac:spMkLst>
        </pc:spChg>
      </pc:sldChg>
      <pc:sldChg chg="addSp delSp modSp">
        <pc:chgData name="Kelly Smeets" userId="83280367-3bb6-4f8f-87e1-7bb3c0e9bc87" providerId="ADAL" clId="{92D605C7-B458-47F8-9198-592E62EDAAD3}" dt="2019-11-21T22:48:33.779" v="2512" actId="20577"/>
        <pc:sldMkLst>
          <pc:docMk/>
          <pc:sldMk cId="48053280" sldId="272"/>
        </pc:sldMkLst>
        <pc:spChg chg="mod">
          <ac:chgData name="Kelly Smeets" userId="83280367-3bb6-4f8f-87e1-7bb3c0e9bc87" providerId="ADAL" clId="{92D605C7-B458-47F8-9198-592E62EDAAD3}" dt="2019-11-20T01:12:04.290" v="2418" actId="20577"/>
          <ac:spMkLst>
            <pc:docMk/>
            <pc:sldMk cId="48053280" sldId="272"/>
            <ac:spMk id="5" creationId="{43E88A48-0984-4A49-87B6-6DAB28237F9D}"/>
          </ac:spMkLst>
        </pc:spChg>
        <pc:spChg chg="mod">
          <ac:chgData name="Kelly Smeets" userId="83280367-3bb6-4f8f-87e1-7bb3c0e9bc87" providerId="ADAL" clId="{92D605C7-B458-47F8-9198-592E62EDAAD3}" dt="2019-11-21T22:48:33.779" v="2512" actId="20577"/>
          <ac:spMkLst>
            <pc:docMk/>
            <pc:sldMk cId="48053280" sldId="272"/>
            <ac:spMk id="6" creationId="{9AE93188-B159-4E24-AB6C-2251DD4B170F}"/>
          </ac:spMkLst>
        </pc:spChg>
        <pc:picChg chg="add del mod">
          <ac:chgData name="Kelly Smeets" userId="83280367-3bb6-4f8f-87e1-7bb3c0e9bc87" providerId="ADAL" clId="{92D605C7-B458-47F8-9198-592E62EDAAD3}" dt="2019-11-20T01:18:58.531" v="2449" actId="478"/>
          <ac:picMkLst>
            <pc:docMk/>
            <pc:sldMk cId="48053280" sldId="272"/>
            <ac:picMk id="2" creationId="{AEC15451-481D-44B3-B96B-240D602B43BD}"/>
          </ac:picMkLst>
        </pc:picChg>
        <pc:picChg chg="add mod">
          <ac:chgData name="Kelly Smeets" userId="83280367-3bb6-4f8f-87e1-7bb3c0e9bc87" providerId="ADAL" clId="{92D605C7-B458-47F8-9198-592E62EDAAD3}" dt="2019-11-20T01:19:34.571" v="2455" actId="1076"/>
          <ac:picMkLst>
            <pc:docMk/>
            <pc:sldMk cId="48053280" sldId="272"/>
            <ac:picMk id="4" creationId="{2F2B4C3E-9C00-4AB1-B101-121D985C0B08}"/>
          </ac:picMkLst>
        </pc:picChg>
        <pc:picChg chg="del mod">
          <ac:chgData name="Kelly Smeets" userId="83280367-3bb6-4f8f-87e1-7bb3c0e9bc87" providerId="ADAL" clId="{92D605C7-B458-47F8-9198-592E62EDAAD3}" dt="2019-11-20T01:16:23.850" v="2442" actId="478"/>
          <ac:picMkLst>
            <pc:docMk/>
            <pc:sldMk cId="48053280" sldId="272"/>
            <ac:picMk id="9" creationId="{9CEA1CA6-B08E-4618-A743-E9BB5ECFDC1A}"/>
          </ac:picMkLst>
        </pc:picChg>
      </pc:sldChg>
      <pc:sldChg chg="addSp delSp modSp modNotesTx">
        <pc:chgData name="Kelly Smeets" userId="83280367-3bb6-4f8f-87e1-7bb3c0e9bc87" providerId="ADAL" clId="{92D605C7-B458-47F8-9198-592E62EDAAD3}" dt="2019-11-21T22:45:57.303" v="2495" actId="1076"/>
        <pc:sldMkLst>
          <pc:docMk/>
          <pc:sldMk cId="2609018168" sldId="273"/>
        </pc:sldMkLst>
        <pc:spChg chg="del mod">
          <ac:chgData name="Kelly Smeets" userId="83280367-3bb6-4f8f-87e1-7bb3c0e9bc87" providerId="ADAL" clId="{92D605C7-B458-47F8-9198-592E62EDAAD3}" dt="2019-11-19T22:09:26.078" v="332" actId="478"/>
          <ac:spMkLst>
            <pc:docMk/>
            <pc:sldMk cId="2609018168" sldId="273"/>
            <ac:spMk id="3" creationId="{CFCB971E-001E-4BF9-A99C-71D3310305FD}"/>
          </ac:spMkLst>
        </pc:spChg>
        <pc:spChg chg="add del mod">
          <ac:chgData name="Kelly Smeets" userId="83280367-3bb6-4f8f-87e1-7bb3c0e9bc87" providerId="ADAL" clId="{92D605C7-B458-47F8-9198-592E62EDAAD3}" dt="2019-11-21T22:45:38.329" v="2491" actId="20577"/>
          <ac:spMkLst>
            <pc:docMk/>
            <pc:sldMk cId="2609018168" sldId="273"/>
            <ac:spMk id="5" creationId="{004CC7D2-5431-4B44-9ACC-9A2272DCC4F1}"/>
          </ac:spMkLst>
        </pc:spChg>
        <pc:picChg chg="add mod">
          <ac:chgData name="Kelly Smeets" userId="83280367-3bb6-4f8f-87e1-7bb3c0e9bc87" providerId="ADAL" clId="{92D605C7-B458-47F8-9198-592E62EDAAD3}" dt="2019-11-21T22:45:57.303" v="2495" actId="1076"/>
          <ac:picMkLst>
            <pc:docMk/>
            <pc:sldMk cId="2609018168" sldId="273"/>
            <ac:picMk id="2" creationId="{7780A33C-0B6C-48A4-8735-9F71E657DF14}"/>
          </ac:picMkLst>
        </pc:picChg>
        <pc:picChg chg="add del mod">
          <ac:chgData name="Kelly Smeets" userId="83280367-3bb6-4f8f-87e1-7bb3c0e9bc87" providerId="ADAL" clId="{92D605C7-B458-47F8-9198-592E62EDAAD3}" dt="2019-11-19T21:44:23.788" v="229" actId="478"/>
          <ac:picMkLst>
            <pc:docMk/>
            <pc:sldMk cId="2609018168" sldId="273"/>
            <ac:picMk id="2" creationId="{9D22502D-88C7-42BD-97AC-D5A5701743DD}"/>
          </ac:picMkLst>
        </pc:picChg>
        <pc:picChg chg="add del mod">
          <ac:chgData name="Kelly Smeets" userId="83280367-3bb6-4f8f-87e1-7bb3c0e9bc87" providerId="ADAL" clId="{92D605C7-B458-47F8-9198-592E62EDAAD3}" dt="2019-11-19T22:09:23.548" v="331" actId="478"/>
          <ac:picMkLst>
            <pc:docMk/>
            <pc:sldMk cId="2609018168" sldId="273"/>
            <ac:picMk id="4" creationId="{E95CB59B-BBD0-43A7-9462-BA46BBBCA91E}"/>
          </ac:picMkLst>
        </pc:picChg>
        <pc:picChg chg="add del mod">
          <ac:chgData name="Kelly Smeets" userId="83280367-3bb6-4f8f-87e1-7bb3c0e9bc87" providerId="ADAL" clId="{92D605C7-B458-47F8-9198-592E62EDAAD3}" dt="2019-11-19T22:10:13.275" v="337"/>
          <ac:picMkLst>
            <pc:docMk/>
            <pc:sldMk cId="2609018168" sldId="273"/>
            <ac:picMk id="6" creationId="{FBD41D90-97FB-49BD-815B-FFB939559731}"/>
          </ac:picMkLst>
        </pc:picChg>
        <pc:picChg chg="add del mod">
          <ac:chgData name="Kelly Smeets" userId="83280367-3bb6-4f8f-87e1-7bb3c0e9bc87" providerId="ADAL" clId="{92D605C7-B458-47F8-9198-592E62EDAAD3}" dt="2019-11-21T22:44:33.409" v="2478" actId="478"/>
          <ac:picMkLst>
            <pc:docMk/>
            <pc:sldMk cId="2609018168" sldId="273"/>
            <ac:picMk id="8" creationId="{00D9BEB9-12B1-4687-9270-6426344EC8EE}"/>
          </ac:picMkLst>
        </pc:picChg>
      </pc:sldChg>
      <pc:sldChg chg="add">
        <pc:chgData name="Kelly Smeets" userId="83280367-3bb6-4f8f-87e1-7bb3c0e9bc87" providerId="ADAL" clId="{92D605C7-B458-47F8-9198-592E62EDAAD3}" dt="2019-11-19T22:09:20.205" v="330"/>
        <pc:sldMkLst>
          <pc:docMk/>
          <pc:sldMk cId="3799184812" sldId="274"/>
        </pc:sldMkLst>
      </pc:sldChg>
      <pc:sldChg chg="modSp add">
        <pc:chgData name="Kelly Smeets" userId="83280367-3bb6-4f8f-87e1-7bb3c0e9bc87" providerId="ADAL" clId="{92D605C7-B458-47F8-9198-592E62EDAAD3}" dt="2019-11-25T19:26:56.105" v="2523" actId="20577"/>
        <pc:sldMkLst>
          <pc:docMk/>
          <pc:sldMk cId="1144897058" sldId="278"/>
        </pc:sldMkLst>
        <pc:spChg chg="mod">
          <ac:chgData name="Kelly Smeets" userId="83280367-3bb6-4f8f-87e1-7bb3c0e9bc87" providerId="ADAL" clId="{92D605C7-B458-47F8-9198-592E62EDAAD3}" dt="2019-11-19T22:57:45.318" v="1533" actId="20577"/>
          <ac:spMkLst>
            <pc:docMk/>
            <pc:sldMk cId="1144897058" sldId="278"/>
            <ac:spMk id="6" creationId="{9AE93188-B159-4E24-AB6C-2251DD4B170F}"/>
          </ac:spMkLst>
        </pc:spChg>
        <pc:spChg chg="mod">
          <ac:chgData name="Kelly Smeets" userId="83280367-3bb6-4f8f-87e1-7bb3c0e9bc87" providerId="ADAL" clId="{92D605C7-B458-47F8-9198-592E62EDAAD3}" dt="2019-11-25T19:26:56.105" v="2523" actId="20577"/>
          <ac:spMkLst>
            <pc:docMk/>
            <pc:sldMk cId="1144897058" sldId="278"/>
            <ac:spMk id="7" creationId="{A14CCBFF-7866-4DB4-855C-ACAAAA2613F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10C48-693B-4457-A35B-42BE5C2A9488}" type="datetimeFigureOut">
              <a:rPr lang="en-NZ" smtClean="0"/>
              <a:t>26/11/2019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FCD91-29F4-46DC-8F04-D228155AAFF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7401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E399D-6AFD-4C56-84C0-E384D240CB0C}" type="datetimeFigureOut">
              <a:rPr lang="en-NZ" smtClean="0"/>
              <a:t>26/11/2019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6ABCC-25E1-4588-98C9-18C022EA9B9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09598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b="1"/>
              <a:t>SPEAKERS NOTES:</a:t>
            </a:r>
          </a:p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ABCC-25E1-4588-98C9-18C022EA9B9B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43113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b="1" dirty="0"/>
              <a:t>SPEAKERS NOTE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6ABCC-25E1-4588-98C9-18C022EA9B9B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65728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b="1"/>
              <a:t>SPEAKERS NOTES:</a:t>
            </a:r>
          </a:p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ABCC-25E1-4588-98C9-18C022EA9B9B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33193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b="1"/>
              <a:t>SPEAKERS NOTES:</a:t>
            </a:r>
          </a:p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ABCC-25E1-4588-98C9-18C022EA9B9B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83137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b="1"/>
              <a:t>SPEAKERS NOTES:</a:t>
            </a:r>
          </a:p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ABCC-25E1-4588-98C9-18C022EA9B9B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30905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b="1" dirty="0"/>
              <a:t>SPEAKERS NOTES: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ABCC-25E1-4588-98C9-18C022EA9B9B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99136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b="1"/>
              <a:t>SPEAKERS NOTES:</a:t>
            </a:r>
          </a:p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ABCC-25E1-4588-98C9-18C022EA9B9B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6864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b="1"/>
              <a:t>SPEAKERS NOTES:</a:t>
            </a:r>
          </a:p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ABCC-25E1-4588-98C9-18C022EA9B9B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7912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b="1" dirty="0"/>
              <a:t>SPEAKERS NTOES 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ABCC-25E1-4588-98C9-18C022EA9B9B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78824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b="1"/>
              <a:t>SPEAKERS NOTES: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6ABCC-25E1-4588-98C9-18C022EA9B9B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04654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b="1"/>
              <a:t>SPEAKERS NOTES:</a:t>
            </a:r>
          </a:p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ABCC-25E1-4588-98C9-18C022EA9B9B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56638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1721" y="790575"/>
            <a:ext cx="8283805" cy="4103641"/>
          </a:xfrm>
        </p:spPr>
        <p:txBody>
          <a:bodyPr anchor="t">
            <a:noAutofit/>
          </a:bodyPr>
          <a:lstStyle>
            <a:lvl1pPr algn="l">
              <a:defRPr sz="60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41023" y="5834327"/>
            <a:ext cx="2442721" cy="236535"/>
          </a:xfrm>
        </p:spPr>
        <p:txBody>
          <a:bodyPr>
            <a:noAutofit/>
          </a:bodyPr>
          <a:lstStyle>
            <a:lvl1pPr marL="0" indent="0" algn="l">
              <a:buNone/>
              <a:defRPr sz="1200" b="1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name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82E9-5D2B-4B00-8893-6778FFD25C26}" type="datetime1">
              <a:rPr lang="en-NZ" smtClean="0"/>
              <a:t>26/11/2019</a:t>
            </a:fld>
            <a:endParaRPr lang="en-NZ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541022" y="6033787"/>
            <a:ext cx="2442721" cy="320200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541021" y="6270322"/>
            <a:ext cx="2049309" cy="250108"/>
          </a:xfrm>
        </p:spPr>
        <p:txBody>
          <a:bodyPr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3298996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239" y="5517789"/>
            <a:ext cx="2758429" cy="1203687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41023" y="5834327"/>
            <a:ext cx="2442721" cy="236535"/>
          </a:xfrm>
        </p:spPr>
        <p:txBody>
          <a:bodyPr>
            <a:noAutofit/>
          </a:bodyPr>
          <a:lstStyle>
            <a:lvl1pPr marL="0" indent="0" algn="l">
              <a:buNone/>
              <a:defRPr sz="1200" b="1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name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93658-84DB-4BA1-8439-AACFD94FAB2B}" type="datetime1">
              <a:rPr lang="en-NZ" smtClean="0"/>
              <a:t>26/11/2019</a:t>
            </a:fld>
            <a:endParaRPr lang="en-NZ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541022" y="6033787"/>
            <a:ext cx="2442721" cy="320200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541021" y="6270322"/>
            <a:ext cx="2049309" cy="250108"/>
          </a:xfrm>
        </p:spPr>
        <p:txBody>
          <a:bodyPr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12526"/>
            <a:ext cx="9144000" cy="4667250"/>
          </a:xfrm>
        </p:spPr>
        <p:txBody>
          <a:bodyPr/>
          <a:lstStyle>
            <a:lvl1pPr marL="228600" indent="-228600">
              <a:buFont typeface="Arial" panose="020B0604020202020204" pitchFamily="34" charset="0"/>
              <a:buChar char="&gt;"/>
              <a:defRPr baseline="0"/>
            </a:lvl1pPr>
          </a:lstStyle>
          <a:p>
            <a:r>
              <a:rPr lang="en-US"/>
              <a:t>Click to insert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30891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5FB9-7E0C-460F-BB60-3A6F54CA879E}" type="datetime1">
              <a:rPr lang="en-NZ" smtClean="0"/>
              <a:t>26/11/2019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click to add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FDE9-6656-48AF-B15A-7ADAAD69C24F}" type="slidenum">
              <a:rPr lang="en-NZ" smtClean="0"/>
              <a:t>‹#›</a:t>
            </a:fld>
            <a:endParaRPr lang="en-NZ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9143999" cy="5867344"/>
          </a:xfrm>
        </p:spPr>
        <p:txBody>
          <a:bodyPr>
            <a:noAutofit/>
          </a:bodyPr>
          <a:lstStyle>
            <a:lvl1pPr marL="228600" indent="-228600">
              <a:buFont typeface="Arial" panose="020B0604020202020204" pitchFamily="34" charset="0"/>
              <a:buChar char="&gt;"/>
              <a:defRPr baseline="0"/>
            </a:lvl1pPr>
          </a:lstStyle>
          <a:p>
            <a:r>
              <a:rPr lang="en-US"/>
              <a:t>Click to insert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1920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03806" y="6494137"/>
            <a:ext cx="2057400" cy="365125"/>
          </a:xfrm>
        </p:spPr>
        <p:txBody>
          <a:bodyPr/>
          <a:lstStyle/>
          <a:p>
            <a:fld id="{45C4D78A-DA3A-465B-8065-8255DE586D69}" type="datetime1">
              <a:rPr lang="en-NZ" smtClean="0"/>
              <a:t>26/11/2019</a:t>
            </a:fld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00831" y="6297603"/>
            <a:ext cx="3444659" cy="365125"/>
          </a:xfrm>
        </p:spPr>
        <p:txBody>
          <a:bodyPr/>
          <a:lstStyle>
            <a:lvl1pPr>
              <a:defRPr sz="1400"/>
            </a:lvl1pPr>
          </a:lstStyle>
          <a:p>
            <a:pPr algn="l"/>
            <a:fld id="{8DE0A27D-4FC4-4D74-8999-A5E0EB0AA083}" type="slidenum">
              <a:rPr lang="en-NZ" smtClean="0"/>
              <a:pPr algn="l"/>
              <a:t>‹#›</a:t>
            </a:fld>
            <a:r>
              <a:rPr lang="en-NZ"/>
              <a:t>. click to add footer</a:t>
            </a:r>
          </a:p>
        </p:txBody>
      </p:sp>
      <p:pic>
        <p:nvPicPr>
          <p:cNvPr id="6" name="Picture Placeholder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-79"/>
          <a:stretch/>
        </p:blipFill>
        <p:spPr>
          <a:xfrm>
            <a:off x="8154443" y="6166756"/>
            <a:ext cx="560105" cy="405885"/>
          </a:xfrm>
          <a:prstGeom prst="rect">
            <a:avLst/>
          </a:prstGeom>
        </p:spPr>
      </p:pic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47799" y="831663"/>
            <a:ext cx="8357789" cy="370120"/>
          </a:xfrm>
        </p:spPr>
        <p:txBody>
          <a:bodyPr>
            <a:noAutofit/>
          </a:bodyPr>
          <a:lstStyle>
            <a:lvl1pPr marL="0" indent="0">
              <a:buNone/>
              <a:defRPr sz="1700" b="1" cap="all" baseline="0"/>
            </a:lvl1pPr>
            <a:lvl2pPr marL="457200" indent="0">
              <a:buNone/>
              <a:defRPr sz="3400"/>
            </a:lvl2pPr>
            <a:lvl3pPr marL="914400" indent="0">
              <a:buNone/>
              <a:defRPr sz="3400"/>
            </a:lvl3pPr>
            <a:lvl4pPr marL="1371600" indent="0">
              <a:buNone/>
              <a:defRPr sz="3400"/>
            </a:lvl4pPr>
            <a:lvl5pPr marL="1828800" indent="0">
              <a:buNone/>
              <a:defRPr sz="3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347799" y="1566020"/>
            <a:ext cx="8357789" cy="1342644"/>
          </a:xfrm>
        </p:spPr>
        <p:txBody>
          <a:bodyPr>
            <a:noAutofit/>
          </a:bodyPr>
          <a:lstStyle>
            <a:lvl1pPr marL="228600" indent="-228600">
              <a:buFont typeface="Arial" panose="020B0604020202020204" pitchFamily="34" charset="0"/>
              <a:buChar char="&gt;"/>
              <a:defRPr sz="1400"/>
            </a:lvl1pPr>
            <a:lvl2pPr marL="685800" indent="-228600">
              <a:buFont typeface="Arial" panose="020B0604020202020204" pitchFamily="34" charset="0"/>
              <a:buChar char="&gt;"/>
              <a:defRPr sz="1400"/>
            </a:lvl2pPr>
            <a:lvl3pPr marL="1143000" indent="-228600">
              <a:buFont typeface="Arial" panose="020B0604020202020204" pitchFamily="34" charset="0"/>
              <a:buChar char="&gt;"/>
              <a:defRPr sz="1400"/>
            </a:lvl3pPr>
            <a:lvl4pPr marL="1600200" indent="-228600">
              <a:buFont typeface="Arial" panose="020B0604020202020204" pitchFamily="34" charset="0"/>
              <a:buChar char="&gt;"/>
              <a:defRPr sz="1400"/>
            </a:lvl4pPr>
            <a:lvl5pPr marL="2057400" indent="-228600">
              <a:buFont typeface="Arial" panose="020B0604020202020204" pitchFamily="34" charset="0"/>
              <a:buChar char="&gt;"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9" hasCustomPrompt="1"/>
          </p:nvPr>
        </p:nvSpPr>
        <p:spPr>
          <a:xfrm>
            <a:off x="360661" y="2995385"/>
            <a:ext cx="3960818" cy="280597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&gt;"/>
              <a:defRPr sz="1400"/>
            </a:lvl1pPr>
          </a:lstStyle>
          <a:p>
            <a:r>
              <a:rPr lang="en-US"/>
              <a:t>Click to insert Picture</a:t>
            </a:r>
            <a:endParaRPr lang="en-NZ"/>
          </a:p>
        </p:txBody>
      </p:sp>
      <p:sp>
        <p:nvSpPr>
          <p:cNvPr id="16" name="Content Placeholder 5"/>
          <p:cNvSpPr>
            <a:spLocks noGrp="1"/>
          </p:cNvSpPr>
          <p:nvPr>
            <p:ph sz="half" idx="2" hasCustomPrompt="1"/>
          </p:nvPr>
        </p:nvSpPr>
        <p:spPr>
          <a:xfrm>
            <a:off x="4572001" y="2995497"/>
            <a:ext cx="4121062" cy="2805863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mbol" pitchFamily="18" charset="2"/>
              <a:buChar char=""/>
              <a:tabLst/>
              <a:defRPr sz="1400"/>
            </a:lvl1pPr>
          </a:lstStyle>
          <a:p>
            <a:r>
              <a:rPr lang="en-US"/>
              <a:t>Click to insert Picture</a:t>
            </a:r>
            <a:endParaRPr lang="en-NZ"/>
          </a:p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67068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2AB14-A20C-450D-822A-C96A557CB1A3}" type="datetime1">
              <a:rPr lang="en-NZ" smtClean="0"/>
              <a:t>26/11/2019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NZ"/>
              <a:t>click to add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FDE9-6656-48AF-B15A-7ADAAD69C24F}" type="slidenum">
              <a:rPr lang="en-NZ" smtClean="0"/>
              <a:t>‹#›</a:t>
            </a:fld>
            <a:endParaRPr lang="en-NZ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47800" y="779411"/>
            <a:ext cx="7324452" cy="4846325"/>
          </a:xfrm>
        </p:spPr>
        <p:txBody>
          <a:bodyPr>
            <a:noAutofit/>
          </a:bodyPr>
          <a:lstStyle>
            <a:lvl1pPr marL="0" indent="0">
              <a:buNone/>
              <a:defRPr sz="3400" baseline="0"/>
            </a:lvl1pPr>
            <a:lvl2pPr marL="457200" indent="0">
              <a:buNone/>
              <a:defRPr sz="3400"/>
            </a:lvl2pPr>
            <a:lvl3pPr marL="914400" indent="0">
              <a:buNone/>
              <a:defRPr sz="3400"/>
            </a:lvl3pPr>
            <a:lvl4pPr marL="1371600" indent="0">
              <a:buNone/>
              <a:defRPr sz="3400"/>
            </a:lvl4pPr>
            <a:lvl5pPr marL="1828800" indent="0">
              <a:buNone/>
              <a:defRPr sz="3400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638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/2x imag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0D06B-D098-40B2-AC27-D4DB57893AF2}" type="datetime1">
              <a:rPr lang="en-NZ" smtClean="0"/>
              <a:t>26/11/2019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click to add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FDE9-6656-48AF-B15A-7ADAAD69C24F}" type="slidenum">
              <a:rPr lang="en-NZ" smtClean="0"/>
              <a:t>‹#›</a:t>
            </a:fld>
            <a:endParaRPr lang="en-NZ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47800" y="831663"/>
            <a:ext cx="7551600" cy="370120"/>
          </a:xfrm>
        </p:spPr>
        <p:txBody>
          <a:bodyPr>
            <a:noAutofit/>
          </a:bodyPr>
          <a:lstStyle>
            <a:lvl1pPr marL="0" indent="0">
              <a:buNone/>
              <a:defRPr sz="1700" b="1" cap="all" baseline="0"/>
            </a:lvl1pPr>
            <a:lvl2pPr marL="457200" indent="0">
              <a:buNone/>
              <a:defRPr sz="3400"/>
            </a:lvl2pPr>
            <a:lvl3pPr marL="914400" indent="0">
              <a:buNone/>
              <a:defRPr sz="3400"/>
            </a:lvl3pPr>
            <a:lvl4pPr marL="1371600" indent="0">
              <a:buNone/>
              <a:defRPr sz="3400"/>
            </a:lvl4pPr>
            <a:lvl5pPr marL="1828800" indent="0">
              <a:buNone/>
              <a:defRPr sz="3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347800" y="1566020"/>
            <a:ext cx="7551600" cy="1342644"/>
          </a:xfrm>
        </p:spPr>
        <p:txBody>
          <a:bodyPr>
            <a:noAutofit/>
          </a:bodyPr>
          <a:lstStyle>
            <a:lvl1pPr marL="228600" indent="-228600">
              <a:buFont typeface="Arial" panose="020B0604020202020204" pitchFamily="34" charset="0"/>
              <a:buChar char="&gt;"/>
              <a:defRPr sz="1400"/>
            </a:lvl1pPr>
            <a:lvl2pPr marL="685800" indent="-228600">
              <a:buFont typeface="Arial" panose="020B0604020202020204" pitchFamily="34" charset="0"/>
              <a:buChar char="&gt;"/>
              <a:defRPr sz="1400"/>
            </a:lvl2pPr>
            <a:lvl3pPr marL="1143000" indent="-228600">
              <a:buFont typeface="Arial" panose="020B0604020202020204" pitchFamily="34" charset="0"/>
              <a:buChar char="&gt;"/>
              <a:defRPr sz="1400"/>
            </a:lvl3pPr>
            <a:lvl4pPr marL="1600200" indent="-228600">
              <a:buFont typeface="Arial" panose="020B0604020202020204" pitchFamily="34" charset="0"/>
              <a:buChar char="&gt;"/>
              <a:defRPr sz="1400"/>
            </a:lvl4pPr>
            <a:lvl5pPr marL="2057400" indent="-228600">
              <a:buFont typeface="Arial" panose="020B0604020202020204" pitchFamily="34" charset="0"/>
              <a:buChar char="&gt;"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9" hasCustomPrompt="1"/>
          </p:nvPr>
        </p:nvSpPr>
        <p:spPr>
          <a:xfrm>
            <a:off x="4192652" y="3147784"/>
            <a:ext cx="3691508" cy="249101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&gt;"/>
              <a:defRPr sz="1400"/>
            </a:lvl1pPr>
          </a:lstStyle>
          <a:p>
            <a:r>
              <a:rPr lang="en-US"/>
              <a:t>Click to insert Picture</a:t>
            </a:r>
            <a:endParaRPr lang="en-NZ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0" hasCustomPrompt="1"/>
          </p:nvPr>
        </p:nvSpPr>
        <p:spPr>
          <a:xfrm>
            <a:off x="364490" y="3147060"/>
            <a:ext cx="3562350" cy="2491740"/>
          </a:xfrm>
        </p:spPr>
        <p:txBody>
          <a:bodyPr>
            <a:normAutofit/>
          </a:bodyPr>
          <a:lstStyle>
            <a:lvl1pPr marL="228600" indent="-228600">
              <a:buFont typeface="Arial" panose="020B0604020202020204" pitchFamily="34" charset="0"/>
              <a:buChar char="&gt;"/>
              <a:defRPr sz="1400"/>
            </a:lvl1pPr>
          </a:lstStyle>
          <a:p>
            <a:r>
              <a:rPr lang="en-US"/>
              <a:t>Click to insert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46510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/1x imag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29962-99DB-48B1-BBE7-639C973B6A35}" type="datetime1">
              <a:rPr lang="en-NZ" smtClean="0"/>
              <a:t>26/11/2019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click to add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FDE9-6656-48AF-B15A-7ADAAD69C24F}" type="slidenum">
              <a:rPr lang="en-NZ" smtClean="0"/>
              <a:t>‹#›</a:t>
            </a:fld>
            <a:endParaRPr lang="en-NZ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47799" y="831663"/>
            <a:ext cx="7419975" cy="370120"/>
          </a:xfrm>
        </p:spPr>
        <p:txBody>
          <a:bodyPr>
            <a:noAutofit/>
          </a:bodyPr>
          <a:lstStyle>
            <a:lvl1pPr marL="0" indent="0">
              <a:buNone/>
              <a:defRPr sz="1700" b="1" cap="all" baseline="0"/>
            </a:lvl1pPr>
            <a:lvl2pPr marL="457200" indent="0">
              <a:buNone/>
              <a:defRPr sz="3400"/>
            </a:lvl2pPr>
            <a:lvl3pPr marL="914400" indent="0">
              <a:buNone/>
              <a:defRPr sz="3400"/>
            </a:lvl3pPr>
            <a:lvl4pPr marL="1371600" indent="0">
              <a:buNone/>
              <a:defRPr sz="3400"/>
            </a:lvl4pPr>
            <a:lvl5pPr marL="1828800" indent="0">
              <a:buNone/>
              <a:defRPr sz="3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347800" y="1566020"/>
            <a:ext cx="7419975" cy="1342644"/>
          </a:xfrm>
        </p:spPr>
        <p:txBody>
          <a:bodyPr>
            <a:noAutofit/>
          </a:bodyPr>
          <a:lstStyle>
            <a:lvl1pPr marL="228600" indent="-228600">
              <a:buFont typeface="Arial" panose="020B0604020202020204" pitchFamily="34" charset="0"/>
              <a:buChar char="&gt;"/>
              <a:defRPr sz="1400"/>
            </a:lvl1pPr>
            <a:lvl2pPr marL="685800" indent="-228600">
              <a:buFont typeface="Arial" panose="020B0604020202020204" pitchFamily="34" charset="0"/>
              <a:buChar char="&gt;"/>
              <a:defRPr sz="1400"/>
            </a:lvl2pPr>
            <a:lvl3pPr marL="1143000" indent="-228600">
              <a:buFont typeface="Arial" panose="020B0604020202020204" pitchFamily="34" charset="0"/>
              <a:buChar char="&gt;"/>
              <a:defRPr sz="1400"/>
            </a:lvl3pPr>
            <a:lvl4pPr marL="1600200" indent="-228600">
              <a:buFont typeface="Arial" panose="020B0604020202020204" pitchFamily="34" charset="0"/>
              <a:buChar char="&gt;"/>
              <a:defRPr sz="1400"/>
            </a:lvl4pPr>
            <a:lvl5pPr marL="2057400" indent="-228600">
              <a:buFont typeface="Arial" panose="020B0604020202020204" pitchFamily="34" charset="0"/>
              <a:buChar char="&gt;"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9" hasCustomPrompt="1"/>
          </p:nvPr>
        </p:nvSpPr>
        <p:spPr>
          <a:xfrm>
            <a:off x="423292" y="2995384"/>
            <a:ext cx="3565234" cy="2003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&gt;"/>
              <a:defRPr sz="1400"/>
            </a:lvl1pPr>
          </a:lstStyle>
          <a:p>
            <a:r>
              <a:rPr lang="en-US"/>
              <a:t>Click to insert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29412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BEF6-80C0-4985-BDBC-52ACC3999063}" type="datetime1">
              <a:rPr lang="en-NZ" smtClean="0"/>
              <a:t>26/11/2019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87809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5C4D78A-DA3A-465B-8065-8255DE586D69}" type="datetime1">
              <a:rPr lang="en-NZ" smtClean="0"/>
              <a:t>26/11/2019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6015856"/>
            <a:ext cx="1210733" cy="842144"/>
          </a:xfrm>
          <a:prstGeom prst="rect">
            <a:avLst/>
          </a:prstGeom>
        </p:spPr>
        <p:txBody>
          <a:bodyPr vert="horz" lIns="0" tIns="45720" rIns="91440" bIns="45720" rtlCol="0" anchor="t"/>
          <a:lstStyle>
            <a:lvl1pPr algn="l">
              <a:defRPr sz="140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NZ"/>
              <a:t>click to add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1" y="6009505"/>
            <a:ext cx="914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E0A27D-4FC4-4D74-8999-A5E0EB0AA083}" type="slidenum">
              <a:rPr lang="en-NZ" smtClean="0"/>
              <a:pPr/>
              <a:t>‹#›</a:t>
            </a:fld>
            <a:r>
              <a:rPr lang="en-NZ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4020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8" r:id="rId4"/>
    <p:sldLayoutId id="2147483674" r:id="rId5"/>
    <p:sldLayoutId id="2147483675" r:id="rId6"/>
    <p:sldLayoutId id="2147483676" r:id="rId7"/>
    <p:sldLayoutId id="2147483677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1721" y="787139"/>
            <a:ext cx="8283805" cy="4107078"/>
          </a:xfrm>
        </p:spPr>
        <p:txBody>
          <a:bodyPr/>
          <a:lstStyle/>
          <a:p>
            <a:r>
              <a:rPr lang="en-US"/>
              <a:t>NEW ZEALAND GEOTHERMAL  WORKSHOP 2019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41023" y="5834327"/>
            <a:ext cx="2442721" cy="236535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Nick clarke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541021" y="6070862"/>
            <a:ext cx="2442721" cy="320200"/>
          </a:xfrm>
        </p:spPr>
        <p:txBody>
          <a:bodyPr/>
          <a:lstStyle/>
          <a:p>
            <a:r>
              <a:rPr lang="en-US"/>
              <a:t>GM Geothermal &amp; Safety </a:t>
            </a:r>
            <a:endParaRPr lang="en-NZ"/>
          </a:p>
          <a:p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6541021" y="6329017"/>
            <a:ext cx="2049309" cy="250108"/>
          </a:xfrm>
        </p:spPr>
        <p:txBody>
          <a:bodyPr/>
          <a:lstStyle/>
          <a:p>
            <a:r>
              <a:rPr lang="en-US"/>
              <a:t>November 2019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87771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FDE9-6656-48AF-B15A-7ADAAD69C24F}" type="slidenum">
              <a:rPr lang="en-NZ" smtClean="0"/>
              <a:t>2</a:t>
            </a:fld>
            <a:endParaRPr lang="en-NZ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4CC7D2-5431-4B44-9ACC-9A2272DCC4F1}"/>
              </a:ext>
            </a:extLst>
          </p:cNvPr>
          <p:cNvSpPr txBox="1"/>
          <p:nvPr/>
        </p:nvSpPr>
        <p:spPr>
          <a:xfrm>
            <a:off x="142613" y="151002"/>
            <a:ext cx="8900719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NZ" sz="2800" b="1" dirty="0">
                <a:latin typeface="Arial"/>
                <a:cs typeface="Arial"/>
              </a:rPr>
              <a:t>“ELECTRICITY IS THE SOLUTION, NOT THE PROBLEM”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CB971E-001E-4BF9-A99C-71D3310305FD}"/>
              </a:ext>
            </a:extLst>
          </p:cNvPr>
          <p:cNvSpPr txBox="1"/>
          <p:nvPr/>
        </p:nvSpPr>
        <p:spPr>
          <a:xfrm>
            <a:off x="272561" y="3910148"/>
            <a:ext cx="85988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>
                <a:latin typeface="Arial" panose="020B0604020202020204" pitchFamily="34" charset="0"/>
                <a:cs typeface="Arial" panose="020B0604020202020204" pitchFamily="34" charset="0"/>
              </a:rPr>
              <a:t>Interim Climate Change Committee  – now is the time to be in renewable electricity</a:t>
            </a:r>
          </a:p>
          <a:p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5CB59B-BBD0-43A7-9462-BA46BBBCA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343" y="978834"/>
            <a:ext cx="2697312" cy="262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84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149929-F5A6-44FE-9A1C-9CD88D6C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FDE9-6656-48AF-B15A-7ADAAD69C24F}" type="slidenum">
              <a:rPr lang="en-NZ" smtClean="0"/>
              <a:t>3</a:t>
            </a:fld>
            <a:endParaRPr lang="en-NZ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E88A48-0984-4A49-87B6-6DAB28237F9D}"/>
              </a:ext>
            </a:extLst>
          </p:cNvPr>
          <p:cNvSpPr txBox="1"/>
          <p:nvPr/>
        </p:nvSpPr>
        <p:spPr>
          <a:xfrm>
            <a:off x="142613" y="151002"/>
            <a:ext cx="890071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NZ" sz="2800" b="1">
                <a:latin typeface="Arial"/>
                <a:cs typeface="Arial"/>
              </a:rPr>
              <a:t>FIELD ACTIVITY</a:t>
            </a:r>
            <a:endParaRPr lang="en-NZ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E93188-B159-4E24-AB6C-2251DD4B170F}"/>
              </a:ext>
            </a:extLst>
          </p:cNvPr>
          <p:cNvSpPr txBox="1"/>
          <p:nvPr/>
        </p:nvSpPr>
        <p:spPr>
          <a:xfrm>
            <a:off x="142613" y="822121"/>
            <a:ext cx="8900719" cy="507831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NZ" b="1" dirty="0">
                <a:latin typeface="Arial"/>
                <a:cs typeface="Arial"/>
              </a:rPr>
              <a:t>ROTOKAWA/NGA AWA PURUA</a:t>
            </a:r>
            <a:endParaRPr lang="en-US" dirty="0"/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Just completed two-yearly Nga Awa Purua shut</a:t>
            </a:r>
          </a:p>
          <a:p>
            <a:pPr marL="742950" lvl="1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Turbine swap</a:t>
            </a:r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10</a:t>
            </a:r>
            <a:r>
              <a:rPr lang="en-NZ" baseline="30000" dirty="0">
                <a:latin typeface="Arial"/>
                <a:cs typeface="Arial"/>
              </a:rPr>
              <a:t>th</a:t>
            </a:r>
            <a:r>
              <a:rPr lang="en-NZ" dirty="0">
                <a:latin typeface="Arial"/>
                <a:cs typeface="Arial"/>
              </a:rPr>
              <a:t> birthday next year.</a:t>
            </a:r>
          </a:p>
          <a:p>
            <a:endParaRPr lang="en-N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NZ" b="1" dirty="0">
                <a:latin typeface="Arial" panose="020B0604020202020204" pitchFamily="34" charset="0"/>
                <a:cs typeface="Arial" panose="020B0604020202020204" pitchFamily="34" charset="0"/>
              </a:rPr>
              <a:t>KAWERAU – 10 year birthday last year!!</a:t>
            </a:r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Drilling injection and production make-up wells</a:t>
            </a:r>
            <a:endParaRPr lang="en-N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December – two-yearly station outage</a:t>
            </a:r>
            <a:endParaRPr lang="en-N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Install new steam turbine</a:t>
            </a:r>
          </a:p>
          <a:p>
            <a:pPr marL="742950" lvl="1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Hot well pump overhaul </a:t>
            </a:r>
            <a:endParaRPr lang="en-NZ" dirty="0"/>
          </a:p>
          <a:p>
            <a:pPr marL="742950" lvl="1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Installation of a new generator rotor.</a:t>
            </a:r>
          </a:p>
          <a:p>
            <a:endParaRPr lang="en-N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NZ" b="1" dirty="0">
                <a:latin typeface="Arial" panose="020B0604020202020204" pitchFamily="34" charset="0"/>
                <a:cs typeface="Arial" panose="020B0604020202020204" pitchFamily="34" charset="0"/>
              </a:rPr>
              <a:t>NGATAMARIKI </a:t>
            </a:r>
          </a:p>
          <a:p>
            <a:pPr marL="742950" lvl="1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Quiet year.</a:t>
            </a:r>
          </a:p>
          <a:p>
            <a:endParaRPr lang="en-N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N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N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N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Smiling face with no fill">
            <a:extLst>
              <a:ext uri="{FF2B5EF4-FFF2-40B4-BE49-F238E27FC236}">
                <a16:creationId xmlns:a16="http://schemas.microsoft.com/office/drawing/2014/main" id="{73BB3B88-D1E4-4125-B979-51FB00D5D1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9880" y="4364299"/>
            <a:ext cx="404445" cy="40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650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149929-F5A6-44FE-9A1C-9CD88D6C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FDE9-6656-48AF-B15A-7ADAAD69C24F}" type="slidenum">
              <a:rPr lang="en-NZ" smtClean="0"/>
              <a:t>4</a:t>
            </a:fld>
            <a:endParaRPr lang="en-NZ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E88A48-0984-4A49-87B6-6DAB28237F9D}"/>
              </a:ext>
            </a:extLst>
          </p:cNvPr>
          <p:cNvSpPr txBox="1"/>
          <p:nvPr/>
        </p:nvSpPr>
        <p:spPr>
          <a:xfrm>
            <a:off x="142613" y="151002"/>
            <a:ext cx="890071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NZ" sz="2800" b="1">
                <a:latin typeface="Arial"/>
                <a:cs typeface="Arial"/>
              </a:rPr>
              <a:t>TECHNICAL RESOURCES</a:t>
            </a:r>
            <a:endParaRPr lang="en-NZ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4CCBFF-7866-4DB4-855C-ACAAAA2613F7}"/>
              </a:ext>
            </a:extLst>
          </p:cNvPr>
          <p:cNvSpPr txBox="1"/>
          <p:nvPr/>
        </p:nvSpPr>
        <p:spPr>
          <a:xfrm>
            <a:off x="142613" y="869255"/>
            <a:ext cx="8900719" cy="563231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NZ" b="1" dirty="0">
                <a:latin typeface="Arial"/>
                <a:cs typeface="Arial"/>
              </a:rPr>
              <a:t>SILICA &amp; CARBON</a:t>
            </a:r>
            <a:endParaRPr lang="en-US" dirty="0"/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We are looking at a range of treatments.</a:t>
            </a:r>
          </a:p>
          <a:p>
            <a:endParaRPr lang="en-N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NZ" b="1" dirty="0">
                <a:latin typeface="Arial" panose="020B0604020202020204" pitchFamily="34" charset="0"/>
                <a:cs typeface="Arial" panose="020B0604020202020204" pitchFamily="34" charset="0"/>
              </a:rPr>
              <a:t>MODELLING</a:t>
            </a:r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Our reservoir team are building more sophisticated models – integrating chemistry, well bore and process model to improve model outputs certainty</a:t>
            </a:r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Continue to develop well targeting – with excellent results in recent campaigns.</a:t>
            </a:r>
          </a:p>
          <a:p>
            <a:pPr marL="285750" indent="-285750">
              <a:buFont typeface="Symbol" panose="05050102010706020507" pitchFamily="18" charset="2"/>
              <a:buChar char=""/>
            </a:pPr>
            <a:endParaRPr lang="en-NZ" dirty="0"/>
          </a:p>
          <a:p>
            <a:pPr lvl="0" fontAlgn="base"/>
            <a:r>
              <a:rPr lang="en-NZ" b="1" dirty="0">
                <a:latin typeface="Arial" panose="020B0604020202020204" pitchFamily="34" charset="0"/>
                <a:cs typeface="Arial" panose="020B0604020202020204" pitchFamily="34" charset="0"/>
              </a:rPr>
              <a:t>INCREMENTAL MW</a:t>
            </a:r>
          </a:p>
          <a:p>
            <a:pPr marL="285750" lvl="1" indent="-285750" fontAlgn="base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We continue to increase annual GWh through process optimisation and look for further MW uplift.</a:t>
            </a:r>
          </a:p>
          <a:p>
            <a:endParaRPr lang="en-N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NZ" b="1" dirty="0">
                <a:latin typeface="Arial" panose="020B0604020202020204" pitchFamily="34" charset="0"/>
                <a:cs typeface="Arial" panose="020B0604020202020204" pitchFamily="34" charset="0"/>
              </a:rPr>
              <a:t>ANNUAL REVIEWS</a:t>
            </a:r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Another year of positive engagement.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dirty="0">
              <a:latin typeface="Arial"/>
              <a:cs typeface="Arial"/>
            </a:endParaRPr>
          </a:p>
          <a:p>
            <a:endParaRPr lang="en-N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N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N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N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N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97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149929-F5A6-44FE-9A1C-9CD88D6C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FDE9-6656-48AF-B15A-7ADAAD69C24F}" type="slidenum">
              <a:rPr lang="en-NZ" smtClean="0"/>
              <a:t>5</a:t>
            </a:fld>
            <a:endParaRPr lang="en-NZ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E88A48-0984-4A49-87B6-6DAB28237F9D}"/>
              </a:ext>
            </a:extLst>
          </p:cNvPr>
          <p:cNvSpPr txBox="1"/>
          <p:nvPr/>
        </p:nvSpPr>
        <p:spPr>
          <a:xfrm>
            <a:off x="142613" y="151002"/>
            <a:ext cx="8900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C2A6A3-B595-4236-96D2-86400272FC52}"/>
              </a:ext>
            </a:extLst>
          </p:cNvPr>
          <p:cNvSpPr txBox="1"/>
          <p:nvPr/>
        </p:nvSpPr>
        <p:spPr>
          <a:xfrm>
            <a:off x="226503" y="822121"/>
            <a:ext cx="881682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lvl="0" indent="-285750">
              <a:buFont typeface="Symbol" panose="05050102010706020507" pitchFamily="18" charset="2"/>
              <a:buChar char=""/>
            </a:pPr>
            <a:r>
              <a:rPr lang="en-NZ">
                <a:latin typeface="Arial" panose="020B0604020202020204" pitchFamily="34" charset="0"/>
                <a:cs typeface="Arial" panose="020B0604020202020204" pitchFamily="34" charset="0"/>
              </a:rPr>
              <a:t>A busy year of continuous improvement</a:t>
            </a:r>
          </a:p>
          <a:p>
            <a:pPr marL="285750" lvl="0" indent="-285750">
              <a:buFont typeface="Symbol" panose="05050102010706020507" pitchFamily="18" charset="2"/>
              <a:buChar char=""/>
            </a:pPr>
            <a:r>
              <a:rPr lang="en-NZ">
                <a:latin typeface="Arial" panose="020B0604020202020204" pitchFamily="34" charset="0"/>
                <a:cs typeface="Arial" panose="020B0604020202020204" pitchFamily="34" charset="0"/>
              </a:rPr>
              <a:t>Process safety is fundamental to our operations - </a:t>
            </a:r>
            <a:r>
              <a:rPr lang="en-NZ">
                <a:latin typeface="Arial"/>
                <a:cs typeface="Arial"/>
              </a:rPr>
              <a:t>submitted safety cases in 4/18</a:t>
            </a:r>
            <a:r>
              <a:rPr lang="en-NZ" dirty="0">
                <a:latin typeface="Arial"/>
                <a:cs typeface="Arial"/>
              </a:rPr>
              <a:t>.</a:t>
            </a:r>
            <a:endParaRPr lang="en-N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AE2F68-31EC-422E-8CC6-0556AD1CC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81" y="1898592"/>
            <a:ext cx="8055237" cy="306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737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149929-F5A6-44FE-9A1C-9CD88D6C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FDE9-6656-48AF-B15A-7ADAAD69C24F}" type="slidenum">
              <a:rPr lang="en-NZ" smtClean="0"/>
              <a:t>6</a:t>
            </a:fld>
            <a:endParaRPr lang="en-NZ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E88A48-0984-4A49-87B6-6DAB28237F9D}"/>
              </a:ext>
            </a:extLst>
          </p:cNvPr>
          <p:cNvSpPr txBox="1"/>
          <p:nvPr/>
        </p:nvSpPr>
        <p:spPr>
          <a:xfrm>
            <a:off x="142613" y="151002"/>
            <a:ext cx="890071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NZ" sz="2800" b="1">
                <a:latin typeface="Arial"/>
                <a:cs typeface="Arial"/>
              </a:rPr>
              <a:t>DRILLING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E93188-B159-4E24-AB6C-2251DD4B170F}"/>
              </a:ext>
            </a:extLst>
          </p:cNvPr>
          <p:cNvSpPr txBox="1"/>
          <p:nvPr/>
        </p:nvSpPr>
        <p:spPr>
          <a:xfrm>
            <a:off x="142613" y="822121"/>
            <a:ext cx="890071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SzPct val="120000"/>
            </a:pPr>
            <a:r>
              <a:rPr lang="en-NZ" b="1" dirty="0">
                <a:latin typeface="Arial" panose="020B0604020202020204" pitchFamily="34" charset="0"/>
                <a:cs typeface="Arial" panose="020B0604020202020204" pitchFamily="34" charset="0"/>
              </a:rPr>
              <a:t>KAWERAU</a:t>
            </a: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buSzPct val="120000"/>
              <a:buFont typeface="Symbol" panose="05050102010706020507" pitchFamily="18" charset="2"/>
              <a:buChar char=""/>
            </a:pP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One injection well – near completion</a:t>
            </a:r>
          </a:p>
          <a:p>
            <a:pPr marL="742950" lvl="1" indent="-285750">
              <a:buSzPct val="120000"/>
              <a:buFont typeface="Symbol" panose="05050102010706020507" pitchFamily="18" charset="2"/>
              <a:buChar char=""/>
            </a:pP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One production well – spudding in December.</a:t>
            </a:r>
          </a:p>
          <a:p>
            <a:pPr lvl="1">
              <a:buSzPct val="120000"/>
            </a:pPr>
            <a:endParaRPr lang="en-N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20000"/>
            </a:pPr>
            <a:r>
              <a:rPr lang="en-NZ" b="1" dirty="0">
                <a:latin typeface="Arial" panose="020B0604020202020204" pitchFamily="34" charset="0"/>
                <a:cs typeface="Arial" panose="020B0604020202020204" pitchFamily="34" charset="0"/>
              </a:rPr>
              <a:t>ROTOKAWA</a:t>
            </a:r>
          </a:p>
          <a:p>
            <a:pPr marL="742950" lvl="1" indent="-285750">
              <a:buSzPct val="120000"/>
              <a:buFont typeface="Symbol" panose="05050102010706020507" pitchFamily="18" charset="2"/>
              <a:buChar char=""/>
            </a:pP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One production well – likely spudding in February / March 2020.</a:t>
            </a:r>
          </a:p>
          <a:p>
            <a:pPr>
              <a:buSzPct val="120000"/>
            </a:pPr>
            <a:endParaRPr lang="en-N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B50EDF-AC51-45DD-B124-758373F4C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938" y="2731623"/>
            <a:ext cx="4035902" cy="302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98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149929-F5A6-44FE-9A1C-9CD88D6C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FDE9-6656-48AF-B15A-7ADAAD69C24F}" type="slidenum">
              <a:rPr lang="en-NZ" smtClean="0"/>
              <a:t>7</a:t>
            </a:fld>
            <a:endParaRPr lang="en-NZ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E88A48-0984-4A49-87B6-6DAB28237F9D}"/>
              </a:ext>
            </a:extLst>
          </p:cNvPr>
          <p:cNvSpPr txBox="1"/>
          <p:nvPr/>
        </p:nvSpPr>
        <p:spPr>
          <a:xfrm>
            <a:off x="142613" y="151002"/>
            <a:ext cx="8900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 dirty="0">
                <a:latin typeface="Arial" panose="020B0604020202020204" pitchFamily="34" charset="0"/>
                <a:cs typeface="Arial" panose="020B0604020202020204" pitchFamily="34" charset="0"/>
              </a:rPr>
              <a:t>BIG BEN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E93188-B159-4E24-AB6C-2251DD4B170F}"/>
              </a:ext>
            </a:extLst>
          </p:cNvPr>
          <p:cNvSpPr txBox="1"/>
          <p:nvPr/>
        </p:nvSpPr>
        <p:spPr>
          <a:xfrm>
            <a:off x="142613" y="822121"/>
            <a:ext cx="8900719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lnSpc>
                <a:spcPct val="100000"/>
              </a:lnSpc>
              <a:buSzPct val="120000"/>
              <a:buFont typeface="Symbol" panose="05050102010706020507" pitchFamily="18" charset="2"/>
              <a:buChar char=""/>
            </a:pP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We have successfully “converted” Big Ben</a:t>
            </a:r>
          </a:p>
          <a:p>
            <a:pPr marL="285750" indent="-285750">
              <a:lnSpc>
                <a:spcPct val="100000"/>
              </a:lnSpc>
              <a:buSzPct val="120000"/>
              <a:buFont typeface="Symbol" panose="05050102010706020507" pitchFamily="18" charset="2"/>
              <a:buChar char=""/>
            </a:pP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A collaborative efforts by Todd Energy, MB Century and the Mercury team to enable this rig option for New Zealand.</a:t>
            </a:r>
          </a:p>
          <a:p>
            <a:pPr marL="285750" indent="-285750">
              <a:lnSpc>
                <a:spcPct val="100000"/>
              </a:lnSpc>
              <a:buSzPct val="120000"/>
              <a:buFont typeface="Symbol" panose="05050102010706020507" pitchFamily="18" charset="2"/>
              <a:buChar char=""/>
            </a:pPr>
            <a:endParaRPr lang="en-N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2B4C3E-9C00-4AB1-B101-121D985C0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898" y="2299449"/>
            <a:ext cx="5206203" cy="346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53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149929-F5A6-44FE-9A1C-9CD88D6C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FDE9-6656-48AF-B15A-7ADAAD69C24F}" type="slidenum">
              <a:rPr lang="en-NZ" smtClean="0"/>
              <a:t>8</a:t>
            </a:fld>
            <a:endParaRPr lang="en-NZ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E88A48-0984-4A49-87B6-6DAB28237F9D}"/>
              </a:ext>
            </a:extLst>
          </p:cNvPr>
          <p:cNvSpPr txBox="1"/>
          <p:nvPr/>
        </p:nvSpPr>
        <p:spPr>
          <a:xfrm>
            <a:off x="142613" y="151002"/>
            <a:ext cx="8900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21F5BC-0038-47E6-BBB9-B0463CFBE83B}"/>
              </a:ext>
            </a:extLst>
          </p:cNvPr>
          <p:cNvSpPr txBox="1"/>
          <p:nvPr/>
        </p:nvSpPr>
        <p:spPr>
          <a:xfrm>
            <a:off x="163585" y="845567"/>
            <a:ext cx="8816829" cy="535531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NZ" b="1" dirty="0">
                <a:latin typeface="Arial" panose="020B0604020202020204" pitchFamily="34" charset="0"/>
                <a:cs typeface="Arial" panose="020B0604020202020204" pitchFamily="34" charset="0"/>
              </a:rPr>
              <a:t>HIGH PERFORMANCE TEAMS </a:t>
            </a:r>
          </a:p>
          <a:p>
            <a:pPr marL="742950" lvl="1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Internal high performance team (HPT) coaches trained and working with cross-functional teams </a:t>
            </a:r>
            <a:endParaRPr lang="en-N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Significant improvement in team behaviours. </a:t>
            </a:r>
          </a:p>
          <a:p>
            <a:pPr lvl="1"/>
            <a:endParaRPr lang="en-N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NZ" b="1" dirty="0">
                <a:latin typeface="Arial" panose="020B0604020202020204" pitchFamily="34" charset="0"/>
                <a:cs typeface="Arial" panose="020B0604020202020204" pitchFamily="34" charset="0"/>
              </a:rPr>
              <a:t>TEAM ENVIRONMENT DRIVES COLLABORATION </a:t>
            </a:r>
          </a:p>
          <a:p>
            <a:pPr marL="742950" lvl="1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Consolidation of 3 Auckland offices to 33 Broadway, Newmarket </a:t>
            </a:r>
          </a:p>
          <a:p>
            <a:pPr marL="742950" lvl="1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Our Rotorua office has undergone a refurbishment.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N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NZ" b="1" dirty="0">
                <a:latin typeface="Arial" panose="020B0604020202020204" pitchFamily="34" charset="0"/>
                <a:cs typeface="Arial" panose="020B0604020202020204" pitchFamily="34" charset="0"/>
              </a:rPr>
              <a:t>WELLBEING</a:t>
            </a: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/>
                <a:cs typeface="Arial"/>
              </a:rPr>
              <a:t>Life, Income Protection &amp; Health Insurances for all staff </a:t>
            </a:r>
            <a:endParaRPr lang="en-N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My Days – five additional paid leave days for all employees </a:t>
            </a:r>
          </a:p>
          <a:p>
            <a:pPr marL="742950" lvl="1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Wellbeing Warrant of Fitness &amp; Employee Assistance Programme services available for all employees </a:t>
            </a:r>
          </a:p>
          <a:p>
            <a:pPr marL="742950" lvl="1" indent="-285750">
              <a:buFont typeface="Symbol" panose="05050102010706020507" pitchFamily="18" charset="2"/>
              <a:buChar char=""/>
            </a:pP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75% increase in flexible working since 2017.</a:t>
            </a:r>
          </a:p>
          <a:p>
            <a:endParaRPr lang="en-NZ" dirty="0"/>
          </a:p>
          <a:p>
            <a:endParaRPr lang="en-N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7063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149929-F5A6-44FE-9A1C-9CD88D6C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FDE9-6656-48AF-B15A-7ADAAD69C24F}" type="slidenum">
              <a:rPr lang="en-NZ" smtClean="0"/>
              <a:t>9</a:t>
            </a:fld>
            <a:endParaRPr lang="en-NZ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E88A48-0984-4A49-87B6-6DAB28237F9D}"/>
              </a:ext>
            </a:extLst>
          </p:cNvPr>
          <p:cNvSpPr txBox="1"/>
          <p:nvPr/>
        </p:nvSpPr>
        <p:spPr>
          <a:xfrm>
            <a:off x="142613" y="151002"/>
            <a:ext cx="8900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>
                <a:latin typeface="Arial" panose="020B0604020202020204" pitchFamily="34" charset="0"/>
                <a:cs typeface="Arial" panose="020B0604020202020204" pitchFamily="34" charset="0"/>
              </a:rPr>
              <a:t>TURITEA TO BE NZ’S LARGEST WIND FARM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57A2E8-DF5D-458B-B2B7-C5FD5BE67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776" y="2340896"/>
            <a:ext cx="5606448" cy="31193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A3FD3E-9CD6-47B5-9C5F-30CD142FF6CE}"/>
              </a:ext>
            </a:extLst>
          </p:cNvPr>
          <p:cNvSpPr txBox="1"/>
          <p:nvPr/>
        </p:nvSpPr>
        <p:spPr>
          <a:xfrm>
            <a:off x="246185" y="762000"/>
            <a:ext cx="8546123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Symbol" panose="05050102010706020507" pitchFamily="18" charset="2"/>
              <a:buChar char=""/>
            </a:pPr>
            <a:r>
              <a:rPr lang="en-US" dirty="0">
                <a:latin typeface="Arial"/>
                <a:cs typeface="Arial"/>
              </a:rPr>
              <a:t>66 turbines at Turitea in the Manawatu </a:t>
            </a:r>
            <a:endParaRPr lang="en-US" dirty="0"/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en-US" dirty="0">
                <a:latin typeface="Arial"/>
                <a:cs typeface="Arial"/>
              </a:rPr>
              <a:t>222MW, 840GWh – enough for 375,000 EVs</a:t>
            </a:r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en-US" dirty="0">
                <a:latin typeface="Arial"/>
                <a:cs typeface="Arial"/>
              </a:rPr>
              <a:t>Reliable energy complements hydro’s reliable capacity and baseload geothermal.</a:t>
            </a:r>
            <a:endParaRPr lang="en-US" dirty="0">
              <a:latin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12382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FDE9-6656-48AF-B15A-7ADAAD69C24F}" type="slidenum">
              <a:rPr lang="en-NZ" smtClean="0"/>
              <a:t>10</a:t>
            </a:fld>
            <a:endParaRPr lang="en-NZ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4CC7D2-5431-4B44-9ACC-9A2272DCC4F1}"/>
              </a:ext>
            </a:extLst>
          </p:cNvPr>
          <p:cNvSpPr txBox="1"/>
          <p:nvPr/>
        </p:nvSpPr>
        <p:spPr>
          <a:xfrm>
            <a:off x="142613" y="151002"/>
            <a:ext cx="8900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>
                <a:latin typeface="Arial" panose="020B0604020202020204" pitchFamily="34" charset="0"/>
                <a:cs typeface="Arial" panose="020B0604020202020204" pitchFamily="34" charset="0"/>
              </a:rPr>
              <a:t>OUR </a:t>
            </a:r>
            <a:r>
              <a:rPr lang="en-NZ" sz="2800" b="1" dirty="0">
                <a:latin typeface="Arial" panose="020B0604020202020204" pitchFamily="34" charset="0"/>
                <a:cs typeface="Arial" panose="020B0604020202020204" pitchFamily="34" charset="0"/>
              </a:rPr>
              <a:t>DIRECTION </a:t>
            </a:r>
            <a:endParaRPr lang="en-NZ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80A33C-0B6C-48A4-8735-9F71E657D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18" y="674222"/>
            <a:ext cx="8792308" cy="49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018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9272132"/>
      </p:ext>
    </p:extLst>
  </p:cSld>
  <p:clrMapOvr>
    <a:masterClrMapping/>
  </p:clrMapOvr>
</p:sld>
</file>

<file path=ppt/theme/theme1.xml><?xml version="1.0" encoding="utf-8"?>
<a:theme xmlns:a="http://schemas.openxmlformats.org/drawingml/2006/main" name="Mercury PPT Template_ standard scree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rcury PPT Template_ standard screen" id="{E80D9270-51B3-4BDF-A5E1-51B70CF3F8C2}" vid="{C67E51A5-BAE4-497E-95A2-DFE2F833D1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AF288276633642B91111DE6B4B2E5F" ma:contentTypeVersion="11" ma:contentTypeDescription="Create a new document." ma:contentTypeScope="" ma:versionID="704b5089d68c627f375e57dc558fcafc">
  <xsd:schema xmlns:xsd="http://www.w3.org/2001/XMLSchema" xmlns:xs="http://www.w3.org/2001/XMLSchema" xmlns:p="http://schemas.microsoft.com/office/2006/metadata/properties" xmlns:ns3="d83153f5-5087-4fa6-98e5-07f0855c0f11" xmlns:ns4="7defcddd-4fc1-4a56-aa08-bb2eb63933e0" targetNamespace="http://schemas.microsoft.com/office/2006/metadata/properties" ma:root="true" ma:fieldsID="24b4ba2005971a202c523149ffa81b5e" ns3:_="" ns4:_="">
    <xsd:import namespace="d83153f5-5087-4fa6-98e5-07f0855c0f11"/>
    <xsd:import namespace="7defcddd-4fc1-4a56-aa08-bb2eb63933e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3153f5-5087-4fa6-98e5-07f0855c0f1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efcddd-4fc1-4a56-aa08-bb2eb63933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D062658-EC46-40E2-9421-E977784F05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947D7A-1106-454E-868B-70D5CE332B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3153f5-5087-4fa6-98e5-07f0855c0f11"/>
    <ds:schemaRef ds:uri="7defcddd-4fc1-4a56-aa08-bb2eb63933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B3CAA43-7102-4AA5-9266-04F4D8E14ACB}">
  <ds:schemaRefs>
    <ds:schemaRef ds:uri="http://purl.org/dc/terms/"/>
    <ds:schemaRef ds:uri="http://schemas.openxmlformats.org/package/2006/metadata/core-properties"/>
    <ds:schemaRef ds:uri="d83153f5-5087-4fa6-98e5-07f0855c0f1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7defcddd-4fc1-4a56-aa08-bb2eb63933e0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Mercury PPT Template_standard screen</Template>
  <TotalTime>18</TotalTime>
  <Words>290</Words>
  <Application>Microsoft Office PowerPoint</Application>
  <PresentationFormat>On-screen Show (4:3)</PresentationFormat>
  <Paragraphs>106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Symbol</vt:lpstr>
      <vt:lpstr>Wingdings</vt:lpstr>
      <vt:lpstr>Mercury PPT Template_ standard screen</vt:lpstr>
      <vt:lpstr>NEW ZEALAND GEOTHERMAL  WORKSHOP 2019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Mighty River Power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Title. Use this for standard screen presentations</dc:title>
  <dc:creator>Kelly Smeets</dc:creator>
  <cp:lastModifiedBy>Kelly Smeets</cp:lastModifiedBy>
  <cp:revision>1</cp:revision>
  <cp:lastPrinted>2019-11-25T02:48:01Z</cp:lastPrinted>
  <dcterms:created xsi:type="dcterms:W3CDTF">2019-10-30T03:13:08Z</dcterms:created>
  <dcterms:modified xsi:type="dcterms:W3CDTF">2019-11-25T19:29:11Z</dcterms:modified>
  <cp:category>Designed by Insight Creative, Developed by allfields.co.nz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0x0101008DAF288276633642B91111DE6B4B2E5F</vt:lpwstr>
  </property>
</Properties>
</file>