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7"/>
  </p:notesMasterIdLst>
  <p:handoutMasterIdLst>
    <p:handoutMasterId r:id="rId18"/>
  </p:handoutMasterIdLst>
  <p:sldIdLst>
    <p:sldId id="256" r:id="rId2"/>
    <p:sldId id="387" r:id="rId3"/>
    <p:sldId id="389" r:id="rId4"/>
    <p:sldId id="390" r:id="rId5"/>
    <p:sldId id="391" r:id="rId6"/>
    <p:sldId id="392" r:id="rId7"/>
    <p:sldId id="395" r:id="rId8"/>
    <p:sldId id="393" r:id="rId9"/>
    <p:sldId id="265" r:id="rId10"/>
    <p:sldId id="383" r:id="rId11"/>
    <p:sldId id="397" r:id="rId12"/>
    <p:sldId id="394" r:id="rId13"/>
    <p:sldId id="377" r:id="rId14"/>
    <p:sldId id="376" r:id="rId15"/>
    <p:sldId id="398" r:id="rId16"/>
  </p:sldIdLst>
  <p:sldSz cx="12192000" cy="6858000"/>
  <p:notesSz cx="6858000" cy="9144000"/>
  <p:defaultTextStyle>
    <a:defPPr>
      <a:defRPr lang="en-N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sabelle Chambefort" initials="IC" lastIdx="1" clrIdx="0">
    <p:extLst>
      <p:ext uri="{19B8F6BF-5375-455C-9EA6-DF929625EA0E}">
        <p15:presenceInfo xmlns:p15="http://schemas.microsoft.com/office/powerpoint/2012/main" userId="S::i.chambefort@gns.cri.nz::288f5e55-b617-4116-9c0b-9aa363cc6e3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79B"/>
    <a:srgbClr val="A71930"/>
    <a:srgbClr val="000000"/>
    <a:srgbClr val="4B4B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52" autoAdjust="0"/>
  </p:normalViewPr>
  <p:slideViewPr>
    <p:cSldViewPr snapToGrid="0">
      <p:cViewPr varScale="1">
        <p:scale>
          <a:sx n="86" d="100"/>
          <a:sy n="86" d="100"/>
        </p:scale>
        <p:origin x="562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C9276B7-5F01-1F4A-AF38-6C0A8D2CA5E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B1E04-4DF7-5C45-9471-A5048F144E0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045271-89E1-7346-8DAD-27C9D91753F3}" type="datetimeFigureOut">
              <a:rPr lang="en-US" smtClean="0"/>
              <a:t>11/26/2019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AE56BA-E96B-2A4A-ABDF-FF8CE0E8531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7A57ED-9744-BE45-ABC7-AD16C2B5440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3526CA-1B75-AE4F-A89D-757169300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1641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NZ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NZ" dirty="0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NZ" noProof="0"/>
              <a:t>Click to edit Master text styles</a:t>
            </a:r>
          </a:p>
          <a:p>
            <a:pPr lvl="1"/>
            <a:r>
              <a:rPr lang="en-NZ" noProof="0"/>
              <a:t>Second level</a:t>
            </a:r>
          </a:p>
          <a:p>
            <a:pPr lvl="2"/>
            <a:r>
              <a:rPr lang="en-NZ" noProof="0"/>
              <a:t>Third level</a:t>
            </a:r>
          </a:p>
          <a:p>
            <a:pPr lvl="3"/>
            <a:r>
              <a:rPr lang="en-NZ" noProof="0"/>
              <a:t>Fourth level</a:t>
            </a:r>
          </a:p>
          <a:p>
            <a:pPr lvl="4"/>
            <a:r>
              <a:rPr lang="en-NZ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NZ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F5A09D1-71D9-451A-A509-780661E70C89}" type="slidenum">
              <a:rPr lang="en-NZ"/>
              <a:pPr>
                <a:defRPr/>
              </a:pPr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966174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6538926-5B9B-4F9D-BB24-56D3B71A8215}" type="slidenum">
              <a:rPr lang="en-NZ"/>
              <a:pPr eaLnBrk="1" hangingPunct="1"/>
              <a:t>1</a:t>
            </a:fld>
            <a:endParaRPr lang="en-NZ" dirty="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6738391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8092992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281DAB-B029-4075-8898-C286CDAB5113}" type="slidenum">
              <a:rPr lang="en-NZ" smtClean="0"/>
              <a:t>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488207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 </a:t>
            </a:r>
            <a:r>
              <a:rPr lang="en-US" dirty="0" err="1"/>
              <a:t>Tikitere</a:t>
            </a:r>
            <a:r>
              <a:rPr lang="en-US" dirty="0"/>
              <a:t> plans.. Last big undeveloped field. </a:t>
            </a:r>
          </a:p>
          <a:p>
            <a:endParaRPr lang="en-US" dirty="0"/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81DAB-B029-4075-8898-C286CDAB5113}" type="slidenum">
              <a:rPr lang="en-NZ" smtClean="0"/>
              <a:t>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575497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enhance fundamental knowledge of the high enthalpy hydrothermal systems hosted by the basement and volcanic stratigraphy of Zealandia via a multidiscipline approach and to increase economic benefits from reduced costs of energy production, re-injection and reduce environmental effects </a:t>
            </a:r>
            <a:endParaRPr lang="en-NZ" sz="1200" dirty="0"/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81DAB-B029-4075-8898-C286CDAB5113}" type="slidenum">
              <a:rPr lang="en-NZ" smtClean="0"/>
              <a:t>10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94949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>
            <a:extLst>
              <a:ext uri="{FF2B5EF4-FFF2-40B4-BE49-F238E27FC236}">
                <a16:creationId xmlns:a16="http://schemas.microsoft.com/office/drawing/2014/main" id="{0E59C623-4CB8-AC45-9105-4D6CF397F7E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4436" y="2299866"/>
            <a:ext cx="11521013" cy="278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2" name="Group 1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6" name="Group 10"/>
            <p:cNvGrpSpPr>
              <a:grpSpLocks/>
            </p:cNvGrpSpPr>
            <p:nvPr userDrawn="1"/>
          </p:nvGrpSpPr>
          <p:grpSpPr bwMode="auto">
            <a:xfrm>
              <a:off x="0" y="0"/>
              <a:ext cx="12192000" cy="6858000"/>
              <a:chOff x="0" y="0"/>
              <a:chExt cx="5760" cy="4320"/>
            </a:xfrm>
          </p:grpSpPr>
          <p:sp>
            <p:nvSpPr>
              <p:cNvPr id="8" name="Rectangle 1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17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9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3116"/>
                <a:ext cx="5760" cy="12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pic>
          <p:nvPicPr>
            <p:cNvPr id="15" name="Picture 2" descr="I:\Graphics Team\reference\Logos\GNS Science LOGOs\GNS Science\For Screen\GNS_logo_RGB.png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3456" y="4230171"/>
              <a:ext cx="1027163" cy="1691127"/>
            </a:xfrm>
            <a:prstGeom prst="rect">
              <a:avLst/>
            </a:prstGeom>
            <a:noFill/>
            <a:effectLst>
              <a:reflection blurRad="6350" stA="50000" endA="300" endPos="55000" dir="5400000" sy="-100000" algn="bl" rotWithShape="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123" name="Rectangle 3"/>
          <p:cNvSpPr>
            <a:spLocks noGrp="1" noChangeArrowheads="1"/>
          </p:cNvSpPr>
          <p:nvPr userDrawn="1">
            <p:ph type="ctrTitle"/>
          </p:nvPr>
        </p:nvSpPr>
        <p:spPr>
          <a:xfrm>
            <a:off x="336551" y="1166817"/>
            <a:ext cx="10363200" cy="1470025"/>
          </a:xfrm>
        </p:spPr>
        <p:txBody>
          <a:bodyPr anchor="b"/>
          <a:lstStyle>
            <a:lvl1pPr>
              <a:defRPr lang="en-NZ" sz="2800" b="1" noProof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noProof="0"/>
              <a:t>Click to edit Master title style</a:t>
            </a:r>
            <a:endParaRPr lang="en-NZ" noProof="0" dirty="0"/>
          </a:p>
        </p:txBody>
      </p:sp>
      <p:sp>
        <p:nvSpPr>
          <p:cNvPr id="5124" name="Rectangle 4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334436" y="5157788"/>
            <a:ext cx="9450917" cy="1295400"/>
          </a:xfrm>
        </p:spPr>
        <p:txBody>
          <a:bodyPr/>
          <a:lstStyle>
            <a:lvl1pPr marL="0" indent="0">
              <a:buFontTx/>
              <a:buNone/>
              <a:defRPr lang="en-NZ" sz="1700" b="1" noProof="0" dirty="0" smtClean="0">
                <a:solidFill>
                  <a:srgbClr val="4B4B4B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marL="0" lv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</a:pPr>
            <a:r>
              <a:rPr lang="en-US" noProof="0"/>
              <a:t>Click to edit Master subtitle style</a:t>
            </a:r>
            <a:endParaRPr lang="en-NZ" noProof="0" dirty="0"/>
          </a:p>
        </p:txBody>
      </p:sp>
      <p:sp>
        <p:nvSpPr>
          <p:cNvPr id="10" name="Rectangle 5"/>
          <p:cNvSpPr>
            <a:spLocks noGrp="1" noChangeArrowheads="1"/>
          </p:cNvSpPr>
          <p:nvPr userDrawn="1">
            <p:ph type="dt" sz="half" idx="10"/>
          </p:nvPr>
        </p:nvSpPr>
        <p:spPr>
          <a:xfrm>
            <a:off x="334438" y="6138870"/>
            <a:ext cx="5761567" cy="287337"/>
          </a:xfrm>
        </p:spPr>
        <p:txBody>
          <a:bodyPr/>
          <a:lstStyle>
            <a:lvl1pPr>
              <a:defRPr smtClean="0">
                <a:solidFill>
                  <a:srgbClr val="4B4B4B"/>
                </a:solidFill>
              </a:defRPr>
            </a:lvl1pPr>
          </a:lstStyle>
          <a:p>
            <a:pPr>
              <a:defRPr/>
            </a:pPr>
            <a:fld id="{C7194D0B-1659-469C-82F1-D588E3AAB3D9}" type="datetime1">
              <a:rPr lang="en-NZ" smtClean="0"/>
              <a:pPr>
                <a:defRPr/>
              </a:pPr>
              <a:t>26/11/2019</a:t>
            </a:fld>
            <a:endParaRPr lang="en-NZ" dirty="0"/>
          </a:p>
        </p:txBody>
      </p:sp>
      <p:sp>
        <p:nvSpPr>
          <p:cNvPr id="11" name="Rectangle 6"/>
          <p:cNvSpPr>
            <a:spLocks noGrp="1" noChangeArrowheads="1"/>
          </p:cNvSpPr>
          <p:nvPr userDrawn="1">
            <p:ph type="ftr" sz="quarter" idx="11"/>
          </p:nvPr>
        </p:nvSpPr>
        <p:spPr>
          <a:xfrm>
            <a:off x="334438" y="6453195"/>
            <a:ext cx="7691967" cy="268287"/>
          </a:xfrm>
        </p:spPr>
        <p:txBody>
          <a:bodyPr/>
          <a:lstStyle>
            <a:lvl1pPr algn="l">
              <a:defRPr smtClean="0"/>
            </a:lvl1pPr>
          </a:lstStyle>
          <a:p>
            <a:pPr>
              <a:defRPr/>
            </a:pPr>
            <a:endParaRPr lang="en-NZ" dirty="0"/>
          </a:p>
        </p:txBody>
      </p:sp>
      <p:sp>
        <p:nvSpPr>
          <p:cNvPr id="12" name="Rectangle 7"/>
          <p:cNvSpPr>
            <a:spLocks noGrp="1" noChangeArrowheads="1"/>
          </p:cNvSpPr>
          <p:nvPr userDrawn="1">
            <p:ph type="sldNum" sz="quarter" idx="12"/>
          </p:nvPr>
        </p:nvSpPr>
        <p:spPr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4CA2629-4E20-4224-B692-8B562116F4B4}" type="slidenum">
              <a:rPr lang="en-NZ" smtClean="0"/>
              <a:pPr>
                <a:defRPr/>
              </a:pPr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926951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defRPr lang="en-US" sz="2600" b="1" dirty="0" smtClean="0">
                <a:solidFill>
                  <a:srgbClr val="4B4B4B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marL="342900" lvl="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</a:pPr>
            <a:r>
              <a:rPr lang="en-US"/>
              <a:t>Edit Master text styles</a:t>
            </a:r>
          </a:p>
          <a:p>
            <a:pPr marL="342900" lvl="1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</a:pPr>
            <a:r>
              <a:rPr lang="en-US"/>
              <a:t>Second level</a:t>
            </a:r>
          </a:p>
          <a:p>
            <a:pPr marL="342900" lvl="2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</a:pPr>
            <a:r>
              <a:rPr lang="en-US"/>
              <a:t>Third level</a:t>
            </a:r>
          </a:p>
          <a:p>
            <a:pPr marL="342900" lvl="3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</a:pPr>
            <a:r>
              <a:rPr lang="en-US"/>
              <a:t>Fourth level</a:t>
            </a:r>
          </a:p>
          <a:p>
            <a:pPr marL="342900" lvl="4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</a:pPr>
            <a:r>
              <a:rPr lang="en-US"/>
              <a:t>Fifth level</a:t>
            </a:r>
            <a:endParaRPr lang="en-NZ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D619E7-81D7-4BDC-A433-7B362226578D}" type="datetime1">
              <a:rPr lang="en-NZ"/>
              <a:pPr>
                <a:defRPr/>
              </a:pPr>
              <a:t>26/11/2019</a:t>
            </a:fld>
            <a:endParaRPr lang="en-NZ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7443AD-C1EC-40B9-AE7B-263E2F6E05EB}" type="slidenum">
              <a:rPr lang="en-NZ"/>
              <a:pPr>
                <a:defRPr/>
              </a:pPr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307658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lang="en-NZ" sz="2800" b="1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/>
              <a:t>Click to edit Master title style</a:t>
            </a:r>
            <a:endParaRPr lang="en-N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F5089-92A9-4694-87E5-2B80BF01A913}" type="datetime1">
              <a:rPr lang="en-NZ"/>
              <a:pPr>
                <a:defRPr/>
              </a:pPr>
              <a:t>26/11/2019</a:t>
            </a:fld>
            <a:endParaRPr lang="en-NZ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1D10DE-807A-4971-BC34-B90E47BEBBD4}" type="slidenum">
              <a:rPr lang="en-NZ"/>
              <a:pPr>
                <a:defRPr/>
              </a:pPr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249610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 marL="342900" indent="-342900">
              <a:defRPr lang="en-US" sz="2600" b="1" dirty="0" smtClean="0">
                <a:solidFill>
                  <a:srgbClr val="4B4B4B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 sz="2400">
                <a:solidFill>
                  <a:srgbClr val="4B4B4B"/>
                </a:solidFill>
                <a:effectLst/>
              </a:defRPr>
            </a:lvl2pPr>
            <a:lvl3pPr>
              <a:defRPr sz="2000">
                <a:solidFill>
                  <a:srgbClr val="4B4B4B"/>
                </a:solidFill>
                <a:effectLst/>
              </a:defRPr>
            </a:lvl3pPr>
            <a:lvl4pPr>
              <a:defRPr sz="1800">
                <a:solidFill>
                  <a:srgbClr val="4B4B4B"/>
                </a:solidFill>
                <a:effectLst/>
              </a:defRPr>
            </a:lvl4pPr>
            <a:lvl5pPr>
              <a:defRPr sz="1800">
                <a:solidFill>
                  <a:srgbClr val="4B4B4B"/>
                </a:solidFill>
                <a:effectLst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lvl="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</a:pPr>
            <a:r>
              <a:rPr lang="en-US"/>
              <a:t>Edit Master text styles</a:t>
            </a:r>
          </a:p>
          <a:p>
            <a:pPr marL="342900" lvl="1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</a:pPr>
            <a:r>
              <a:rPr lang="en-US"/>
              <a:t>Second level</a:t>
            </a:r>
          </a:p>
          <a:p>
            <a:pPr marL="342900" lvl="2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</a:pPr>
            <a:r>
              <a:rPr lang="en-US"/>
              <a:t>Third level</a:t>
            </a:r>
          </a:p>
          <a:p>
            <a:pPr marL="342900" lvl="3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</a:pPr>
            <a:r>
              <a:rPr lang="en-US"/>
              <a:t>Fourth level</a:t>
            </a:r>
          </a:p>
          <a:p>
            <a:pPr marL="342900" lvl="4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</a:pPr>
            <a:r>
              <a:rPr lang="en-US"/>
              <a:t>Fifth level</a:t>
            </a:r>
            <a:endParaRPr lang="en-NZ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 marL="342900" indent="-342900">
              <a:defRPr lang="en-US" sz="2600" b="1" dirty="0" smtClean="0">
                <a:solidFill>
                  <a:srgbClr val="4B4B4B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 sz="2400">
                <a:solidFill>
                  <a:srgbClr val="4B4B4B"/>
                </a:solidFill>
                <a:effectLst/>
              </a:defRPr>
            </a:lvl2pPr>
            <a:lvl3pPr>
              <a:defRPr sz="2000">
                <a:solidFill>
                  <a:srgbClr val="4B4B4B"/>
                </a:solidFill>
                <a:effectLst/>
              </a:defRPr>
            </a:lvl3pPr>
            <a:lvl4pPr>
              <a:defRPr sz="1800">
                <a:solidFill>
                  <a:srgbClr val="4B4B4B"/>
                </a:solidFill>
                <a:effectLst/>
              </a:defRPr>
            </a:lvl4pPr>
            <a:lvl5pPr>
              <a:defRPr sz="1800">
                <a:solidFill>
                  <a:srgbClr val="4B4B4B"/>
                </a:solidFill>
                <a:effectLst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lvl="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</a:pPr>
            <a:r>
              <a:rPr lang="en-US"/>
              <a:t>Edit Master text styles</a:t>
            </a:r>
          </a:p>
          <a:p>
            <a:pPr marL="342900" lvl="1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</a:pPr>
            <a:r>
              <a:rPr lang="en-US"/>
              <a:t>Second level</a:t>
            </a:r>
          </a:p>
          <a:p>
            <a:pPr marL="342900" lvl="2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</a:pPr>
            <a:r>
              <a:rPr lang="en-US"/>
              <a:t>Third level</a:t>
            </a:r>
          </a:p>
          <a:p>
            <a:pPr marL="342900" lvl="3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</a:pPr>
            <a:r>
              <a:rPr lang="en-US"/>
              <a:t>Fourth level</a:t>
            </a:r>
          </a:p>
          <a:p>
            <a:pPr marL="342900" lvl="4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</a:pPr>
            <a:r>
              <a:rPr lang="en-US"/>
              <a:t>Fifth level</a:t>
            </a:r>
            <a:endParaRPr lang="en-NZ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E082F3-86CD-43F2-BE4C-919D4B6EBA7B}" type="datetime1">
              <a:rPr lang="en-NZ"/>
              <a:pPr>
                <a:defRPr/>
              </a:pPr>
              <a:t>26/11/2019</a:t>
            </a:fld>
            <a:endParaRPr lang="en-NZ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03791F-7D88-45B5-BCC1-0D939B1C99C7}" type="slidenum">
              <a:rPr lang="en-NZ"/>
              <a:pPr>
                <a:defRPr/>
              </a:pPr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068335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F6093B-9609-4ED5-B105-39975D26C351}" type="datetime1">
              <a:rPr lang="en-NZ"/>
              <a:pPr>
                <a:defRPr/>
              </a:pPr>
              <a:t>26/11/2019</a:t>
            </a:fld>
            <a:endParaRPr lang="en-NZ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1AB482-1F4F-420C-BA1E-CE26B2E37CED}" type="slidenum">
              <a:rPr lang="en-NZ"/>
              <a:pPr>
                <a:defRPr/>
              </a:pPr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31433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1A279-9E2C-4BCA-9D28-25AA5921F350}" type="datetime1">
              <a:rPr lang="en-NZ"/>
              <a:pPr>
                <a:defRPr/>
              </a:pPr>
              <a:t>26/11/2019</a:t>
            </a:fld>
            <a:endParaRPr lang="en-NZ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18CF2-9C01-49C5-B69E-8A4A964D59C9}" type="slidenum">
              <a:rPr lang="en-NZ"/>
              <a:pPr>
                <a:defRPr/>
              </a:pPr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305722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13EC19-BA5E-4D33-912B-11E622F919C4}" type="datetime1">
              <a:rPr lang="en-NZ"/>
              <a:pPr>
                <a:defRPr/>
              </a:pPr>
              <a:t>26/11/2019</a:t>
            </a:fld>
            <a:endParaRPr lang="en-NZ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D33DE7-4550-4D0B-B80C-7ECCD9190EC1}" type="slidenum">
              <a:rPr lang="en-NZ"/>
              <a:pPr>
                <a:defRPr/>
              </a:pPr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668309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 marL="342900" indent="-342900">
              <a:defRPr lang="en-US" sz="2600" b="1" dirty="0" smtClean="0">
                <a:solidFill>
                  <a:srgbClr val="4B4B4B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342900" lvl="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</a:pPr>
            <a:r>
              <a:rPr lang="en-US"/>
              <a:t>Edit Master text styles</a:t>
            </a:r>
          </a:p>
          <a:p>
            <a:pPr marL="342900" lvl="1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</a:pPr>
            <a:r>
              <a:rPr lang="en-US"/>
              <a:t>Second level</a:t>
            </a:r>
          </a:p>
          <a:p>
            <a:pPr marL="342900" lvl="2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</a:pPr>
            <a:r>
              <a:rPr lang="en-US"/>
              <a:t>Third level</a:t>
            </a:r>
          </a:p>
          <a:p>
            <a:pPr marL="342900" lvl="3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</a:pPr>
            <a:r>
              <a:rPr lang="en-US"/>
              <a:t>Fourth level</a:t>
            </a:r>
          </a:p>
          <a:p>
            <a:pPr marL="342900" lvl="4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</a:pPr>
            <a:r>
              <a:rPr lang="en-US"/>
              <a:t>Fifth level</a:t>
            </a:r>
            <a:endParaRPr lang="en-NZ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CE4CD5-D9A7-45DC-82D6-4244F6F8F737}" type="datetime1">
              <a:rPr lang="en-NZ"/>
              <a:pPr>
                <a:defRPr/>
              </a:pPr>
              <a:t>26/11/2019</a:t>
            </a:fld>
            <a:endParaRPr lang="en-NZ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89ED5A-6B07-42CE-AA60-BA738542D899}" type="slidenum">
              <a:rPr lang="en-NZ"/>
              <a:pPr>
                <a:defRPr/>
              </a:pPr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910337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NZ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3C3BF6-095C-4DAC-8525-DAB0D1C363A3}" type="datetime1">
              <a:rPr lang="en-NZ"/>
              <a:pPr>
                <a:defRPr/>
              </a:pPr>
              <a:t>26/11/2019</a:t>
            </a:fld>
            <a:endParaRPr lang="en-NZ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D86B4F-4697-422A-8508-9E06D22F6200}" type="slidenum">
              <a:rPr lang="en-NZ"/>
              <a:pPr>
                <a:defRPr/>
              </a:pPr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233755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 marL="342900" indent="-342900">
              <a:defRPr lang="en-US" sz="2600" b="1" dirty="0" smtClean="0">
                <a:solidFill>
                  <a:srgbClr val="4B4B4B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marL="342900" lvl="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</a:pPr>
            <a:r>
              <a:rPr lang="en-US"/>
              <a:t>Edit Master text styles</a:t>
            </a:r>
          </a:p>
          <a:p>
            <a:pPr marL="342900" lvl="1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</a:pPr>
            <a:r>
              <a:rPr lang="en-US"/>
              <a:t>Second level</a:t>
            </a:r>
          </a:p>
          <a:p>
            <a:pPr marL="342900" lvl="2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</a:pPr>
            <a:r>
              <a:rPr lang="en-US"/>
              <a:t>Third level</a:t>
            </a:r>
          </a:p>
          <a:p>
            <a:pPr marL="342900" lvl="3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</a:pPr>
            <a:r>
              <a:rPr lang="en-US"/>
              <a:t>Fourth level</a:t>
            </a:r>
          </a:p>
          <a:p>
            <a:pPr marL="342900" lvl="4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</a:pPr>
            <a:r>
              <a:rPr lang="en-US"/>
              <a:t>Fifth level</a:t>
            </a:r>
            <a:endParaRPr lang="en-NZ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468564-CD44-4924-9AA4-82EAE191E93C}" type="datetime1">
              <a:rPr lang="en-NZ"/>
              <a:pPr>
                <a:defRPr/>
              </a:pPr>
              <a:t>26/11/2019</a:t>
            </a:fld>
            <a:endParaRPr lang="en-NZ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175FC3-9AA1-4086-95CD-9A025EE555C0}" type="slidenum">
              <a:rPr lang="en-NZ"/>
              <a:pPr>
                <a:defRPr/>
              </a:pPr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49885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5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5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92C5AF-26D7-4D12-B73E-380F4DC7FAE9}" type="datetime1">
              <a:rPr lang="en-NZ"/>
              <a:pPr>
                <a:defRPr/>
              </a:pPr>
              <a:t>26/11/2019</a:t>
            </a:fld>
            <a:endParaRPr lang="en-NZ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F10DE3-22F3-4374-B9B6-A1EF2E99F4AA}" type="slidenum">
              <a:rPr lang="en-NZ"/>
              <a:pPr>
                <a:defRPr/>
              </a:pPr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56664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ChangeArrowheads="1"/>
          </p:cNvSpPr>
          <p:nvPr/>
        </p:nvSpPr>
        <p:spPr bwMode="auto">
          <a:xfrm>
            <a:off x="0" y="6597650"/>
            <a:ext cx="12192000" cy="260350"/>
          </a:xfrm>
          <a:prstGeom prst="rect">
            <a:avLst/>
          </a:prstGeom>
          <a:solidFill>
            <a:srgbClr val="A71930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/>
              <a:t>Click to edit Master title style</a:t>
            </a:r>
            <a:endParaRPr lang="en-NZ" dirty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</a:pPr>
            <a:r>
              <a:rPr lang="en-US"/>
              <a:t>Edit Master text styles</a:t>
            </a:r>
          </a:p>
          <a:p>
            <a:pPr marL="342900" lvl="1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</a:pPr>
            <a:r>
              <a:rPr lang="en-US"/>
              <a:t>Second level</a:t>
            </a:r>
          </a:p>
          <a:p>
            <a:pPr marL="342900" lvl="2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</a:pPr>
            <a:r>
              <a:rPr lang="en-US"/>
              <a:t>Third level</a:t>
            </a:r>
          </a:p>
          <a:p>
            <a:pPr marL="342900" lvl="3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</a:pPr>
            <a:r>
              <a:rPr lang="en-US"/>
              <a:t>Fourth level</a:t>
            </a:r>
          </a:p>
          <a:p>
            <a:pPr marL="342900" lvl="4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</a:pPr>
            <a:r>
              <a:rPr lang="en-US"/>
              <a:t>Fifth level</a:t>
            </a:r>
            <a:endParaRPr lang="en-NZ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09551" y="6580188"/>
            <a:ext cx="2717800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1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46994AC-8C3A-40B4-BD05-CC76D58CC37B}" type="datetime1">
              <a:rPr lang="en-NZ"/>
              <a:pPr>
                <a:defRPr/>
              </a:pPr>
              <a:t>26/11/2019</a:t>
            </a:fld>
            <a:endParaRPr lang="en-NZ" dirty="0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62822" y="6597650"/>
            <a:ext cx="6049433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NZ" dirty="0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513487" y="188913"/>
            <a:ext cx="1500716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 b="1" smtClean="0">
                <a:solidFill>
                  <a:srgbClr val="DDDDDD"/>
                </a:solidFill>
              </a:defRPr>
            </a:lvl1pPr>
          </a:lstStyle>
          <a:p>
            <a:pPr>
              <a:defRPr/>
            </a:pPr>
            <a:fld id="{E5031CD2-BA7F-4570-8296-D42F9BAA49DF}" type="slidenum">
              <a:rPr lang="en-NZ"/>
              <a:pPr>
                <a:defRPr/>
              </a:pPr>
              <a:t>‹#›</a:t>
            </a:fld>
            <a:endParaRPr lang="en-NZ" dirty="0"/>
          </a:p>
        </p:txBody>
      </p:sp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10464800" y="6583370"/>
            <a:ext cx="17272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200" b="1" dirty="0">
                <a:solidFill>
                  <a:schemeClr val="bg1"/>
                </a:solidFill>
              </a:rPr>
              <a:t>GNS Science</a:t>
            </a:r>
            <a:endParaRPr lang="en-NZ" sz="1200" b="1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NZ" sz="2800" b="1" dirty="0" smtClean="0">
          <a:ln>
            <a:noFill/>
          </a:ln>
          <a:solidFill>
            <a:srgbClr val="000000"/>
          </a:solidFill>
          <a:effectLst/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C9200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C9200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C9200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C9200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C9200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C9200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C9200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C9200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lang="en-US" sz="2600" b="1" dirty="0" smtClean="0">
          <a:solidFill>
            <a:srgbClr val="4B4B4B"/>
          </a:solidFill>
          <a:effectLst/>
          <a:latin typeface="+mn-lt"/>
          <a:ea typeface="+mn-ea"/>
          <a:cs typeface="+mn-cs"/>
        </a:defRPr>
      </a:lvl1pPr>
      <a:lvl2pPr marL="891450" indent="-457200" algn="l" rtl="0" eaLnBrk="1" fontAlgn="base" hangingPunct="1">
        <a:spcBef>
          <a:spcPct val="20000"/>
        </a:spcBef>
        <a:spcAft>
          <a:spcPct val="0"/>
        </a:spcAft>
        <a:buChar char="–"/>
        <a:defRPr lang="en-US" sz="2400" b="0" dirty="0" smtClean="0">
          <a:solidFill>
            <a:srgbClr val="4B4B4B"/>
          </a:solidFill>
          <a:effectLst/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lang="en-US" sz="2400" b="0" dirty="0" smtClean="0">
          <a:solidFill>
            <a:srgbClr val="4B4B4B"/>
          </a:solidFill>
          <a:effectLst/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lang="en-US" sz="2000" b="0" dirty="0" smtClean="0">
          <a:solidFill>
            <a:srgbClr val="4B4B4B"/>
          </a:solidFill>
          <a:effectLst/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lang="en-NZ" sz="2000" b="0" dirty="0" smtClean="0">
          <a:solidFill>
            <a:srgbClr val="4B4B4B"/>
          </a:solidFill>
          <a:effectLst/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26" Type="http://schemas.openxmlformats.org/officeDocument/2006/relationships/image" Target="../media/image29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34" Type="http://schemas.openxmlformats.org/officeDocument/2006/relationships/image" Target="../media/image37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33" Type="http://schemas.openxmlformats.org/officeDocument/2006/relationships/image" Target="../media/image36.pn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29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32" Type="http://schemas.openxmlformats.org/officeDocument/2006/relationships/image" Target="../media/image35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28" Type="http://schemas.openxmlformats.org/officeDocument/2006/relationships/image" Target="../media/image31.png"/><Relationship Id="rId36" Type="http://schemas.openxmlformats.org/officeDocument/2006/relationships/image" Target="../media/image39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31" Type="http://schemas.openxmlformats.org/officeDocument/2006/relationships/image" Target="../media/image34.png"/><Relationship Id="rId4" Type="http://schemas.openxmlformats.org/officeDocument/2006/relationships/image" Target="../media/image7.jpe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jpeg"/><Relationship Id="rId27" Type="http://schemas.openxmlformats.org/officeDocument/2006/relationships/image" Target="../media/image30.png"/><Relationship Id="rId30" Type="http://schemas.openxmlformats.org/officeDocument/2006/relationships/image" Target="../media/image33.png"/><Relationship Id="rId35" Type="http://schemas.openxmlformats.org/officeDocument/2006/relationships/image" Target="../media/image3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60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hyperlink" Target="mailto:j.burnell@gns.cri,nz" TargetMode="External"/><Relationship Id="rId7" Type="http://schemas.openxmlformats.org/officeDocument/2006/relationships/hyperlink" Target="mailto:a.howden@gnscri.nz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hyperlink" Target="mailto:g.orozco@gns.cri,nz" TargetMode="External"/><Relationship Id="rId5" Type="http://schemas.openxmlformats.org/officeDocument/2006/relationships/image" Target="../media/image6.png"/><Relationship Id="rId10" Type="http://schemas.openxmlformats.org/officeDocument/2006/relationships/hyperlink" Target="mailto:a.seward@gns.cri,nz" TargetMode="External"/><Relationship Id="rId4" Type="http://schemas.openxmlformats.org/officeDocument/2006/relationships/image" Target="../media/image5.png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4436" y="755337"/>
            <a:ext cx="10363200" cy="1470025"/>
          </a:xfrm>
        </p:spPr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GNS Geothermal Science: Present and Future</a:t>
            </a:r>
            <a:endParaRPr lang="en-N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4436" y="5240084"/>
            <a:ext cx="9450917" cy="1295400"/>
          </a:xfrm>
        </p:spPr>
        <p:txBody>
          <a:bodyPr/>
          <a:lstStyle/>
          <a:p>
            <a:r>
              <a:rPr lang="en-US" dirty="0"/>
              <a:t>N</a:t>
            </a:r>
            <a:r>
              <a:rPr lang="en-NZ" dirty="0"/>
              <a:t>ZGW – November 27, 2019</a:t>
            </a:r>
          </a:p>
          <a:p>
            <a:endParaRPr lang="en-NZ" dirty="0"/>
          </a:p>
          <a:p>
            <a:r>
              <a:rPr lang="en-NZ" dirty="0"/>
              <a:t>Dr Anya Seward – Geothermal Research Programme leader</a:t>
            </a:r>
          </a:p>
          <a:p>
            <a:endParaRPr lang="en-NZ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52399" y="1286324"/>
            <a:ext cx="9191626" cy="4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b="1" kern="1200">
                <a:solidFill>
                  <a:srgbClr val="862304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b="1" kern="1200">
                <a:solidFill>
                  <a:srgbClr val="862304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b="1" kern="1200">
                <a:solidFill>
                  <a:srgbClr val="862304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b="1" kern="1200">
                <a:solidFill>
                  <a:srgbClr val="862304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b="1" kern="1200">
                <a:solidFill>
                  <a:srgbClr val="862304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57175">
              <a:spcBef>
                <a:spcPts val="2000"/>
              </a:spcBef>
              <a:spcAft>
                <a:spcPts val="0"/>
              </a:spcAft>
            </a:pPr>
            <a:r>
              <a:rPr lang="en-NZ" sz="2000" b="0" dirty="0">
                <a:solidFill>
                  <a:schemeClr val="tx1">
                    <a:lumMod val="50000"/>
                  </a:schemeClr>
                </a:solidFill>
              </a:rPr>
              <a:t>Independent, </a:t>
            </a:r>
            <a:r>
              <a:rPr lang="en-NZ" sz="2000" dirty="0">
                <a:solidFill>
                  <a:schemeClr val="tx1">
                    <a:lumMod val="50000"/>
                  </a:schemeClr>
                </a:solidFill>
              </a:rPr>
              <a:t>New Zealand </a:t>
            </a:r>
            <a:r>
              <a:rPr lang="en-NZ" sz="2000" b="0" dirty="0">
                <a:solidFill>
                  <a:schemeClr val="tx1">
                    <a:lumMod val="50000"/>
                  </a:schemeClr>
                </a:solidFill>
              </a:rPr>
              <a:t>Government-owned Crown Research Institute.</a:t>
            </a:r>
          </a:p>
          <a:p>
            <a:pPr indent="-257175">
              <a:spcBef>
                <a:spcPts val="1200"/>
              </a:spcBef>
              <a:spcAft>
                <a:spcPts val="0"/>
              </a:spcAft>
            </a:pPr>
            <a:r>
              <a:rPr lang="en-NZ" sz="2000" b="0" dirty="0">
                <a:solidFill>
                  <a:schemeClr val="tx1">
                    <a:lumMod val="50000"/>
                  </a:schemeClr>
                </a:solidFill>
              </a:rPr>
              <a:t>New Zealand’s leading supplier of earth science research and consultancy services.</a:t>
            </a:r>
          </a:p>
          <a:p>
            <a:pPr indent="-257175">
              <a:spcBef>
                <a:spcPts val="1200"/>
              </a:spcBef>
              <a:spcAft>
                <a:spcPts val="0"/>
              </a:spcAft>
            </a:pPr>
            <a:r>
              <a:rPr lang="en-US" sz="2000" dirty="0">
                <a:solidFill>
                  <a:schemeClr val="tx1">
                    <a:lumMod val="50000"/>
                  </a:schemeClr>
                </a:solidFill>
              </a:rPr>
              <a:t>Earth Resources &amp; Materials: </a:t>
            </a:r>
          </a:p>
          <a:p>
            <a:pPr marL="485775" lvl="1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800" b="0" dirty="0">
                <a:solidFill>
                  <a:schemeClr val="tx1">
                    <a:lumMod val="50000"/>
                  </a:schemeClr>
                </a:solidFill>
              </a:rPr>
              <a:t>&gt; 3</a:t>
            </a:r>
            <a:r>
              <a:rPr lang="en-NZ" sz="1800" b="0" dirty="0">
                <a:solidFill>
                  <a:schemeClr val="tx1">
                    <a:lumMod val="50000"/>
                  </a:schemeClr>
                </a:solidFill>
              </a:rPr>
              <a:t>0 geothermal experts, </a:t>
            </a:r>
            <a:r>
              <a:rPr lang="en-US" sz="1800" b="0" dirty="0">
                <a:solidFill>
                  <a:schemeClr val="tx1">
                    <a:lumMod val="50000"/>
                  </a:schemeClr>
                </a:solidFill>
              </a:rPr>
              <a:t>M</a:t>
            </a:r>
            <a:r>
              <a:rPr lang="en-NZ" sz="1800" b="0" dirty="0" err="1">
                <a:solidFill>
                  <a:schemeClr val="tx1">
                    <a:lumMod val="50000"/>
                  </a:schemeClr>
                </a:solidFill>
              </a:rPr>
              <a:t>ulti</a:t>
            </a:r>
            <a:r>
              <a:rPr lang="en-NZ" sz="1800" b="0" dirty="0">
                <a:solidFill>
                  <a:schemeClr val="tx1">
                    <a:lumMod val="50000"/>
                  </a:schemeClr>
                </a:solidFill>
              </a:rPr>
              <a:t>-disciplinary team, Researchers, specialists and Engineers</a:t>
            </a:r>
          </a:p>
          <a:p>
            <a:pPr indent="-257175">
              <a:spcBef>
                <a:spcPts val="1200"/>
              </a:spcBef>
              <a:spcAft>
                <a:spcPts val="0"/>
              </a:spcAft>
            </a:pPr>
            <a:r>
              <a:rPr lang="en-US" sz="2000" dirty="0">
                <a:solidFill>
                  <a:schemeClr val="tx1">
                    <a:lumMod val="50000"/>
                  </a:schemeClr>
                </a:solidFill>
              </a:rPr>
              <a:t>Our activities:</a:t>
            </a:r>
            <a:endParaRPr lang="en-NZ" sz="2000" dirty="0">
              <a:solidFill>
                <a:schemeClr val="tx1">
                  <a:lumMod val="50000"/>
                </a:schemeClr>
              </a:solidFill>
            </a:endParaRPr>
          </a:p>
          <a:p>
            <a:pPr marL="485775" lvl="1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en-NZ" sz="1800" b="0" dirty="0">
                <a:solidFill>
                  <a:schemeClr val="tx1">
                    <a:lumMod val="50000"/>
                  </a:schemeClr>
                </a:solidFill>
              </a:rPr>
              <a:t>Geothermal Research, Consultancy, Training, laboratory services</a:t>
            </a:r>
          </a:p>
          <a:p>
            <a:pPr marL="285750" indent="-198438">
              <a:spcBef>
                <a:spcPts val="1200"/>
              </a:spcBef>
              <a:spcAft>
                <a:spcPts val="0"/>
              </a:spcAft>
              <a:buClr>
                <a:schemeClr val="tx1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en-NZ" sz="2000" dirty="0">
                <a:solidFill>
                  <a:schemeClr val="tx1">
                    <a:lumMod val="50000"/>
                  </a:schemeClr>
                </a:solidFill>
              </a:rPr>
              <a:t>Our Clients: </a:t>
            </a:r>
          </a:p>
          <a:p>
            <a:pPr marL="487362" lvl="1" indent="0">
              <a:spcBef>
                <a:spcPts val="300"/>
              </a:spcBef>
              <a:spcAft>
                <a:spcPts val="0"/>
              </a:spcAft>
              <a:buClr>
                <a:schemeClr val="tx1">
                  <a:lumMod val="50000"/>
                </a:schemeClr>
              </a:buClr>
              <a:buNone/>
              <a:defRPr/>
            </a:pPr>
            <a:r>
              <a:rPr lang="en-NZ" sz="1800" b="0" dirty="0">
                <a:solidFill>
                  <a:schemeClr val="tx1">
                    <a:lumMod val="50000"/>
                  </a:schemeClr>
                </a:solidFill>
              </a:rPr>
              <a:t>private sector, government organisations, international funding agencies, research groups in New Zealand and overseas.</a:t>
            </a:r>
          </a:p>
        </p:txBody>
      </p:sp>
      <p:pic>
        <p:nvPicPr>
          <p:cNvPr id="4" name="Picture 4" descr="GNS_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68408" y="1196976"/>
            <a:ext cx="2160239" cy="288268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0"/>
            <a:ext cx="12191999" cy="1052736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52399" y="255695"/>
            <a:ext cx="7715250" cy="936625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NZ" sz="2800" dirty="0">
                <a:latin typeface="Arial" charset="0"/>
                <a:cs typeface="Arial" charset="0"/>
              </a:rPr>
              <a:t>GNS Science : Who we are …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BBAD293-DD51-457C-832D-79131EAB534A}"/>
              </a:ext>
            </a:extLst>
          </p:cNvPr>
          <p:cNvGrpSpPr/>
          <p:nvPr/>
        </p:nvGrpSpPr>
        <p:grpSpPr>
          <a:xfrm>
            <a:off x="1627187" y="5519823"/>
            <a:ext cx="8933308" cy="1094114"/>
            <a:chOff x="1627187" y="5519823"/>
            <a:chExt cx="8933308" cy="1094114"/>
          </a:xfrm>
        </p:grpSpPr>
        <p:sp>
          <p:nvSpPr>
            <p:cNvPr id="6" name="Rounded Rectangle 5"/>
            <p:cNvSpPr/>
            <p:nvPr/>
          </p:nvSpPr>
          <p:spPr>
            <a:xfrm>
              <a:off x="1627187" y="5519823"/>
              <a:ext cx="8933308" cy="954530"/>
            </a:xfrm>
            <a:prstGeom prst="roundRect">
              <a:avLst>
                <a:gd name="adj" fmla="val 12224"/>
              </a:avLst>
            </a:prstGeom>
            <a:solidFill>
              <a:schemeClr val="tx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1" name="Rectangle 3"/>
            <p:cNvSpPr txBox="1">
              <a:spLocks noChangeArrowheads="1"/>
            </p:cNvSpPr>
            <p:nvPr/>
          </p:nvSpPr>
          <p:spPr bwMode="auto">
            <a:xfrm>
              <a:off x="1737357" y="5578614"/>
              <a:ext cx="8712967" cy="1035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2800" b="1" kern="1200">
                  <a:solidFill>
                    <a:srgbClr val="862304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742950" indent="-285750" algn="l" rtl="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2400" b="1" kern="1200">
                  <a:solidFill>
                    <a:srgbClr val="862304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2000" b="1" kern="1200">
                  <a:solidFill>
                    <a:srgbClr val="862304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b="1" kern="1200">
                  <a:solidFill>
                    <a:srgbClr val="862304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b="1" kern="1200">
                  <a:solidFill>
                    <a:srgbClr val="862304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fontAlgn="ctr">
                <a:lnSpc>
                  <a:spcPts val="3000"/>
                </a:lnSpc>
                <a:buNone/>
              </a:pPr>
              <a:r>
                <a:rPr lang="en-NZ" sz="2000" b="0" i="1" dirty="0">
                  <a:solidFill>
                    <a:schemeClr val="bg1"/>
                  </a:solidFill>
                </a:rPr>
                <a:t>Core purpose : To understand Earth system processes &amp; resources,  and translate these into economic, environmental and social benefits.</a:t>
              </a:r>
              <a:endParaRPr lang="en-AU" sz="2000" b="0" i="1" dirty="0">
                <a:solidFill>
                  <a:schemeClr val="bg1"/>
                </a:solidFill>
              </a:endParaRPr>
            </a:p>
            <a:p>
              <a:pPr marL="0" indent="0" algn="ctr" fontAlgn="ctr">
                <a:lnSpc>
                  <a:spcPts val="3000"/>
                </a:lnSpc>
                <a:buNone/>
              </a:pPr>
              <a:endParaRPr lang="en-AU" sz="2000" b="0" i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1891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D214CC2-1F05-4B1B-8481-25FE443B68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513" y="1042576"/>
            <a:ext cx="7503124" cy="530437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916553" y="-10160"/>
            <a:ext cx="13108553" cy="1052736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52399" y="255695"/>
            <a:ext cx="7715250" cy="936625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NZ" sz="2800" dirty="0">
                <a:latin typeface="Arial" charset="0"/>
                <a:cs typeface="Arial" charset="0"/>
              </a:rPr>
              <a:t>GNS Science : Who we are …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7A92A3-168C-43C6-89CA-9F2C50AE2A79}"/>
              </a:ext>
            </a:extLst>
          </p:cNvPr>
          <p:cNvSpPr/>
          <p:nvPr/>
        </p:nvSpPr>
        <p:spPr>
          <a:xfrm>
            <a:off x="7625064" y="1661629"/>
            <a:ext cx="433387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/>
              <a:t>Natural Hazards and Risks </a:t>
            </a:r>
            <a:r>
              <a:rPr lang="en-US" dirty="0"/>
              <a:t>– enhancing New Zealand’s resilience to geological hazards</a:t>
            </a:r>
          </a:p>
          <a:p>
            <a:endParaRPr lang="en-US" dirty="0"/>
          </a:p>
          <a:p>
            <a:r>
              <a:rPr lang="en-US" b="1" u="sng" dirty="0"/>
              <a:t>Environment and Climate </a:t>
            </a:r>
            <a:r>
              <a:rPr lang="en-US" dirty="0"/>
              <a:t>– ensuring sustainable management of the environment, and effective adaptation to a changing climate</a:t>
            </a:r>
          </a:p>
          <a:p>
            <a:endParaRPr lang="en-US" dirty="0"/>
          </a:p>
          <a:p>
            <a:r>
              <a:rPr lang="en-US" b="1" u="sng" dirty="0"/>
              <a:t>Energy Futures </a:t>
            </a:r>
            <a:r>
              <a:rPr lang="en-US" dirty="0"/>
              <a:t>– enabling New Zealand to transition to a low-carbon future</a:t>
            </a:r>
          </a:p>
          <a:p>
            <a:endParaRPr lang="en-US" dirty="0"/>
          </a:p>
          <a:p>
            <a:r>
              <a:rPr lang="en-US" b="1" u="sng" dirty="0"/>
              <a:t>Land and Marine Geoscience </a:t>
            </a:r>
            <a:r>
              <a:rPr lang="en-US" dirty="0"/>
              <a:t>– providing deeper understanding of the continent Te </a:t>
            </a:r>
            <a:r>
              <a:rPr lang="en-US" dirty="0" err="1"/>
              <a:t>Riu</a:t>
            </a:r>
            <a:r>
              <a:rPr lang="en-US" dirty="0"/>
              <a:t>-a-</a:t>
            </a:r>
            <a:r>
              <a:rPr lang="en-US" dirty="0" err="1"/>
              <a:t>Māui</a:t>
            </a:r>
            <a:r>
              <a:rPr lang="en-US" dirty="0"/>
              <a:t>/Zealandia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211986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7C14865-34CE-432C-851F-17832CDBD43A}"/>
              </a:ext>
            </a:extLst>
          </p:cNvPr>
          <p:cNvSpPr/>
          <p:nvPr/>
        </p:nvSpPr>
        <p:spPr>
          <a:xfrm>
            <a:off x="0" y="0"/>
            <a:ext cx="12191999" cy="1052736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9C68FBB-E5B0-4DBC-9937-6C03CCCFFF34}"/>
              </a:ext>
            </a:extLst>
          </p:cNvPr>
          <p:cNvSpPr txBox="1">
            <a:spLocks/>
          </p:cNvSpPr>
          <p:nvPr/>
        </p:nvSpPr>
        <p:spPr>
          <a:xfrm>
            <a:off x="152399" y="255695"/>
            <a:ext cx="7715250" cy="936625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NZ" sz="2800" dirty="0">
                <a:latin typeface="Arial" charset="0"/>
                <a:cs typeface="Arial" charset="0"/>
              </a:rPr>
              <a:t>Geothermal: Who we are …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FFC558F-78A8-4642-A99C-0EC640E4996C}"/>
              </a:ext>
            </a:extLst>
          </p:cNvPr>
          <p:cNvGrpSpPr/>
          <p:nvPr/>
        </p:nvGrpSpPr>
        <p:grpSpPr>
          <a:xfrm>
            <a:off x="152398" y="5388724"/>
            <a:ext cx="3684897" cy="1374394"/>
            <a:chOff x="2172978" y="5389350"/>
            <a:chExt cx="3483119" cy="129721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C120C82-2CE9-44C1-8C12-4A6F1663BE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49546" y="5389350"/>
              <a:ext cx="857250" cy="1285875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CD213AE-64F6-4380-B2D2-E2B2A342E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80750" y="5389350"/>
              <a:ext cx="975347" cy="1297212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F04911B-5CB3-4E08-BEE9-8DD5F6AAA0D7}"/>
                </a:ext>
              </a:extLst>
            </p:cNvPr>
            <p:cNvSpPr txBox="1"/>
            <p:nvPr/>
          </p:nvSpPr>
          <p:spPr>
            <a:xfrm>
              <a:off x="2172978" y="5801901"/>
              <a:ext cx="145193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Business </a:t>
              </a:r>
            </a:p>
            <a:p>
              <a:r>
                <a:rPr lang="en-US" dirty="0"/>
                <a:t>Development</a:t>
              </a:r>
              <a:endParaRPr lang="en-NZ" dirty="0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8B5CDBD-B5E1-45E6-BA6F-F08C15C88419}"/>
              </a:ext>
            </a:extLst>
          </p:cNvPr>
          <p:cNvGrpSpPr/>
          <p:nvPr/>
        </p:nvGrpSpPr>
        <p:grpSpPr>
          <a:xfrm>
            <a:off x="152398" y="3855802"/>
            <a:ext cx="6326983" cy="1434851"/>
            <a:chOff x="152399" y="3779602"/>
            <a:chExt cx="6040950" cy="133631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DB87A25-0CAA-49BB-8AA9-48EB33F11D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08110" y="3826382"/>
              <a:ext cx="1017765" cy="1244832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5AD0BD3-BCAB-4B20-B2F3-1A84CA7C9D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84827" y="3835906"/>
              <a:ext cx="955710" cy="1232866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D1BF0AB-A68D-4A0C-BAC4-9E44B5919C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254673" y="3835906"/>
              <a:ext cx="938676" cy="1280013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C95F2A24-BD68-45CD-81F0-ACD85A68DF9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200464" y="3839835"/>
              <a:ext cx="975347" cy="1228937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8FF40389-4A5D-41CA-986D-57F07BF0BA1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232331" y="3835906"/>
              <a:ext cx="975347" cy="1248444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31DF2B8-0E63-4E78-8B07-BB8CB2BA4034}"/>
                </a:ext>
              </a:extLst>
            </p:cNvPr>
            <p:cNvSpPr txBox="1"/>
            <p:nvPr/>
          </p:nvSpPr>
          <p:spPr>
            <a:xfrm>
              <a:off x="152399" y="3779602"/>
              <a:ext cx="9557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Geology</a:t>
              </a:r>
              <a:endParaRPr lang="en-NZ" dirty="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97F13EF-BA67-44FC-800A-8C1E1F3FC9A5}"/>
              </a:ext>
            </a:extLst>
          </p:cNvPr>
          <p:cNvGrpSpPr/>
          <p:nvPr/>
        </p:nvGrpSpPr>
        <p:grpSpPr>
          <a:xfrm>
            <a:off x="7047530" y="4104588"/>
            <a:ext cx="4940188" cy="2617587"/>
            <a:chOff x="152399" y="4270259"/>
            <a:chExt cx="4657532" cy="2397220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A6660EAE-4299-4FD2-96B0-80ED26DB6A3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88020" y="4279282"/>
              <a:ext cx="916487" cy="1154774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B0AC0620-ABD4-47FD-96CC-EE5355CB1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954777" y="4279496"/>
              <a:ext cx="916487" cy="1182268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66EC5513-D630-45A3-8A8E-328B7809F64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922272" y="4279032"/>
              <a:ext cx="938676" cy="1182732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65556C34-B4C2-450B-A6B8-968DE5C02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69272" y="5471000"/>
              <a:ext cx="916488" cy="1182269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EB662FCA-05A6-4632-AC41-6EE65903C9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949303" y="5496886"/>
              <a:ext cx="916487" cy="1154773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3751CDAA-931E-4562-8CBF-DE374E2E91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909507" y="5484747"/>
              <a:ext cx="938676" cy="1182732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92B3FE55-ADF4-4B6B-B117-261AF66FAB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3893443" y="4270259"/>
              <a:ext cx="916488" cy="1182269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DA67F6B2-3EA6-4AAA-A0C1-D6A1C423D04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876461" y="5479731"/>
              <a:ext cx="933470" cy="1176173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B1B9658-858C-48CB-90BF-D4BACA218AC7}"/>
                </a:ext>
              </a:extLst>
            </p:cNvPr>
            <p:cNvSpPr txBox="1"/>
            <p:nvPr/>
          </p:nvSpPr>
          <p:spPr>
            <a:xfrm>
              <a:off x="152399" y="4516369"/>
              <a:ext cx="8151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NZGAL</a:t>
              </a:r>
              <a:endParaRPr lang="en-NZ" dirty="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03E1694-D7D0-450D-BF22-3B41E33FAA36}"/>
              </a:ext>
            </a:extLst>
          </p:cNvPr>
          <p:cNvGrpSpPr/>
          <p:nvPr/>
        </p:nvGrpSpPr>
        <p:grpSpPr>
          <a:xfrm>
            <a:off x="3995137" y="5378565"/>
            <a:ext cx="3335322" cy="1300814"/>
            <a:chOff x="5726610" y="4092235"/>
            <a:chExt cx="2988081" cy="120716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5C3C2FC-BDBC-42F2-B5FF-DCFC7CEB5260}"/>
                </a:ext>
              </a:extLst>
            </p:cNvPr>
            <p:cNvSpPr txBox="1"/>
            <p:nvPr/>
          </p:nvSpPr>
          <p:spPr>
            <a:xfrm>
              <a:off x="5726610" y="4164466"/>
              <a:ext cx="11304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Modelling</a:t>
              </a:r>
              <a:endParaRPr lang="en-NZ" dirty="0"/>
            </a:p>
          </p:txBody>
        </p:sp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D9DC923B-A469-4C18-A169-9068656724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6790822" y="4099254"/>
              <a:ext cx="880110" cy="1200150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4D84265A-232B-4CBA-84FD-81E4279AA3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7762191" y="4092235"/>
              <a:ext cx="952500" cy="1200150"/>
            </a:xfrm>
            <a:prstGeom prst="rect">
              <a:avLst/>
            </a:prstGeom>
          </p:spPr>
        </p:pic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AE377D59-8EB6-427B-8CDD-96864D61CCB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126482" y="2592150"/>
            <a:ext cx="904545" cy="13714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737D54C-E50E-4EE8-9DA2-CE30DC4BF02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099272" y="2580589"/>
            <a:ext cx="904545" cy="13714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2A1D298-2786-4D78-8F7C-FFA273B4F85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149967" y="2570740"/>
            <a:ext cx="904545" cy="137140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08A1B391-795A-46B5-A55A-10BEDE48B8B2}"/>
              </a:ext>
            </a:extLst>
          </p:cNvPr>
          <p:cNvSpPr txBox="1"/>
          <p:nvPr/>
        </p:nvSpPr>
        <p:spPr>
          <a:xfrm>
            <a:off x="6732300" y="2629465"/>
            <a:ext cx="1571891" cy="3938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Geochemistry</a:t>
            </a:r>
            <a:endParaRPr lang="en-NZ" dirty="0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466CC0CA-72F8-45DA-B20F-8F27B7F19963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7673" y="2570740"/>
            <a:ext cx="920045" cy="139281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10BA792-0A8D-4586-B769-5EA9F650B026}"/>
              </a:ext>
            </a:extLst>
          </p:cNvPr>
          <p:cNvGrpSpPr/>
          <p:nvPr/>
        </p:nvGrpSpPr>
        <p:grpSpPr>
          <a:xfrm>
            <a:off x="50047" y="1146687"/>
            <a:ext cx="9665271" cy="2632915"/>
            <a:chOff x="50047" y="1146687"/>
            <a:chExt cx="9665271" cy="263291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2787733-6CA9-404E-AB33-9700560146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439869" y="1146687"/>
              <a:ext cx="880957" cy="131269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6FEE968-6743-4854-B0DA-E936ED5D8B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1378235" y="1147828"/>
              <a:ext cx="1012540" cy="1299942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2AC1650-ABEB-42FB-85DA-0C4B81856F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3387331" y="1166202"/>
              <a:ext cx="838190" cy="128107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088476C-C2E6-4B83-A045-BF5E6B59FD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4490119" y="2481227"/>
              <a:ext cx="965633" cy="1269237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8ECF03C-C7D7-40F0-8E19-06409CBA5FF5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3478698" y="2484631"/>
              <a:ext cx="954986" cy="127470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BAB9E31-4062-42E8-B844-50BA7C92B4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2436575" y="2483111"/>
              <a:ext cx="985689" cy="126547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7AC14D9-1ABF-43A7-95F7-93F471B5C5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1393634" y="2478788"/>
              <a:ext cx="989656" cy="1300814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387C3BD4-E0B0-4A18-B4A2-7057182AE8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4283598" y="1166203"/>
              <a:ext cx="838190" cy="1281076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B626DE39-E13B-4598-877F-13A7DDB27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5188293" y="1166203"/>
              <a:ext cx="782310" cy="1281075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90BB600-255B-4EBD-A1AC-73B612AFF3CB}"/>
                </a:ext>
              </a:extLst>
            </p:cNvPr>
            <p:cNvSpPr txBox="1"/>
            <p:nvPr/>
          </p:nvSpPr>
          <p:spPr>
            <a:xfrm>
              <a:off x="50047" y="1405037"/>
              <a:ext cx="1317569" cy="4000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Geophysics</a:t>
              </a:r>
              <a:endParaRPr lang="en-NZ" dirty="0"/>
            </a:p>
          </p:txBody>
        </p:sp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D2EC546C-03DD-48D5-9FAF-62AA727933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6048643" y="1173361"/>
              <a:ext cx="952500" cy="1285875"/>
            </a:xfrm>
            <a:prstGeom prst="rect">
              <a:avLst/>
            </a:prstGeom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110BCF09-9C4A-43C0-9A25-7C55E854D3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7043101" y="1173361"/>
              <a:ext cx="857250" cy="1285875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7211A148-29B0-438D-B1AC-7E5A4EF3F5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7933226" y="1164708"/>
              <a:ext cx="885825" cy="1285875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CD218060-A8F5-4D33-B928-840E3E3EEA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52697" y="1165580"/>
              <a:ext cx="862621" cy="1292316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FBDA72A1-6CD6-4E44-AD44-B7AC98EE88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5579448" y="2498138"/>
              <a:ext cx="1006109" cy="12676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36002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C5FCB-5BF8-4079-BB4A-A8726C910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and consultancy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26411C-30BA-4E9B-BF27-EFC1F8BC96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063" y="2367760"/>
            <a:ext cx="3719562" cy="3122261"/>
          </a:xfrm>
          <a:solidFill>
            <a:schemeClr val="accent3">
              <a:lumMod val="85000"/>
            </a:schemeClr>
          </a:solidFill>
          <a:effectLst>
            <a:softEdge rad="31750"/>
          </a:effectLst>
        </p:spPr>
        <p:txBody>
          <a:bodyPr/>
          <a:lstStyle/>
          <a:p>
            <a:pPr marL="0" indent="0">
              <a:buNone/>
            </a:pPr>
            <a:r>
              <a:rPr lang="en-US" i="1" u="sng" dirty="0"/>
              <a:t>Expertise:</a:t>
            </a:r>
          </a:p>
          <a:p>
            <a:r>
              <a:rPr lang="en-US" b="0" dirty="0"/>
              <a:t>Geophysics</a:t>
            </a:r>
          </a:p>
          <a:p>
            <a:r>
              <a:rPr lang="en-US" b="0" dirty="0"/>
              <a:t>Geochemistry</a:t>
            </a:r>
          </a:p>
          <a:p>
            <a:r>
              <a:rPr lang="en-US" b="0" dirty="0"/>
              <a:t>Geology</a:t>
            </a:r>
          </a:p>
          <a:p>
            <a:r>
              <a:rPr lang="en-US" b="0" dirty="0"/>
              <a:t>Modelling</a:t>
            </a:r>
          </a:p>
          <a:p>
            <a:r>
              <a:rPr lang="en-US" b="0" dirty="0"/>
              <a:t>Analytical services</a:t>
            </a:r>
          </a:p>
          <a:p>
            <a:endParaRPr lang="en-US" dirty="0"/>
          </a:p>
          <a:p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B6E640-A015-43CA-A561-EAE30C635F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13770" y="2150981"/>
            <a:ext cx="6126707" cy="3764044"/>
          </a:xfrm>
        </p:spPr>
        <p:txBody>
          <a:bodyPr/>
          <a:lstStyle/>
          <a:p>
            <a:r>
              <a:rPr lang="en-US" dirty="0"/>
              <a:t>International clients</a:t>
            </a:r>
          </a:p>
          <a:p>
            <a:pPr lvl="1"/>
            <a:r>
              <a:rPr lang="en-US" dirty="0"/>
              <a:t>Japan, Taiwan, Philippines, Indonesia, PNG, Turkey, Mexico, Djibouti, Kenya</a:t>
            </a:r>
          </a:p>
          <a:p>
            <a:endParaRPr lang="en-US" dirty="0"/>
          </a:p>
          <a:p>
            <a:r>
              <a:rPr lang="en-US" dirty="0"/>
              <a:t>Domestic </a:t>
            </a:r>
          </a:p>
          <a:p>
            <a:pPr lvl="1"/>
            <a:r>
              <a:rPr lang="en-US" dirty="0"/>
              <a:t>Central government, councils, power companies, research institutes, universities</a:t>
            </a:r>
          </a:p>
          <a:p>
            <a:endParaRPr lang="en-US" dirty="0"/>
          </a:p>
          <a:p>
            <a:endParaRPr lang="en-NZ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C6FA11-72D8-400C-9173-17D6C80B1B80}"/>
              </a:ext>
            </a:extLst>
          </p:cNvPr>
          <p:cNvSpPr/>
          <p:nvPr/>
        </p:nvSpPr>
        <p:spPr>
          <a:xfrm>
            <a:off x="0" y="0"/>
            <a:ext cx="12191999" cy="1052736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Geothermal : What do we do…</a:t>
            </a:r>
            <a:endParaRPr lang="en-NZ" sz="2800" b="1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A2FE30FF-0776-4D6F-9ECA-C8E13F821F9C}"/>
              </a:ext>
            </a:extLst>
          </p:cNvPr>
          <p:cNvSpPr txBox="1">
            <a:spLocks/>
          </p:cNvSpPr>
          <p:nvPr/>
        </p:nvSpPr>
        <p:spPr bwMode="auto">
          <a:xfrm>
            <a:off x="299988" y="1375835"/>
            <a:ext cx="8720830" cy="775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lang="en-US" sz="2600" b="1" dirty="0" smtClean="0">
                <a:solidFill>
                  <a:srgbClr val="4B4B4B"/>
                </a:solidFill>
                <a:effectLst/>
                <a:latin typeface="+mn-lt"/>
                <a:ea typeface="+mn-ea"/>
                <a:cs typeface="+mn-cs"/>
              </a:defRPr>
            </a:lvl1pPr>
            <a:lvl2pPr marL="891450" indent="-4572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lang="en-US" sz="2400" b="0">
                <a:solidFill>
                  <a:srgbClr val="4B4B4B"/>
                </a:solidFill>
                <a:effectLst/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lang="en-US" sz="2000" b="0">
                <a:solidFill>
                  <a:srgbClr val="4B4B4B"/>
                </a:solidFill>
                <a:effectLst/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lang="en-US" sz="1800" b="0">
                <a:solidFill>
                  <a:srgbClr val="4B4B4B"/>
                </a:solidFill>
                <a:effectLst/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lang="en-NZ" sz="1800" b="0">
                <a:solidFill>
                  <a:srgbClr val="4B4B4B"/>
                </a:solidFill>
                <a:effectLst/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 b="1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kern="0" dirty="0"/>
              <a:t>G</a:t>
            </a:r>
            <a:r>
              <a:rPr lang="en-NZ" kern="0" dirty="0" err="1"/>
              <a:t>eothermal</a:t>
            </a:r>
            <a:r>
              <a:rPr lang="en-NZ" kern="0" dirty="0"/>
              <a:t> Research and Consultancy</a:t>
            </a:r>
          </a:p>
          <a:p>
            <a:endParaRPr lang="en-NZ" kern="0" dirty="0"/>
          </a:p>
          <a:p>
            <a:endParaRPr lang="en-NZ" kern="0" dirty="0"/>
          </a:p>
        </p:txBody>
      </p:sp>
    </p:spTree>
    <p:extLst>
      <p:ext uri="{BB962C8B-B14F-4D97-AF65-F5344CB8AC3E}">
        <p14:creationId xmlns:p14="http://schemas.microsoft.com/office/powerpoint/2010/main" val="1455678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F9E84-5E5B-4DDB-9580-EAE338B09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</a:t>
            </a:r>
            <a:r>
              <a:rPr lang="en-US" dirty="0" err="1"/>
              <a:t>Programmes</a:t>
            </a:r>
            <a:r>
              <a:rPr lang="en-US" dirty="0"/>
              <a:t>:</a:t>
            </a:r>
            <a:endParaRPr lang="en-NZ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493CE1-D430-40E9-AAF2-11012362D3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1849" y="1327374"/>
            <a:ext cx="6850151" cy="484129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07522D4-1A3B-47FF-80B7-711071BE0942}"/>
              </a:ext>
            </a:extLst>
          </p:cNvPr>
          <p:cNvSpPr/>
          <p:nvPr/>
        </p:nvSpPr>
        <p:spPr>
          <a:xfrm>
            <a:off x="0" y="0"/>
            <a:ext cx="12191999" cy="1052736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Geothermal : What do we do…</a:t>
            </a:r>
            <a:endParaRPr lang="en-NZ" sz="28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E46AD7-777F-41B5-B6B6-7058808126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5285757"/>
            <a:ext cx="1636614" cy="88291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3BA65A18-A01B-472C-A042-CBCE9A3591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11354" y="5423460"/>
            <a:ext cx="3189396" cy="60750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65EA70-45F7-4DEC-9312-3CC1C65198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8151" y="1825625"/>
            <a:ext cx="5562599" cy="2641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Research </a:t>
            </a:r>
            <a:r>
              <a:rPr lang="en-US" dirty="0" err="1"/>
              <a:t>Programmes</a:t>
            </a:r>
            <a:r>
              <a:rPr lang="en-US" dirty="0"/>
              <a:t>:</a:t>
            </a:r>
          </a:p>
          <a:p>
            <a:r>
              <a:rPr lang="en-US" b="0" dirty="0"/>
              <a:t>New Zealand’s Geothermal Futures</a:t>
            </a:r>
          </a:p>
          <a:p>
            <a:r>
              <a:rPr lang="en-US" b="0" dirty="0"/>
              <a:t>Thermal Processes</a:t>
            </a:r>
          </a:p>
          <a:p>
            <a:r>
              <a:rPr lang="en-US" b="0" dirty="0"/>
              <a:t>Super Hot fluids</a:t>
            </a:r>
          </a:p>
          <a:p>
            <a:r>
              <a:rPr lang="en-US" b="0" dirty="0"/>
              <a:t>Geothermal: The Next Generation</a:t>
            </a:r>
            <a:endParaRPr lang="en-NZ" b="0" dirty="0"/>
          </a:p>
        </p:txBody>
      </p:sp>
    </p:spTree>
    <p:extLst>
      <p:ext uri="{BB962C8B-B14F-4D97-AF65-F5344CB8AC3E}">
        <p14:creationId xmlns:p14="http://schemas.microsoft.com/office/powerpoint/2010/main" val="593724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52287-5F75-4F7D-B410-13EBB9757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525" y="2674938"/>
            <a:ext cx="10972800" cy="1143000"/>
          </a:xfrm>
        </p:spPr>
        <p:txBody>
          <a:bodyPr/>
          <a:lstStyle/>
          <a:p>
            <a:r>
              <a:rPr lang="en-US" sz="7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Present Research:</a:t>
            </a:r>
            <a:endParaRPr lang="en-NZ" sz="7200" dirty="0"/>
          </a:p>
        </p:txBody>
      </p:sp>
    </p:spTree>
    <p:extLst>
      <p:ext uri="{BB962C8B-B14F-4D97-AF65-F5344CB8AC3E}">
        <p14:creationId xmlns:p14="http://schemas.microsoft.com/office/powerpoint/2010/main" val="3594455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99516-5C64-4179-B10A-F7CFDE6F9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40" y="274643"/>
            <a:ext cx="11602720" cy="1325563"/>
          </a:xfrm>
        </p:spPr>
        <p:txBody>
          <a:bodyPr/>
          <a:lstStyle/>
          <a:p>
            <a:r>
              <a:rPr lang="en-US" sz="3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Understanding New </a:t>
            </a:r>
            <a:r>
              <a:rPr lang="en-US" sz="36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Zealands</a:t>
            </a:r>
            <a:r>
              <a:rPr lang="en-US" sz="3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Geothermal resources</a:t>
            </a:r>
            <a:endParaRPr lang="en-NZ" sz="36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56E5D3-F83C-4B41-8F00-BC83750FCB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8000" y="1600206"/>
            <a:ext cx="5384800" cy="4525963"/>
          </a:xfrm>
          <a:solidFill>
            <a:schemeClr val="accent1">
              <a:lumMod val="90000"/>
            </a:schemeClr>
          </a:solidFill>
          <a:effectLst>
            <a:outerShdw blurRad="50800" dist="50800" dir="5400000" algn="ctr" rotWithShape="0">
              <a:schemeClr val="bg2"/>
            </a:outerShdw>
          </a:effectLst>
        </p:spPr>
        <p:txBody>
          <a:bodyPr/>
          <a:lstStyle/>
          <a:p>
            <a:pPr marL="0" indent="0">
              <a:buNone/>
            </a:pPr>
            <a:r>
              <a:rPr lang="en-US" u="sng" dirty="0"/>
              <a:t>Near-surface</a:t>
            </a:r>
          </a:p>
          <a:p>
            <a:r>
              <a:rPr lang="en-US" b="0" dirty="0"/>
              <a:t>Natural surface feature mapping</a:t>
            </a:r>
          </a:p>
          <a:p>
            <a:r>
              <a:rPr lang="en-US" b="0" dirty="0"/>
              <a:t>Heat flow</a:t>
            </a:r>
          </a:p>
          <a:p>
            <a:r>
              <a:rPr lang="en-US" b="0" dirty="0"/>
              <a:t>Thermal properties</a:t>
            </a:r>
          </a:p>
          <a:p>
            <a:r>
              <a:rPr lang="en-US" b="0" dirty="0"/>
              <a:t>Effects of use</a:t>
            </a:r>
          </a:p>
          <a:p>
            <a:r>
              <a:rPr lang="en-US" b="0" dirty="0"/>
              <a:t>Strategy and uptake</a:t>
            </a:r>
          </a:p>
          <a:p>
            <a:r>
              <a:rPr lang="en-US" b="0" dirty="0"/>
              <a:t>Vision </a:t>
            </a:r>
            <a:r>
              <a:rPr lang="en-US" b="0" dirty="0" err="1"/>
              <a:t>Mātauranga</a:t>
            </a:r>
            <a:endParaRPr lang="en-US" b="0" dirty="0"/>
          </a:p>
          <a:p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E9FD1E-D51A-4551-A75C-A347E82E88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4920" y="1600205"/>
            <a:ext cx="5181600" cy="4525963"/>
          </a:xfrm>
          <a:solidFill>
            <a:srgbClr val="FFE79B"/>
          </a:solidFill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</p:spPr>
        <p:txBody>
          <a:bodyPr/>
          <a:lstStyle/>
          <a:p>
            <a:pPr marL="0" indent="0">
              <a:buNone/>
            </a:pPr>
            <a:r>
              <a:rPr lang="en-US" u="sng" dirty="0"/>
              <a:t>High enthalpy</a:t>
            </a:r>
          </a:p>
          <a:p>
            <a:r>
              <a:rPr lang="en-US" b="0" dirty="0"/>
              <a:t>Geological modelling</a:t>
            </a:r>
          </a:p>
          <a:p>
            <a:r>
              <a:rPr lang="en-US" b="0" dirty="0"/>
              <a:t>Fluid-rock interaction</a:t>
            </a:r>
          </a:p>
          <a:p>
            <a:r>
              <a:rPr lang="en-US" b="0" dirty="0"/>
              <a:t>Numerical modelling</a:t>
            </a:r>
          </a:p>
          <a:p>
            <a:r>
              <a:rPr lang="en-US" b="0" dirty="0"/>
              <a:t>Power station chemistry</a:t>
            </a:r>
          </a:p>
          <a:p>
            <a:r>
              <a:rPr lang="en-US" b="0" dirty="0"/>
              <a:t>Borehole imaging</a:t>
            </a:r>
          </a:p>
          <a:p>
            <a:r>
              <a:rPr lang="en-US" b="0" dirty="0"/>
              <a:t>Regional scale geophysics</a:t>
            </a:r>
            <a:endParaRPr lang="en-NZ" b="0" dirty="0"/>
          </a:p>
        </p:txBody>
      </p:sp>
    </p:spTree>
    <p:extLst>
      <p:ext uri="{BB962C8B-B14F-4D97-AF65-F5344CB8AC3E}">
        <p14:creationId xmlns:p14="http://schemas.microsoft.com/office/powerpoint/2010/main" val="2699910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B3B006-2086-4B53-BAFC-D9376F12DB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57" y="1022784"/>
            <a:ext cx="4486405" cy="53399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7D6C27-D16B-4196-843B-BFE895D7D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78117"/>
            <a:ext cx="10972800" cy="1143000"/>
          </a:xfrm>
        </p:spPr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Near – surface Geothermal</a:t>
            </a:r>
            <a:endParaRPr lang="en-NZ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841A63-F322-4E38-9397-3890A91019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3783" y="4027232"/>
            <a:ext cx="4486405" cy="24475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ED3A45-A6DC-476C-A025-3FC770D06A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5440" y="-142875"/>
            <a:ext cx="4134799" cy="502559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E42BFD6-DC16-450E-BD9A-89B899377E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8081" y="65087"/>
            <a:ext cx="2957807" cy="16629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3C81C8-63D0-4AEF-98F9-867D018D87C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8698" y="1919188"/>
            <a:ext cx="2266438" cy="1509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71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339135F-2DF9-6548-856F-7B298767FB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739839" y="-2672133"/>
            <a:ext cx="3250254" cy="107862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C109E0-720E-4B0A-9613-D99E650C6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143" y="178746"/>
            <a:ext cx="8176077" cy="1082895"/>
          </a:xfrm>
        </p:spPr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Enthalpy systems: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Source to Surface Evolution</a:t>
            </a:r>
            <a:endParaRPr lang="en-NZ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6AED5C-86A4-4C25-BE33-3C380DCBA8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52" t="12830" r="23273" b="13291"/>
          <a:stretch/>
        </p:blipFill>
        <p:spPr>
          <a:xfrm>
            <a:off x="7520829" y="3607746"/>
            <a:ext cx="4635977" cy="325025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50E2BD0-1967-4A2A-BAB4-E0D8A537DE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34628" y="0"/>
            <a:ext cx="1530229" cy="37249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97ECDC3-71B6-4D95-B1D5-0E234D3BB8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442" y="4180325"/>
            <a:ext cx="4729675" cy="267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869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2B4F3-2826-4DAB-85DD-45FBBC5CC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 work:</a:t>
            </a:r>
            <a:endParaRPr lang="en-NZ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5FDF7D0-55E8-43AA-9874-AE25E74D768A}"/>
              </a:ext>
            </a:extLst>
          </p:cNvPr>
          <p:cNvGrpSpPr/>
          <p:nvPr/>
        </p:nvGrpSpPr>
        <p:grpSpPr>
          <a:xfrm>
            <a:off x="505369" y="1355763"/>
            <a:ext cx="2858967" cy="2427002"/>
            <a:chOff x="229955" y="3686133"/>
            <a:chExt cx="3214610" cy="285551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6017705-21BF-4F7F-B7C7-128FDED36C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05133" y="3686133"/>
              <a:ext cx="1939432" cy="274438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99ED14F-6B02-4E69-8FB7-16A379E110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313349">
              <a:off x="229955" y="3795586"/>
              <a:ext cx="1939432" cy="2746066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A6B1E84-AB03-49A6-AAC8-2E6EB01F9336}"/>
              </a:ext>
            </a:extLst>
          </p:cNvPr>
          <p:cNvGrpSpPr>
            <a:grpSpLocks noChangeAspect="1"/>
          </p:cNvGrpSpPr>
          <p:nvPr/>
        </p:nvGrpSpPr>
        <p:grpSpPr>
          <a:xfrm>
            <a:off x="347388" y="4035938"/>
            <a:ext cx="5358931" cy="2822061"/>
            <a:chOff x="1768902" y="1429256"/>
            <a:chExt cx="8675342" cy="4568513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2D38E75-DC67-481E-AC33-EA2BF19CBE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30410" y="1789426"/>
              <a:ext cx="2748398" cy="3888302"/>
            </a:xfrm>
            <a:prstGeom prst="rect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D2CE269-4354-452B-A135-55BA79871B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95754" y="1429256"/>
              <a:ext cx="2748490" cy="3888432"/>
            </a:xfrm>
            <a:prstGeom prst="rect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E1E1077-16A3-42A3-9323-D164B19F65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68902" y="2109467"/>
              <a:ext cx="2748398" cy="3888302"/>
            </a:xfrm>
            <a:prstGeom prst="rect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</p:pic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2905B138-1E14-4CEB-8DDC-C3FC3C8554E3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37410" y="2569264"/>
            <a:ext cx="1046567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NZ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4337DB6-962C-4A5A-A8AF-7189CD090D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7033" y="1091645"/>
            <a:ext cx="7587579" cy="2233815"/>
          </a:xfrm>
        </p:spPr>
        <p:txBody>
          <a:bodyPr/>
          <a:lstStyle/>
          <a:p>
            <a:pPr marL="0" indent="0">
              <a:buNone/>
            </a:pPr>
            <a:r>
              <a:rPr lang="en-US" sz="1800" b="1" u="sng" dirty="0">
                <a:solidFill>
                  <a:srgbClr val="003A1A"/>
                </a:solidFill>
              </a:rPr>
              <a:t>Vision </a:t>
            </a:r>
            <a:r>
              <a:rPr lang="en-US" sz="1800" b="1" u="sng" dirty="0" err="1">
                <a:solidFill>
                  <a:srgbClr val="003A1A"/>
                </a:solidFill>
              </a:rPr>
              <a:t>Mātauranga</a:t>
            </a:r>
            <a:r>
              <a:rPr lang="en-US" sz="1800" b="1" u="sng" dirty="0">
                <a:solidFill>
                  <a:srgbClr val="003A1A"/>
                </a:solidFill>
              </a:rPr>
              <a:t> Capability Fund:</a:t>
            </a:r>
            <a:endParaRPr lang="en-NZ" sz="1800" u="sng" dirty="0">
              <a:solidFill>
                <a:srgbClr val="003A1A"/>
              </a:solidFill>
            </a:endParaRPr>
          </a:p>
          <a:p>
            <a:pPr marL="0" indent="0">
              <a:buNone/>
            </a:pPr>
            <a:endParaRPr lang="en-NZ" sz="1800" b="1" dirty="0">
              <a:solidFill>
                <a:srgbClr val="003A1A"/>
              </a:solidFill>
            </a:endParaRPr>
          </a:p>
          <a:p>
            <a:pPr marL="0" indent="0">
              <a:buNone/>
            </a:pPr>
            <a:r>
              <a:rPr lang="en-NZ" sz="1800" b="1" dirty="0" err="1">
                <a:solidFill>
                  <a:srgbClr val="003A1A"/>
                </a:solidFill>
              </a:rPr>
              <a:t>Kaitiakitanga</a:t>
            </a:r>
            <a:r>
              <a:rPr lang="en-NZ" sz="1800" b="1" dirty="0">
                <a:solidFill>
                  <a:srgbClr val="003A1A"/>
                </a:solidFill>
              </a:rPr>
              <a:t> of geothermal </a:t>
            </a:r>
            <a:r>
              <a:rPr lang="en-NZ" sz="1800" b="1" dirty="0" err="1">
                <a:solidFill>
                  <a:srgbClr val="003A1A"/>
                </a:solidFill>
              </a:rPr>
              <a:t>ecosytems</a:t>
            </a:r>
            <a:r>
              <a:rPr lang="en-NZ" sz="1800" b="1" dirty="0">
                <a:solidFill>
                  <a:srgbClr val="003A1A"/>
                </a:solidFill>
              </a:rPr>
              <a:t> through joint scientific and </a:t>
            </a:r>
            <a:r>
              <a:rPr lang="en-NZ" sz="1800" b="1" dirty="0" err="1">
                <a:solidFill>
                  <a:srgbClr val="003A1A"/>
                </a:solidFill>
              </a:rPr>
              <a:t>Mātauranga</a:t>
            </a:r>
            <a:r>
              <a:rPr lang="en-NZ" sz="1800" b="1" dirty="0">
                <a:solidFill>
                  <a:srgbClr val="003A1A"/>
                </a:solidFill>
              </a:rPr>
              <a:t>-a-iwi approaches</a:t>
            </a:r>
          </a:p>
          <a:p>
            <a:pPr marL="0" indent="0">
              <a:buNone/>
            </a:pPr>
            <a:endParaRPr lang="en-NZ" sz="1800" b="1" dirty="0">
              <a:solidFill>
                <a:srgbClr val="003A1A"/>
              </a:solidFill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3A1A"/>
                </a:solidFill>
                <a:cs typeface="Arial" panose="020B0604020202020204" pitchFamily="34" charset="0"/>
              </a:rPr>
              <a:t>Te Ahi </a:t>
            </a:r>
            <a:r>
              <a:rPr lang="en-US" sz="1800" dirty="0" err="1">
                <a:solidFill>
                  <a:srgbClr val="003A1A"/>
                </a:solidFill>
                <a:cs typeface="Arial" panose="020B0604020202020204" pitchFamily="34" charset="0"/>
              </a:rPr>
              <a:t>Tipua</a:t>
            </a:r>
            <a:r>
              <a:rPr lang="en-US" sz="1800" dirty="0">
                <a:solidFill>
                  <a:srgbClr val="003A1A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3A1A"/>
                </a:solidFill>
                <a:cs typeface="Arial" panose="020B0604020202020204" pitchFamily="34" charset="0"/>
              </a:rPr>
              <a:t>ki</a:t>
            </a:r>
            <a:r>
              <a:rPr lang="en-US" sz="1800" dirty="0">
                <a:solidFill>
                  <a:srgbClr val="003A1A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3A1A"/>
                </a:solidFill>
                <a:cs typeface="Arial" panose="020B0604020202020204" pitchFamily="34" charset="0"/>
              </a:rPr>
              <a:t>Tahorakuri</a:t>
            </a:r>
            <a:r>
              <a:rPr lang="en-US" sz="1800" dirty="0">
                <a:solidFill>
                  <a:srgbClr val="003A1A"/>
                </a:solidFill>
                <a:cs typeface="Arial" panose="020B0604020202020204" pitchFamily="34" charset="0"/>
              </a:rPr>
              <a:t> A1 Section 30: establishing an economic development plan for </a:t>
            </a:r>
            <a:r>
              <a:rPr lang="en-US" sz="1800" dirty="0" err="1">
                <a:solidFill>
                  <a:srgbClr val="003A1A"/>
                </a:solidFill>
                <a:cs typeface="Arial" panose="020B0604020202020204" pitchFamily="34" charset="0"/>
              </a:rPr>
              <a:t>hapū</a:t>
            </a:r>
            <a:r>
              <a:rPr lang="en-US" sz="1800" dirty="0">
                <a:solidFill>
                  <a:srgbClr val="003A1A"/>
                </a:solidFill>
                <a:cs typeface="Arial" panose="020B0604020202020204" pitchFamily="34" charset="0"/>
              </a:rPr>
              <a:t> in degraded geothermal environments</a:t>
            </a:r>
          </a:p>
          <a:p>
            <a:pPr marL="0" indent="0">
              <a:buNone/>
            </a:pPr>
            <a:endParaRPr lang="en-NZ" sz="1800" b="1" dirty="0">
              <a:solidFill>
                <a:srgbClr val="003A1A"/>
              </a:solidFill>
            </a:endParaRPr>
          </a:p>
          <a:p>
            <a:pPr marL="0" indent="0">
              <a:buNone/>
            </a:pPr>
            <a:endParaRPr lang="en-NZ" b="0" dirty="0"/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327FAAC3-3634-4887-BECB-8072250C9E69}"/>
              </a:ext>
            </a:extLst>
          </p:cNvPr>
          <p:cNvSpPr txBox="1">
            <a:spLocks/>
          </p:cNvSpPr>
          <p:nvPr/>
        </p:nvSpPr>
        <p:spPr>
          <a:xfrm>
            <a:off x="5487419" y="2749923"/>
            <a:ext cx="6357193" cy="9383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1800" b="1" dirty="0">
              <a:solidFill>
                <a:srgbClr val="003A1A"/>
              </a:solidFill>
              <a:cs typeface="Arial" panose="020B0604020202020204" pitchFamily="34" charset="0"/>
            </a:endParaRPr>
          </a:p>
        </p:txBody>
      </p:sp>
      <p:grpSp>
        <p:nvGrpSpPr>
          <p:cNvPr id="4" name="Graphic 15">
            <a:extLst>
              <a:ext uri="{FF2B5EF4-FFF2-40B4-BE49-F238E27FC236}">
                <a16:creationId xmlns:a16="http://schemas.microsoft.com/office/drawing/2014/main" id="{897BBBE6-AA0D-435A-8D74-8ACA46595EC4}"/>
              </a:ext>
            </a:extLst>
          </p:cNvPr>
          <p:cNvGrpSpPr/>
          <p:nvPr/>
        </p:nvGrpSpPr>
        <p:grpSpPr>
          <a:xfrm>
            <a:off x="9182100" y="3461379"/>
            <a:ext cx="2400300" cy="457200"/>
            <a:chOff x="9182100" y="3461379"/>
            <a:chExt cx="2400300" cy="457200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85A58F8-8234-4780-9641-8877AA4FB40D}"/>
                </a:ext>
              </a:extLst>
            </p:cNvPr>
            <p:cNvSpPr/>
            <p:nvPr/>
          </p:nvSpPr>
          <p:spPr>
            <a:xfrm>
              <a:off x="9184481" y="3454235"/>
              <a:ext cx="1590675" cy="428625"/>
            </a:xfrm>
            <a:custGeom>
              <a:avLst/>
              <a:gdLst>
                <a:gd name="connsiteX0" fmla="*/ 1585436 w 1590675"/>
                <a:gd name="connsiteY0" fmla="*/ 358235 h 428625"/>
                <a:gd name="connsiteX1" fmla="*/ 1574768 w 1590675"/>
                <a:gd name="connsiteY1" fmla="*/ 358235 h 428625"/>
                <a:gd name="connsiteX2" fmla="*/ 1574768 w 1590675"/>
                <a:gd name="connsiteY2" fmla="*/ 421386 h 428625"/>
                <a:gd name="connsiteX3" fmla="*/ 1585436 w 1590675"/>
                <a:gd name="connsiteY3" fmla="*/ 421386 h 428625"/>
                <a:gd name="connsiteX4" fmla="*/ 1585436 w 1590675"/>
                <a:gd name="connsiteY4" fmla="*/ 358235 h 428625"/>
                <a:gd name="connsiteX5" fmla="*/ 1559433 w 1590675"/>
                <a:gd name="connsiteY5" fmla="*/ 358235 h 428625"/>
                <a:gd name="connsiteX6" fmla="*/ 1548003 w 1590675"/>
                <a:gd name="connsiteY6" fmla="*/ 358235 h 428625"/>
                <a:gd name="connsiteX7" fmla="*/ 1530668 w 1590675"/>
                <a:gd name="connsiteY7" fmla="*/ 385096 h 428625"/>
                <a:gd name="connsiteX8" fmla="*/ 1522571 w 1590675"/>
                <a:gd name="connsiteY8" fmla="*/ 385096 h 428625"/>
                <a:gd name="connsiteX9" fmla="*/ 1522571 w 1590675"/>
                <a:gd name="connsiteY9" fmla="*/ 358235 h 428625"/>
                <a:gd name="connsiteX10" fmla="*/ 1511618 w 1590675"/>
                <a:gd name="connsiteY10" fmla="*/ 358235 h 428625"/>
                <a:gd name="connsiteX11" fmla="*/ 1511618 w 1590675"/>
                <a:gd name="connsiteY11" fmla="*/ 421386 h 428625"/>
                <a:gd name="connsiteX12" fmla="*/ 1522190 w 1590675"/>
                <a:gd name="connsiteY12" fmla="*/ 421386 h 428625"/>
                <a:gd name="connsiteX13" fmla="*/ 1522190 w 1590675"/>
                <a:gd name="connsiteY13" fmla="*/ 393383 h 428625"/>
                <a:gd name="connsiteX14" fmla="*/ 1530668 w 1590675"/>
                <a:gd name="connsiteY14" fmla="*/ 393383 h 428625"/>
                <a:gd name="connsiteX15" fmla="*/ 1549718 w 1590675"/>
                <a:gd name="connsiteY15" fmla="*/ 421481 h 428625"/>
                <a:gd name="connsiteX16" fmla="*/ 1561910 w 1590675"/>
                <a:gd name="connsiteY16" fmla="*/ 421481 h 428625"/>
                <a:gd name="connsiteX17" fmla="*/ 1539716 w 1590675"/>
                <a:gd name="connsiteY17" fmla="*/ 388144 h 428625"/>
                <a:gd name="connsiteX18" fmla="*/ 1559433 w 1590675"/>
                <a:gd name="connsiteY18" fmla="*/ 358235 h 428625"/>
                <a:gd name="connsiteX19" fmla="*/ 1467326 w 1590675"/>
                <a:gd name="connsiteY19" fmla="*/ 422720 h 428625"/>
                <a:gd name="connsiteX20" fmla="*/ 1486948 w 1590675"/>
                <a:gd name="connsiteY20" fmla="*/ 416624 h 428625"/>
                <a:gd name="connsiteX21" fmla="*/ 1492377 w 1590675"/>
                <a:gd name="connsiteY21" fmla="*/ 399860 h 428625"/>
                <a:gd name="connsiteX22" fmla="*/ 1492377 w 1590675"/>
                <a:gd name="connsiteY22" fmla="*/ 358235 h 428625"/>
                <a:gd name="connsiteX23" fmla="*/ 1481804 w 1590675"/>
                <a:gd name="connsiteY23" fmla="*/ 358235 h 428625"/>
                <a:gd name="connsiteX24" fmla="*/ 1481804 w 1590675"/>
                <a:gd name="connsiteY24" fmla="*/ 401574 h 428625"/>
                <a:gd name="connsiteX25" fmla="*/ 1478661 w 1590675"/>
                <a:gd name="connsiteY25" fmla="*/ 411099 h 428625"/>
                <a:gd name="connsiteX26" fmla="*/ 1467422 w 1590675"/>
                <a:gd name="connsiteY26" fmla="*/ 414623 h 428625"/>
                <a:gd name="connsiteX27" fmla="*/ 1456277 w 1590675"/>
                <a:gd name="connsiteY27" fmla="*/ 411099 h 428625"/>
                <a:gd name="connsiteX28" fmla="*/ 1453134 w 1590675"/>
                <a:gd name="connsiteY28" fmla="*/ 401574 h 428625"/>
                <a:gd name="connsiteX29" fmla="*/ 1453134 w 1590675"/>
                <a:gd name="connsiteY29" fmla="*/ 358235 h 428625"/>
                <a:gd name="connsiteX30" fmla="*/ 1442466 w 1590675"/>
                <a:gd name="connsiteY30" fmla="*/ 358235 h 428625"/>
                <a:gd name="connsiteX31" fmla="*/ 1442466 w 1590675"/>
                <a:gd name="connsiteY31" fmla="*/ 399860 h 428625"/>
                <a:gd name="connsiteX32" fmla="*/ 1447800 w 1590675"/>
                <a:gd name="connsiteY32" fmla="*/ 416719 h 428625"/>
                <a:gd name="connsiteX33" fmla="*/ 1467326 w 1590675"/>
                <a:gd name="connsiteY33" fmla="*/ 422815 h 428625"/>
                <a:gd name="connsiteX34" fmla="*/ 1467326 w 1590675"/>
                <a:gd name="connsiteY34" fmla="*/ 422720 h 428625"/>
                <a:gd name="connsiteX35" fmla="*/ 1411891 w 1590675"/>
                <a:gd name="connsiteY35" fmla="*/ 366617 h 428625"/>
                <a:gd name="connsiteX36" fmla="*/ 1430084 w 1590675"/>
                <a:gd name="connsiteY36" fmla="*/ 366617 h 428625"/>
                <a:gd name="connsiteX37" fmla="*/ 1430084 w 1590675"/>
                <a:gd name="connsiteY37" fmla="*/ 358331 h 428625"/>
                <a:gd name="connsiteX38" fmla="*/ 1383030 w 1590675"/>
                <a:gd name="connsiteY38" fmla="*/ 358331 h 428625"/>
                <a:gd name="connsiteX39" fmla="*/ 1383030 w 1590675"/>
                <a:gd name="connsiteY39" fmla="*/ 366617 h 428625"/>
                <a:gd name="connsiteX40" fmla="*/ 1401223 w 1590675"/>
                <a:gd name="connsiteY40" fmla="*/ 366617 h 428625"/>
                <a:gd name="connsiteX41" fmla="*/ 1401223 w 1590675"/>
                <a:gd name="connsiteY41" fmla="*/ 421481 h 428625"/>
                <a:gd name="connsiteX42" fmla="*/ 1411986 w 1590675"/>
                <a:gd name="connsiteY42" fmla="*/ 421481 h 428625"/>
                <a:gd name="connsiteX43" fmla="*/ 1411891 w 1590675"/>
                <a:gd name="connsiteY43" fmla="*/ 366617 h 428625"/>
                <a:gd name="connsiteX44" fmla="*/ 1345216 w 1590675"/>
                <a:gd name="connsiteY44" fmla="*/ 422815 h 428625"/>
                <a:gd name="connsiteX45" fmla="*/ 1364837 w 1590675"/>
                <a:gd name="connsiteY45" fmla="*/ 416719 h 428625"/>
                <a:gd name="connsiteX46" fmla="*/ 1370267 w 1590675"/>
                <a:gd name="connsiteY46" fmla="*/ 399955 h 428625"/>
                <a:gd name="connsiteX47" fmla="*/ 1370267 w 1590675"/>
                <a:gd name="connsiteY47" fmla="*/ 358235 h 428625"/>
                <a:gd name="connsiteX48" fmla="*/ 1360170 w 1590675"/>
                <a:gd name="connsiteY48" fmla="*/ 358235 h 428625"/>
                <a:gd name="connsiteX49" fmla="*/ 1360170 w 1590675"/>
                <a:gd name="connsiteY49" fmla="*/ 401574 h 428625"/>
                <a:gd name="connsiteX50" fmla="*/ 1357027 w 1590675"/>
                <a:gd name="connsiteY50" fmla="*/ 411099 h 428625"/>
                <a:gd name="connsiteX51" fmla="*/ 1345787 w 1590675"/>
                <a:gd name="connsiteY51" fmla="*/ 414623 h 428625"/>
                <a:gd name="connsiteX52" fmla="*/ 1334643 w 1590675"/>
                <a:gd name="connsiteY52" fmla="*/ 411099 h 428625"/>
                <a:gd name="connsiteX53" fmla="*/ 1331500 w 1590675"/>
                <a:gd name="connsiteY53" fmla="*/ 401574 h 428625"/>
                <a:gd name="connsiteX54" fmla="*/ 1331500 w 1590675"/>
                <a:gd name="connsiteY54" fmla="*/ 358235 h 428625"/>
                <a:gd name="connsiteX55" fmla="*/ 1321118 w 1590675"/>
                <a:gd name="connsiteY55" fmla="*/ 358235 h 428625"/>
                <a:gd name="connsiteX56" fmla="*/ 1321118 w 1590675"/>
                <a:gd name="connsiteY56" fmla="*/ 399860 h 428625"/>
                <a:gd name="connsiteX57" fmla="*/ 1326452 w 1590675"/>
                <a:gd name="connsiteY57" fmla="*/ 416624 h 428625"/>
                <a:gd name="connsiteX58" fmla="*/ 1345978 w 1590675"/>
                <a:gd name="connsiteY58" fmla="*/ 422720 h 428625"/>
                <a:gd name="connsiteX59" fmla="*/ 1345216 w 1590675"/>
                <a:gd name="connsiteY59" fmla="*/ 422815 h 428625"/>
                <a:gd name="connsiteX60" fmla="*/ 1290542 w 1590675"/>
                <a:gd name="connsiteY60" fmla="*/ 366522 h 428625"/>
                <a:gd name="connsiteX61" fmla="*/ 1308735 w 1590675"/>
                <a:gd name="connsiteY61" fmla="*/ 366522 h 428625"/>
                <a:gd name="connsiteX62" fmla="*/ 1308735 w 1590675"/>
                <a:gd name="connsiteY62" fmla="*/ 358235 h 428625"/>
                <a:gd name="connsiteX63" fmla="*/ 1261682 w 1590675"/>
                <a:gd name="connsiteY63" fmla="*/ 358235 h 428625"/>
                <a:gd name="connsiteX64" fmla="*/ 1261682 w 1590675"/>
                <a:gd name="connsiteY64" fmla="*/ 366522 h 428625"/>
                <a:gd name="connsiteX65" fmla="*/ 1279874 w 1590675"/>
                <a:gd name="connsiteY65" fmla="*/ 366522 h 428625"/>
                <a:gd name="connsiteX66" fmla="*/ 1279874 w 1590675"/>
                <a:gd name="connsiteY66" fmla="*/ 421386 h 428625"/>
                <a:gd name="connsiteX67" fmla="*/ 1290542 w 1590675"/>
                <a:gd name="connsiteY67" fmla="*/ 421386 h 428625"/>
                <a:gd name="connsiteX68" fmla="*/ 1290542 w 1590675"/>
                <a:gd name="connsiteY68" fmla="*/ 366522 h 428625"/>
                <a:gd name="connsiteX69" fmla="*/ 1229582 w 1590675"/>
                <a:gd name="connsiteY69" fmla="*/ 367665 h 428625"/>
                <a:gd name="connsiteX70" fmla="*/ 1233297 w 1590675"/>
                <a:gd name="connsiteY70" fmla="*/ 379762 h 428625"/>
                <a:gd name="connsiteX71" fmla="*/ 1239584 w 1590675"/>
                <a:gd name="connsiteY71" fmla="*/ 398145 h 428625"/>
                <a:gd name="connsiteX72" fmla="*/ 1219486 w 1590675"/>
                <a:gd name="connsiteY72" fmla="*/ 398145 h 428625"/>
                <a:gd name="connsiteX73" fmla="*/ 1225677 w 1590675"/>
                <a:gd name="connsiteY73" fmla="*/ 379762 h 428625"/>
                <a:gd name="connsiteX74" fmla="*/ 1229392 w 1590675"/>
                <a:gd name="connsiteY74" fmla="*/ 367665 h 428625"/>
                <a:gd name="connsiteX75" fmla="*/ 1229582 w 1590675"/>
                <a:gd name="connsiteY75" fmla="*/ 367665 h 428625"/>
                <a:gd name="connsiteX76" fmla="*/ 1242346 w 1590675"/>
                <a:gd name="connsiteY76" fmla="*/ 406337 h 428625"/>
                <a:gd name="connsiteX77" fmla="*/ 1247489 w 1590675"/>
                <a:gd name="connsiteY77" fmla="*/ 421386 h 428625"/>
                <a:gd name="connsiteX78" fmla="*/ 1258538 w 1590675"/>
                <a:gd name="connsiteY78" fmla="*/ 421386 h 428625"/>
                <a:gd name="connsiteX79" fmla="*/ 1235393 w 1590675"/>
                <a:gd name="connsiteY79" fmla="*/ 358235 h 428625"/>
                <a:gd name="connsiteX80" fmla="*/ 1222724 w 1590675"/>
                <a:gd name="connsiteY80" fmla="*/ 358235 h 428625"/>
                <a:gd name="connsiteX81" fmla="*/ 1200150 w 1590675"/>
                <a:gd name="connsiteY81" fmla="*/ 421386 h 428625"/>
                <a:gd name="connsiteX82" fmla="*/ 1210913 w 1590675"/>
                <a:gd name="connsiteY82" fmla="*/ 421386 h 428625"/>
                <a:gd name="connsiteX83" fmla="*/ 1215962 w 1590675"/>
                <a:gd name="connsiteY83" fmla="*/ 406337 h 428625"/>
                <a:gd name="connsiteX84" fmla="*/ 1242346 w 1590675"/>
                <a:gd name="connsiteY84" fmla="*/ 406337 h 428625"/>
                <a:gd name="connsiteX85" fmla="*/ 1192435 w 1590675"/>
                <a:gd name="connsiteY85" fmla="*/ 358712 h 428625"/>
                <a:gd name="connsiteX86" fmla="*/ 1181100 w 1590675"/>
                <a:gd name="connsiteY86" fmla="*/ 358712 h 428625"/>
                <a:gd name="connsiteX87" fmla="*/ 1163479 w 1590675"/>
                <a:gd name="connsiteY87" fmla="*/ 385572 h 428625"/>
                <a:gd name="connsiteX88" fmla="*/ 1155383 w 1590675"/>
                <a:gd name="connsiteY88" fmla="*/ 385572 h 428625"/>
                <a:gd name="connsiteX89" fmla="*/ 1155383 w 1590675"/>
                <a:gd name="connsiteY89" fmla="*/ 358235 h 428625"/>
                <a:gd name="connsiteX90" fmla="*/ 1144715 w 1590675"/>
                <a:gd name="connsiteY90" fmla="*/ 358235 h 428625"/>
                <a:gd name="connsiteX91" fmla="*/ 1144715 w 1590675"/>
                <a:gd name="connsiteY91" fmla="*/ 421386 h 428625"/>
                <a:gd name="connsiteX92" fmla="*/ 1155383 w 1590675"/>
                <a:gd name="connsiteY92" fmla="*/ 421386 h 428625"/>
                <a:gd name="connsiteX93" fmla="*/ 1155383 w 1590675"/>
                <a:gd name="connsiteY93" fmla="*/ 393383 h 428625"/>
                <a:gd name="connsiteX94" fmla="*/ 1163669 w 1590675"/>
                <a:gd name="connsiteY94" fmla="*/ 393383 h 428625"/>
                <a:gd name="connsiteX95" fmla="*/ 1182719 w 1590675"/>
                <a:gd name="connsiteY95" fmla="*/ 421481 h 428625"/>
                <a:gd name="connsiteX96" fmla="*/ 1194911 w 1590675"/>
                <a:gd name="connsiteY96" fmla="*/ 421481 h 428625"/>
                <a:gd name="connsiteX97" fmla="*/ 1172623 w 1590675"/>
                <a:gd name="connsiteY97" fmla="*/ 388144 h 428625"/>
                <a:gd name="connsiteX98" fmla="*/ 1192435 w 1590675"/>
                <a:gd name="connsiteY98" fmla="*/ 358712 h 428625"/>
                <a:gd name="connsiteX99" fmla="*/ 1101947 w 1590675"/>
                <a:gd name="connsiteY99" fmla="*/ 368237 h 428625"/>
                <a:gd name="connsiteX100" fmla="*/ 1105662 w 1590675"/>
                <a:gd name="connsiteY100" fmla="*/ 380333 h 428625"/>
                <a:gd name="connsiteX101" fmla="*/ 1111568 w 1590675"/>
                <a:gd name="connsiteY101" fmla="*/ 397669 h 428625"/>
                <a:gd name="connsiteX102" fmla="*/ 1091470 w 1590675"/>
                <a:gd name="connsiteY102" fmla="*/ 397669 h 428625"/>
                <a:gd name="connsiteX103" fmla="*/ 1097756 w 1590675"/>
                <a:gd name="connsiteY103" fmla="*/ 379286 h 428625"/>
                <a:gd name="connsiteX104" fmla="*/ 1101471 w 1590675"/>
                <a:gd name="connsiteY104" fmla="*/ 367189 h 428625"/>
                <a:gd name="connsiteX105" fmla="*/ 1101947 w 1590675"/>
                <a:gd name="connsiteY105" fmla="*/ 368237 h 428625"/>
                <a:gd name="connsiteX106" fmla="*/ 1114425 w 1590675"/>
                <a:gd name="connsiteY106" fmla="*/ 405860 h 428625"/>
                <a:gd name="connsiteX107" fmla="*/ 1119569 w 1590675"/>
                <a:gd name="connsiteY107" fmla="*/ 420910 h 428625"/>
                <a:gd name="connsiteX108" fmla="*/ 1130618 w 1590675"/>
                <a:gd name="connsiteY108" fmla="*/ 420910 h 428625"/>
                <a:gd name="connsiteX109" fmla="*/ 1107948 w 1590675"/>
                <a:gd name="connsiteY109" fmla="*/ 357759 h 428625"/>
                <a:gd name="connsiteX110" fmla="*/ 1095280 w 1590675"/>
                <a:gd name="connsiteY110" fmla="*/ 357759 h 428625"/>
                <a:gd name="connsiteX111" fmla="*/ 1073468 w 1590675"/>
                <a:gd name="connsiteY111" fmla="*/ 421386 h 428625"/>
                <a:gd name="connsiteX112" fmla="*/ 1084326 w 1590675"/>
                <a:gd name="connsiteY112" fmla="*/ 421386 h 428625"/>
                <a:gd name="connsiteX113" fmla="*/ 1089374 w 1590675"/>
                <a:gd name="connsiteY113" fmla="*/ 406337 h 428625"/>
                <a:gd name="connsiteX114" fmla="*/ 1114425 w 1590675"/>
                <a:gd name="connsiteY114" fmla="*/ 405860 h 428625"/>
                <a:gd name="connsiteX115" fmla="*/ 1059275 w 1590675"/>
                <a:gd name="connsiteY115" fmla="*/ 358235 h 428625"/>
                <a:gd name="connsiteX116" fmla="*/ 1048607 w 1590675"/>
                <a:gd name="connsiteY116" fmla="*/ 358235 h 428625"/>
                <a:gd name="connsiteX117" fmla="*/ 1048607 w 1590675"/>
                <a:gd name="connsiteY117" fmla="*/ 385096 h 428625"/>
                <a:gd name="connsiteX118" fmla="*/ 1020032 w 1590675"/>
                <a:gd name="connsiteY118" fmla="*/ 385096 h 428625"/>
                <a:gd name="connsiteX119" fmla="*/ 1020032 w 1590675"/>
                <a:gd name="connsiteY119" fmla="*/ 358235 h 428625"/>
                <a:gd name="connsiteX120" fmla="*/ 1009364 w 1590675"/>
                <a:gd name="connsiteY120" fmla="*/ 358235 h 428625"/>
                <a:gd name="connsiteX121" fmla="*/ 1009364 w 1590675"/>
                <a:gd name="connsiteY121" fmla="*/ 421386 h 428625"/>
                <a:gd name="connsiteX122" fmla="*/ 1020032 w 1590675"/>
                <a:gd name="connsiteY122" fmla="*/ 421386 h 428625"/>
                <a:gd name="connsiteX123" fmla="*/ 1020032 w 1590675"/>
                <a:gd name="connsiteY123" fmla="*/ 393383 h 428625"/>
                <a:gd name="connsiteX124" fmla="*/ 1048607 w 1590675"/>
                <a:gd name="connsiteY124" fmla="*/ 393383 h 428625"/>
                <a:gd name="connsiteX125" fmla="*/ 1048607 w 1590675"/>
                <a:gd name="connsiteY125" fmla="*/ 421481 h 428625"/>
                <a:gd name="connsiteX126" fmla="*/ 1059275 w 1590675"/>
                <a:gd name="connsiteY126" fmla="*/ 421481 h 428625"/>
                <a:gd name="connsiteX127" fmla="*/ 1059275 w 1590675"/>
                <a:gd name="connsiteY127" fmla="*/ 358235 h 428625"/>
                <a:gd name="connsiteX128" fmla="*/ 952500 w 1590675"/>
                <a:gd name="connsiteY128" fmla="*/ 381381 h 428625"/>
                <a:gd name="connsiteX129" fmla="*/ 958406 w 1590675"/>
                <a:gd name="connsiteY129" fmla="*/ 398621 h 428625"/>
                <a:gd name="connsiteX130" fmla="*/ 966216 w 1590675"/>
                <a:gd name="connsiteY130" fmla="*/ 421386 h 428625"/>
                <a:gd name="connsiteX131" fmla="*/ 978218 w 1590675"/>
                <a:gd name="connsiteY131" fmla="*/ 421386 h 428625"/>
                <a:gd name="connsiteX132" fmla="*/ 995839 w 1590675"/>
                <a:gd name="connsiteY132" fmla="*/ 358235 h 428625"/>
                <a:gd name="connsiteX133" fmla="*/ 985266 w 1590675"/>
                <a:gd name="connsiteY133" fmla="*/ 358235 h 428625"/>
                <a:gd name="connsiteX134" fmla="*/ 977646 w 1590675"/>
                <a:gd name="connsiteY134" fmla="*/ 386810 h 428625"/>
                <a:gd name="connsiteX135" fmla="*/ 971931 w 1590675"/>
                <a:gd name="connsiteY135" fmla="*/ 409956 h 428625"/>
                <a:gd name="connsiteX136" fmla="*/ 964787 w 1590675"/>
                <a:gd name="connsiteY136" fmla="*/ 387477 h 428625"/>
                <a:gd name="connsiteX137" fmla="*/ 954691 w 1590675"/>
                <a:gd name="connsiteY137" fmla="*/ 357950 h 428625"/>
                <a:gd name="connsiteX138" fmla="*/ 943928 w 1590675"/>
                <a:gd name="connsiteY138" fmla="*/ 357950 h 428625"/>
                <a:gd name="connsiteX139" fmla="*/ 947547 w 1590675"/>
                <a:gd name="connsiteY139" fmla="*/ 368237 h 428625"/>
                <a:gd name="connsiteX140" fmla="*/ 940118 w 1590675"/>
                <a:gd name="connsiteY140" fmla="*/ 389096 h 428625"/>
                <a:gd name="connsiteX141" fmla="*/ 933260 w 1590675"/>
                <a:gd name="connsiteY141" fmla="*/ 410337 h 428625"/>
                <a:gd name="connsiteX142" fmla="*/ 927926 w 1590675"/>
                <a:gd name="connsiteY142" fmla="*/ 388334 h 428625"/>
                <a:gd name="connsiteX143" fmla="*/ 920020 w 1590675"/>
                <a:gd name="connsiteY143" fmla="*/ 358235 h 428625"/>
                <a:gd name="connsiteX144" fmla="*/ 909161 w 1590675"/>
                <a:gd name="connsiteY144" fmla="*/ 358235 h 428625"/>
                <a:gd name="connsiteX145" fmla="*/ 926783 w 1590675"/>
                <a:gd name="connsiteY145" fmla="*/ 421386 h 428625"/>
                <a:gd name="connsiteX146" fmla="*/ 938784 w 1590675"/>
                <a:gd name="connsiteY146" fmla="*/ 421386 h 428625"/>
                <a:gd name="connsiteX147" fmla="*/ 946785 w 1590675"/>
                <a:gd name="connsiteY147" fmla="*/ 398621 h 428625"/>
                <a:gd name="connsiteX148" fmla="*/ 952595 w 1590675"/>
                <a:gd name="connsiteY148" fmla="*/ 381381 h 428625"/>
                <a:gd name="connsiteX149" fmla="*/ 952500 w 1590675"/>
                <a:gd name="connsiteY149" fmla="*/ 381381 h 428625"/>
                <a:gd name="connsiteX150" fmla="*/ 846868 w 1590675"/>
                <a:gd name="connsiteY150" fmla="*/ 367665 h 428625"/>
                <a:gd name="connsiteX151" fmla="*/ 850583 w 1590675"/>
                <a:gd name="connsiteY151" fmla="*/ 379762 h 428625"/>
                <a:gd name="connsiteX152" fmla="*/ 857060 w 1590675"/>
                <a:gd name="connsiteY152" fmla="*/ 397669 h 428625"/>
                <a:gd name="connsiteX153" fmla="*/ 836962 w 1590675"/>
                <a:gd name="connsiteY153" fmla="*/ 397669 h 428625"/>
                <a:gd name="connsiteX154" fmla="*/ 843248 w 1590675"/>
                <a:gd name="connsiteY154" fmla="*/ 379286 h 428625"/>
                <a:gd name="connsiteX155" fmla="*/ 846963 w 1590675"/>
                <a:gd name="connsiteY155" fmla="*/ 367189 h 428625"/>
                <a:gd name="connsiteX156" fmla="*/ 846868 w 1590675"/>
                <a:gd name="connsiteY156" fmla="*/ 367665 h 428625"/>
                <a:gd name="connsiteX157" fmla="*/ 859917 w 1590675"/>
                <a:gd name="connsiteY157" fmla="*/ 405860 h 428625"/>
                <a:gd name="connsiteX158" fmla="*/ 865061 w 1590675"/>
                <a:gd name="connsiteY158" fmla="*/ 420910 h 428625"/>
                <a:gd name="connsiteX159" fmla="*/ 876110 w 1590675"/>
                <a:gd name="connsiteY159" fmla="*/ 420910 h 428625"/>
                <a:gd name="connsiteX160" fmla="*/ 853440 w 1590675"/>
                <a:gd name="connsiteY160" fmla="*/ 358235 h 428625"/>
                <a:gd name="connsiteX161" fmla="*/ 840772 w 1590675"/>
                <a:gd name="connsiteY161" fmla="*/ 358235 h 428625"/>
                <a:gd name="connsiteX162" fmla="*/ 818198 w 1590675"/>
                <a:gd name="connsiteY162" fmla="*/ 421386 h 428625"/>
                <a:gd name="connsiteX163" fmla="*/ 828961 w 1590675"/>
                <a:gd name="connsiteY163" fmla="*/ 421386 h 428625"/>
                <a:gd name="connsiteX164" fmla="*/ 834009 w 1590675"/>
                <a:gd name="connsiteY164" fmla="*/ 406337 h 428625"/>
                <a:gd name="connsiteX165" fmla="*/ 859917 w 1590675"/>
                <a:gd name="connsiteY165" fmla="*/ 405860 h 428625"/>
                <a:gd name="connsiteX166" fmla="*/ 764667 w 1590675"/>
                <a:gd name="connsiteY166" fmla="*/ 358235 h 428625"/>
                <a:gd name="connsiteX167" fmla="*/ 753142 w 1590675"/>
                <a:gd name="connsiteY167" fmla="*/ 358235 h 428625"/>
                <a:gd name="connsiteX168" fmla="*/ 753142 w 1590675"/>
                <a:gd name="connsiteY168" fmla="*/ 421386 h 428625"/>
                <a:gd name="connsiteX169" fmla="*/ 763429 w 1590675"/>
                <a:gd name="connsiteY169" fmla="*/ 421386 h 428625"/>
                <a:gd name="connsiteX170" fmla="*/ 763429 w 1590675"/>
                <a:gd name="connsiteY170" fmla="*/ 402336 h 428625"/>
                <a:gd name="connsiteX171" fmla="*/ 762857 w 1590675"/>
                <a:gd name="connsiteY171" fmla="*/ 372428 h 428625"/>
                <a:gd name="connsiteX172" fmla="*/ 770763 w 1590675"/>
                <a:gd name="connsiteY172" fmla="*/ 386334 h 428625"/>
                <a:gd name="connsiteX173" fmla="*/ 792861 w 1590675"/>
                <a:gd name="connsiteY173" fmla="*/ 421005 h 428625"/>
                <a:gd name="connsiteX174" fmla="*/ 804386 w 1590675"/>
                <a:gd name="connsiteY174" fmla="*/ 421005 h 428625"/>
                <a:gd name="connsiteX175" fmla="*/ 804386 w 1590675"/>
                <a:gd name="connsiteY175" fmla="*/ 358235 h 428625"/>
                <a:gd name="connsiteX176" fmla="*/ 794480 w 1590675"/>
                <a:gd name="connsiteY176" fmla="*/ 358235 h 428625"/>
                <a:gd name="connsiteX177" fmla="*/ 794480 w 1590675"/>
                <a:gd name="connsiteY177" fmla="*/ 376809 h 428625"/>
                <a:gd name="connsiteX178" fmla="*/ 795052 w 1590675"/>
                <a:gd name="connsiteY178" fmla="*/ 406813 h 428625"/>
                <a:gd name="connsiteX179" fmla="*/ 787051 w 1590675"/>
                <a:gd name="connsiteY179" fmla="*/ 392716 h 428625"/>
                <a:gd name="connsiteX180" fmla="*/ 764667 w 1590675"/>
                <a:gd name="connsiteY180" fmla="*/ 358235 h 428625"/>
                <a:gd name="connsiteX181" fmla="*/ 732282 w 1590675"/>
                <a:gd name="connsiteY181" fmla="*/ 358235 h 428625"/>
                <a:gd name="connsiteX182" fmla="*/ 721805 w 1590675"/>
                <a:gd name="connsiteY182" fmla="*/ 358235 h 428625"/>
                <a:gd name="connsiteX183" fmla="*/ 721805 w 1590675"/>
                <a:gd name="connsiteY183" fmla="*/ 421386 h 428625"/>
                <a:gd name="connsiteX184" fmla="*/ 732473 w 1590675"/>
                <a:gd name="connsiteY184" fmla="*/ 421386 h 428625"/>
                <a:gd name="connsiteX185" fmla="*/ 732282 w 1590675"/>
                <a:gd name="connsiteY185" fmla="*/ 358235 h 428625"/>
                <a:gd name="connsiteX186" fmla="*/ 706279 w 1590675"/>
                <a:gd name="connsiteY186" fmla="*/ 358235 h 428625"/>
                <a:gd name="connsiteX187" fmla="*/ 695135 w 1590675"/>
                <a:gd name="connsiteY187" fmla="*/ 358235 h 428625"/>
                <a:gd name="connsiteX188" fmla="*/ 677513 w 1590675"/>
                <a:gd name="connsiteY188" fmla="*/ 385096 h 428625"/>
                <a:gd name="connsiteX189" fmla="*/ 669417 w 1590675"/>
                <a:gd name="connsiteY189" fmla="*/ 385096 h 428625"/>
                <a:gd name="connsiteX190" fmla="*/ 669417 w 1590675"/>
                <a:gd name="connsiteY190" fmla="*/ 358235 h 428625"/>
                <a:gd name="connsiteX191" fmla="*/ 658749 w 1590675"/>
                <a:gd name="connsiteY191" fmla="*/ 358235 h 428625"/>
                <a:gd name="connsiteX192" fmla="*/ 658749 w 1590675"/>
                <a:gd name="connsiteY192" fmla="*/ 421386 h 428625"/>
                <a:gd name="connsiteX193" fmla="*/ 669322 w 1590675"/>
                <a:gd name="connsiteY193" fmla="*/ 421386 h 428625"/>
                <a:gd name="connsiteX194" fmla="*/ 669322 w 1590675"/>
                <a:gd name="connsiteY194" fmla="*/ 393383 h 428625"/>
                <a:gd name="connsiteX195" fmla="*/ 677609 w 1590675"/>
                <a:gd name="connsiteY195" fmla="*/ 393383 h 428625"/>
                <a:gd name="connsiteX196" fmla="*/ 696659 w 1590675"/>
                <a:gd name="connsiteY196" fmla="*/ 421481 h 428625"/>
                <a:gd name="connsiteX197" fmla="*/ 708851 w 1590675"/>
                <a:gd name="connsiteY197" fmla="*/ 421481 h 428625"/>
                <a:gd name="connsiteX198" fmla="*/ 686753 w 1590675"/>
                <a:gd name="connsiteY198" fmla="*/ 388144 h 428625"/>
                <a:gd name="connsiteX199" fmla="*/ 706279 w 1590675"/>
                <a:gd name="connsiteY199" fmla="*/ 358235 h 428625"/>
                <a:gd name="connsiteX200" fmla="*/ 637889 w 1590675"/>
                <a:gd name="connsiteY200" fmla="*/ 358235 h 428625"/>
                <a:gd name="connsiteX201" fmla="*/ 627412 w 1590675"/>
                <a:gd name="connsiteY201" fmla="*/ 358235 h 428625"/>
                <a:gd name="connsiteX202" fmla="*/ 627412 w 1590675"/>
                <a:gd name="connsiteY202" fmla="*/ 421386 h 428625"/>
                <a:gd name="connsiteX203" fmla="*/ 638080 w 1590675"/>
                <a:gd name="connsiteY203" fmla="*/ 421386 h 428625"/>
                <a:gd name="connsiteX204" fmla="*/ 637889 w 1590675"/>
                <a:gd name="connsiteY204" fmla="*/ 358235 h 428625"/>
                <a:gd name="connsiteX205" fmla="*/ 606647 w 1590675"/>
                <a:gd name="connsiteY205" fmla="*/ 358235 h 428625"/>
                <a:gd name="connsiteX206" fmla="*/ 596170 w 1590675"/>
                <a:gd name="connsiteY206" fmla="*/ 358235 h 428625"/>
                <a:gd name="connsiteX207" fmla="*/ 596170 w 1590675"/>
                <a:gd name="connsiteY207" fmla="*/ 385096 h 428625"/>
                <a:gd name="connsiteX208" fmla="*/ 567595 w 1590675"/>
                <a:gd name="connsiteY208" fmla="*/ 385096 h 428625"/>
                <a:gd name="connsiteX209" fmla="*/ 567595 w 1590675"/>
                <a:gd name="connsiteY209" fmla="*/ 358235 h 428625"/>
                <a:gd name="connsiteX210" fmla="*/ 557022 w 1590675"/>
                <a:gd name="connsiteY210" fmla="*/ 358235 h 428625"/>
                <a:gd name="connsiteX211" fmla="*/ 557022 w 1590675"/>
                <a:gd name="connsiteY211" fmla="*/ 421386 h 428625"/>
                <a:gd name="connsiteX212" fmla="*/ 567690 w 1590675"/>
                <a:gd name="connsiteY212" fmla="*/ 421386 h 428625"/>
                <a:gd name="connsiteX213" fmla="*/ 567690 w 1590675"/>
                <a:gd name="connsiteY213" fmla="*/ 393383 h 428625"/>
                <a:gd name="connsiteX214" fmla="*/ 596265 w 1590675"/>
                <a:gd name="connsiteY214" fmla="*/ 393383 h 428625"/>
                <a:gd name="connsiteX215" fmla="*/ 596265 w 1590675"/>
                <a:gd name="connsiteY215" fmla="*/ 421481 h 428625"/>
                <a:gd name="connsiteX216" fmla="*/ 606743 w 1590675"/>
                <a:gd name="connsiteY216" fmla="*/ 421481 h 428625"/>
                <a:gd name="connsiteX217" fmla="*/ 606647 w 1590675"/>
                <a:gd name="connsiteY217" fmla="*/ 358235 h 428625"/>
                <a:gd name="connsiteX218" fmla="*/ 230124 w 1590675"/>
                <a:gd name="connsiteY218" fmla="*/ 31147 h 428625"/>
                <a:gd name="connsiteX219" fmla="*/ 232886 w 1590675"/>
                <a:gd name="connsiteY219" fmla="*/ 28670 h 428625"/>
                <a:gd name="connsiteX220" fmla="*/ 241744 w 1590675"/>
                <a:gd name="connsiteY220" fmla="*/ 25432 h 428625"/>
                <a:gd name="connsiteX221" fmla="*/ 238601 w 1590675"/>
                <a:gd name="connsiteY221" fmla="*/ 34290 h 428625"/>
                <a:gd name="connsiteX222" fmla="*/ 236220 w 1590675"/>
                <a:gd name="connsiteY222" fmla="*/ 36957 h 428625"/>
                <a:gd name="connsiteX223" fmla="*/ 240697 w 1590675"/>
                <a:gd name="connsiteY223" fmla="*/ 36957 h 428625"/>
                <a:gd name="connsiteX224" fmla="*/ 235744 w 1590675"/>
                <a:gd name="connsiteY224" fmla="*/ 40291 h 428625"/>
                <a:gd name="connsiteX225" fmla="*/ 232791 w 1590675"/>
                <a:gd name="connsiteY225" fmla="*/ 46863 h 428625"/>
                <a:gd name="connsiteX226" fmla="*/ 241840 w 1590675"/>
                <a:gd name="connsiteY226" fmla="*/ 45815 h 428625"/>
                <a:gd name="connsiteX227" fmla="*/ 241840 w 1590675"/>
                <a:gd name="connsiteY227" fmla="*/ 37052 h 428625"/>
                <a:gd name="connsiteX228" fmla="*/ 247650 w 1590675"/>
                <a:gd name="connsiteY228" fmla="*/ 37052 h 428625"/>
                <a:gd name="connsiteX229" fmla="*/ 247650 w 1590675"/>
                <a:gd name="connsiteY229" fmla="*/ 45911 h 428625"/>
                <a:gd name="connsiteX230" fmla="*/ 257175 w 1590675"/>
                <a:gd name="connsiteY230" fmla="*/ 47054 h 428625"/>
                <a:gd name="connsiteX231" fmla="*/ 249269 w 1590675"/>
                <a:gd name="connsiteY231" fmla="*/ 37529 h 428625"/>
                <a:gd name="connsiteX232" fmla="*/ 253651 w 1590675"/>
                <a:gd name="connsiteY232" fmla="*/ 37529 h 428625"/>
                <a:gd name="connsiteX233" fmla="*/ 251174 w 1590675"/>
                <a:gd name="connsiteY233" fmla="*/ 34862 h 428625"/>
                <a:gd name="connsiteX234" fmla="*/ 248031 w 1590675"/>
                <a:gd name="connsiteY234" fmla="*/ 26003 h 428625"/>
                <a:gd name="connsiteX235" fmla="*/ 256889 w 1590675"/>
                <a:gd name="connsiteY235" fmla="*/ 29242 h 428625"/>
                <a:gd name="connsiteX236" fmla="*/ 259747 w 1590675"/>
                <a:gd name="connsiteY236" fmla="*/ 31623 h 428625"/>
                <a:gd name="connsiteX237" fmla="*/ 259747 w 1590675"/>
                <a:gd name="connsiteY237" fmla="*/ 14097 h 428625"/>
                <a:gd name="connsiteX238" fmla="*/ 256985 w 1590675"/>
                <a:gd name="connsiteY238" fmla="*/ 16574 h 428625"/>
                <a:gd name="connsiteX239" fmla="*/ 247460 w 1590675"/>
                <a:gd name="connsiteY239" fmla="*/ 19717 h 428625"/>
                <a:gd name="connsiteX240" fmla="*/ 251460 w 1590675"/>
                <a:gd name="connsiteY240" fmla="*/ 10192 h 428625"/>
                <a:gd name="connsiteX241" fmla="*/ 255175 w 1590675"/>
                <a:gd name="connsiteY241" fmla="*/ 7144 h 428625"/>
                <a:gd name="connsiteX242" fmla="*/ 234506 w 1590675"/>
                <a:gd name="connsiteY242" fmla="*/ 7144 h 428625"/>
                <a:gd name="connsiteX243" fmla="*/ 238125 w 1590675"/>
                <a:gd name="connsiteY243" fmla="*/ 10573 h 428625"/>
                <a:gd name="connsiteX244" fmla="*/ 242126 w 1590675"/>
                <a:gd name="connsiteY244" fmla="*/ 20098 h 428625"/>
                <a:gd name="connsiteX245" fmla="*/ 232601 w 1590675"/>
                <a:gd name="connsiteY245" fmla="*/ 16955 h 428625"/>
                <a:gd name="connsiteX246" fmla="*/ 229838 w 1590675"/>
                <a:gd name="connsiteY246" fmla="*/ 14383 h 428625"/>
                <a:gd name="connsiteX247" fmla="*/ 229838 w 1590675"/>
                <a:gd name="connsiteY247" fmla="*/ 31052 h 428625"/>
                <a:gd name="connsiteX248" fmla="*/ 230124 w 1590675"/>
                <a:gd name="connsiteY248" fmla="*/ 31147 h 428625"/>
                <a:gd name="connsiteX249" fmla="*/ 218599 w 1590675"/>
                <a:gd name="connsiteY249" fmla="*/ 212884 h 428625"/>
                <a:gd name="connsiteX250" fmla="*/ 220313 w 1590675"/>
                <a:gd name="connsiteY250" fmla="*/ 213646 h 428625"/>
                <a:gd name="connsiteX251" fmla="*/ 223076 w 1590675"/>
                <a:gd name="connsiteY251" fmla="*/ 214598 h 428625"/>
                <a:gd name="connsiteX252" fmla="*/ 224123 w 1590675"/>
                <a:gd name="connsiteY252" fmla="*/ 216408 h 428625"/>
                <a:gd name="connsiteX253" fmla="*/ 224885 w 1590675"/>
                <a:gd name="connsiteY253" fmla="*/ 217837 h 428625"/>
                <a:gd name="connsiteX254" fmla="*/ 223933 w 1590675"/>
                <a:gd name="connsiteY254" fmla="*/ 217837 h 428625"/>
                <a:gd name="connsiteX255" fmla="*/ 222694 w 1590675"/>
                <a:gd name="connsiteY255" fmla="*/ 219075 h 428625"/>
                <a:gd name="connsiteX256" fmla="*/ 222694 w 1590675"/>
                <a:gd name="connsiteY256" fmla="*/ 222123 h 428625"/>
                <a:gd name="connsiteX257" fmla="*/ 223933 w 1590675"/>
                <a:gd name="connsiteY257" fmla="*/ 223361 h 428625"/>
                <a:gd name="connsiteX258" fmla="*/ 227362 w 1590675"/>
                <a:gd name="connsiteY258" fmla="*/ 223361 h 428625"/>
                <a:gd name="connsiteX259" fmla="*/ 227362 w 1590675"/>
                <a:gd name="connsiteY259" fmla="*/ 221171 h 428625"/>
                <a:gd name="connsiteX260" fmla="*/ 228314 w 1590675"/>
                <a:gd name="connsiteY260" fmla="*/ 221933 h 428625"/>
                <a:gd name="connsiteX261" fmla="*/ 229553 w 1590675"/>
                <a:gd name="connsiteY261" fmla="*/ 222885 h 428625"/>
                <a:gd name="connsiteX262" fmla="*/ 234125 w 1590675"/>
                <a:gd name="connsiteY262" fmla="*/ 223456 h 428625"/>
                <a:gd name="connsiteX263" fmla="*/ 234125 w 1590675"/>
                <a:gd name="connsiteY263" fmla="*/ 224028 h 428625"/>
                <a:gd name="connsiteX264" fmla="*/ 236601 w 1590675"/>
                <a:gd name="connsiteY264" fmla="*/ 227933 h 428625"/>
                <a:gd name="connsiteX265" fmla="*/ 238601 w 1590675"/>
                <a:gd name="connsiteY265" fmla="*/ 229267 h 428625"/>
                <a:gd name="connsiteX266" fmla="*/ 239268 w 1590675"/>
                <a:gd name="connsiteY266" fmla="*/ 229267 h 428625"/>
                <a:gd name="connsiteX267" fmla="*/ 239268 w 1590675"/>
                <a:gd name="connsiteY267" fmla="*/ 226409 h 428625"/>
                <a:gd name="connsiteX268" fmla="*/ 237554 w 1590675"/>
                <a:gd name="connsiteY268" fmla="*/ 223647 h 428625"/>
                <a:gd name="connsiteX269" fmla="*/ 240506 w 1590675"/>
                <a:gd name="connsiteY269" fmla="*/ 223647 h 428625"/>
                <a:gd name="connsiteX270" fmla="*/ 240506 w 1590675"/>
                <a:gd name="connsiteY270" fmla="*/ 224123 h 428625"/>
                <a:gd name="connsiteX271" fmla="*/ 242983 w 1590675"/>
                <a:gd name="connsiteY271" fmla="*/ 228029 h 428625"/>
                <a:gd name="connsiteX272" fmla="*/ 244983 w 1590675"/>
                <a:gd name="connsiteY272" fmla="*/ 229362 h 428625"/>
                <a:gd name="connsiteX273" fmla="*/ 245650 w 1590675"/>
                <a:gd name="connsiteY273" fmla="*/ 229362 h 428625"/>
                <a:gd name="connsiteX274" fmla="*/ 245650 w 1590675"/>
                <a:gd name="connsiteY274" fmla="*/ 226505 h 428625"/>
                <a:gd name="connsiteX275" fmla="*/ 243840 w 1590675"/>
                <a:gd name="connsiteY275" fmla="*/ 223647 h 428625"/>
                <a:gd name="connsiteX276" fmla="*/ 246793 w 1590675"/>
                <a:gd name="connsiteY276" fmla="*/ 223647 h 428625"/>
                <a:gd name="connsiteX277" fmla="*/ 246793 w 1590675"/>
                <a:gd name="connsiteY277" fmla="*/ 224219 h 428625"/>
                <a:gd name="connsiteX278" fmla="*/ 249269 w 1590675"/>
                <a:gd name="connsiteY278" fmla="*/ 228124 h 428625"/>
                <a:gd name="connsiteX279" fmla="*/ 251269 w 1590675"/>
                <a:gd name="connsiteY279" fmla="*/ 229457 h 428625"/>
                <a:gd name="connsiteX280" fmla="*/ 251936 w 1590675"/>
                <a:gd name="connsiteY280" fmla="*/ 229457 h 428625"/>
                <a:gd name="connsiteX281" fmla="*/ 252508 w 1590675"/>
                <a:gd name="connsiteY281" fmla="*/ 228219 h 428625"/>
                <a:gd name="connsiteX282" fmla="*/ 252031 w 1590675"/>
                <a:gd name="connsiteY282" fmla="*/ 226600 h 428625"/>
                <a:gd name="connsiteX283" fmla="*/ 250222 w 1590675"/>
                <a:gd name="connsiteY283" fmla="*/ 223647 h 428625"/>
                <a:gd name="connsiteX284" fmla="*/ 254318 w 1590675"/>
                <a:gd name="connsiteY284" fmla="*/ 223647 h 428625"/>
                <a:gd name="connsiteX285" fmla="*/ 254318 w 1590675"/>
                <a:gd name="connsiteY285" fmla="*/ 224409 h 428625"/>
                <a:gd name="connsiteX286" fmla="*/ 256794 w 1590675"/>
                <a:gd name="connsiteY286" fmla="*/ 228314 h 428625"/>
                <a:gd name="connsiteX287" fmla="*/ 258794 w 1590675"/>
                <a:gd name="connsiteY287" fmla="*/ 229648 h 428625"/>
                <a:gd name="connsiteX288" fmla="*/ 259461 w 1590675"/>
                <a:gd name="connsiteY288" fmla="*/ 229648 h 428625"/>
                <a:gd name="connsiteX289" fmla="*/ 260033 w 1590675"/>
                <a:gd name="connsiteY289" fmla="*/ 228410 h 428625"/>
                <a:gd name="connsiteX290" fmla="*/ 259556 w 1590675"/>
                <a:gd name="connsiteY290" fmla="*/ 226790 h 428625"/>
                <a:gd name="connsiteX291" fmla="*/ 257461 w 1590675"/>
                <a:gd name="connsiteY291" fmla="*/ 223456 h 428625"/>
                <a:gd name="connsiteX292" fmla="*/ 258413 w 1590675"/>
                <a:gd name="connsiteY292" fmla="*/ 223456 h 428625"/>
                <a:gd name="connsiteX293" fmla="*/ 262890 w 1590675"/>
                <a:gd name="connsiteY293" fmla="*/ 218504 h 428625"/>
                <a:gd name="connsiteX294" fmla="*/ 265176 w 1590675"/>
                <a:gd name="connsiteY294" fmla="*/ 215265 h 428625"/>
                <a:gd name="connsiteX295" fmla="*/ 267938 w 1590675"/>
                <a:gd name="connsiteY295" fmla="*/ 214027 h 428625"/>
                <a:gd name="connsiteX296" fmla="*/ 270129 w 1590675"/>
                <a:gd name="connsiteY296" fmla="*/ 212408 h 428625"/>
                <a:gd name="connsiteX297" fmla="*/ 272510 w 1590675"/>
                <a:gd name="connsiteY297" fmla="*/ 208788 h 428625"/>
                <a:gd name="connsiteX298" fmla="*/ 268986 w 1590675"/>
                <a:gd name="connsiteY298" fmla="*/ 208788 h 428625"/>
                <a:gd name="connsiteX299" fmla="*/ 264795 w 1590675"/>
                <a:gd name="connsiteY299" fmla="*/ 203168 h 428625"/>
                <a:gd name="connsiteX300" fmla="*/ 264795 w 1590675"/>
                <a:gd name="connsiteY300" fmla="*/ 195739 h 428625"/>
                <a:gd name="connsiteX301" fmla="*/ 263843 w 1590675"/>
                <a:gd name="connsiteY301" fmla="*/ 195739 h 428625"/>
                <a:gd name="connsiteX302" fmla="*/ 262700 w 1590675"/>
                <a:gd name="connsiteY302" fmla="*/ 196406 h 428625"/>
                <a:gd name="connsiteX303" fmla="*/ 261652 w 1590675"/>
                <a:gd name="connsiteY303" fmla="*/ 196406 h 428625"/>
                <a:gd name="connsiteX304" fmla="*/ 260033 w 1590675"/>
                <a:gd name="connsiteY304" fmla="*/ 195929 h 428625"/>
                <a:gd name="connsiteX305" fmla="*/ 260033 w 1590675"/>
                <a:gd name="connsiteY305" fmla="*/ 199644 h 428625"/>
                <a:gd name="connsiteX306" fmla="*/ 261747 w 1590675"/>
                <a:gd name="connsiteY306" fmla="*/ 200216 h 428625"/>
                <a:gd name="connsiteX307" fmla="*/ 262795 w 1590675"/>
                <a:gd name="connsiteY307" fmla="*/ 200216 h 428625"/>
                <a:gd name="connsiteX308" fmla="*/ 263843 w 1590675"/>
                <a:gd name="connsiteY308" fmla="*/ 199644 h 428625"/>
                <a:gd name="connsiteX309" fmla="*/ 264414 w 1590675"/>
                <a:gd name="connsiteY309" fmla="*/ 199644 h 428625"/>
                <a:gd name="connsiteX310" fmla="*/ 264414 w 1590675"/>
                <a:gd name="connsiteY310" fmla="*/ 202406 h 428625"/>
                <a:gd name="connsiteX311" fmla="*/ 260223 w 1590675"/>
                <a:gd name="connsiteY311" fmla="*/ 208026 h 428625"/>
                <a:gd name="connsiteX312" fmla="*/ 256794 w 1590675"/>
                <a:gd name="connsiteY312" fmla="*/ 208026 h 428625"/>
                <a:gd name="connsiteX313" fmla="*/ 255842 w 1590675"/>
                <a:gd name="connsiteY313" fmla="*/ 211265 h 428625"/>
                <a:gd name="connsiteX314" fmla="*/ 253365 w 1590675"/>
                <a:gd name="connsiteY314" fmla="*/ 212408 h 428625"/>
                <a:gd name="connsiteX315" fmla="*/ 248793 w 1590675"/>
                <a:gd name="connsiteY315" fmla="*/ 196120 h 428625"/>
                <a:gd name="connsiteX316" fmla="*/ 248793 w 1590675"/>
                <a:gd name="connsiteY316" fmla="*/ 195453 h 428625"/>
                <a:gd name="connsiteX317" fmla="*/ 250508 w 1590675"/>
                <a:gd name="connsiteY317" fmla="*/ 195453 h 428625"/>
                <a:gd name="connsiteX318" fmla="*/ 252984 w 1590675"/>
                <a:gd name="connsiteY318" fmla="*/ 194786 h 428625"/>
                <a:gd name="connsiteX319" fmla="*/ 253841 w 1590675"/>
                <a:gd name="connsiteY319" fmla="*/ 193548 h 428625"/>
                <a:gd name="connsiteX320" fmla="*/ 254984 w 1590675"/>
                <a:gd name="connsiteY320" fmla="*/ 191834 h 428625"/>
                <a:gd name="connsiteX321" fmla="*/ 255937 w 1590675"/>
                <a:gd name="connsiteY321" fmla="*/ 191357 h 428625"/>
                <a:gd name="connsiteX322" fmla="*/ 257937 w 1590675"/>
                <a:gd name="connsiteY322" fmla="*/ 188500 h 428625"/>
                <a:gd name="connsiteX323" fmla="*/ 258604 w 1590675"/>
                <a:gd name="connsiteY323" fmla="*/ 187738 h 428625"/>
                <a:gd name="connsiteX324" fmla="*/ 259747 w 1590675"/>
                <a:gd name="connsiteY324" fmla="*/ 186119 h 428625"/>
                <a:gd name="connsiteX325" fmla="*/ 254318 w 1590675"/>
                <a:gd name="connsiteY325" fmla="*/ 188119 h 428625"/>
                <a:gd name="connsiteX326" fmla="*/ 254318 w 1590675"/>
                <a:gd name="connsiteY326" fmla="*/ 187452 h 428625"/>
                <a:gd name="connsiteX327" fmla="*/ 246031 w 1590675"/>
                <a:gd name="connsiteY327" fmla="*/ 184976 h 428625"/>
                <a:gd name="connsiteX328" fmla="*/ 247841 w 1590675"/>
                <a:gd name="connsiteY328" fmla="*/ 184976 h 428625"/>
                <a:gd name="connsiteX329" fmla="*/ 248698 w 1590675"/>
                <a:gd name="connsiteY329" fmla="*/ 181356 h 428625"/>
                <a:gd name="connsiteX330" fmla="*/ 245174 w 1590675"/>
                <a:gd name="connsiteY330" fmla="*/ 181356 h 428625"/>
                <a:gd name="connsiteX331" fmla="*/ 245174 w 1590675"/>
                <a:gd name="connsiteY331" fmla="*/ 174117 h 428625"/>
                <a:gd name="connsiteX332" fmla="*/ 244031 w 1590675"/>
                <a:gd name="connsiteY332" fmla="*/ 174117 h 428625"/>
                <a:gd name="connsiteX333" fmla="*/ 244031 w 1590675"/>
                <a:gd name="connsiteY333" fmla="*/ 175165 h 428625"/>
                <a:gd name="connsiteX334" fmla="*/ 240792 w 1590675"/>
                <a:gd name="connsiteY334" fmla="*/ 176594 h 428625"/>
                <a:gd name="connsiteX335" fmla="*/ 239744 w 1590675"/>
                <a:gd name="connsiteY335" fmla="*/ 177451 h 428625"/>
                <a:gd name="connsiteX336" fmla="*/ 236792 w 1590675"/>
                <a:gd name="connsiteY336" fmla="*/ 177451 h 428625"/>
                <a:gd name="connsiteX337" fmla="*/ 235268 w 1590675"/>
                <a:gd name="connsiteY337" fmla="*/ 178022 h 428625"/>
                <a:gd name="connsiteX338" fmla="*/ 232219 w 1590675"/>
                <a:gd name="connsiteY338" fmla="*/ 181166 h 428625"/>
                <a:gd name="connsiteX339" fmla="*/ 233934 w 1590675"/>
                <a:gd name="connsiteY339" fmla="*/ 180404 h 428625"/>
                <a:gd name="connsiteX340" fmla="*/ 236030 w 1590675"/>
                <a:gd name="connsiteY340" fmla="*/ 179356 h 428625"/>
                <a:gd name="connsiteX341" fmla="*/ 237077 w 1590675"/>
                <a:gd name="connsiteY341" fmla="*/ 179356 h 428625"/>
                <a:gd name="connsiteX342" fmla="*/ 239173 w 1590675"/>
                <a:gd name="connsiteY342" fmla="*/ 179927 h 428625"/>
                <a:gd name="connsiteX343" fmla="*/ 240506 w 1590675"/>
                <a:gd name="connsiteY343" fmla="*/ 179261 h 428625"/>
                <a:gd name="connsiteX344" fmla="*/ 242983 w 1590675"/>
                <a:gd name="connsiteY344" fmla="*/ 178308 h 428625"/>
                <a:gd name="connsiteX345" fmla="*/ 242983 w 1590675"/>
                <a:gd name="connsiteY345" fmla="*/ 177832 h 428625"/>
                <a:gd name="connsiteX346" fmla="*/ 242983 w 1590675"/>
                <a:gd name="connsiteY346" fmla="*/ 180880 h 428625"/>
                <a:gd name="connsiteX347" fmla="*/ 239363 w 1590675"/>
                <a:gd name="connsiteY347" fmla="*/ 180880 h 428625"/>
                <a:gd name="connsiteX348" fmla="*/ 240316 w 1590675"/>
                <a:gd name="connsiteY348" fmla="*/ 184499 h 428625"/>
                <a:gd name="connsiteX349" fmla="*/ 242316 w 1590675"/>
                <a:gd name="connsiteY349" fmla="*/ 184499 h 428625"/>
                <a:gd name="connsiteX350" fmla="*/ 235268 w 1590675"/>
                <a:gd name="connsiteY350" fmla="*/ 195453 h 428625"/>
                <a:gd name="connsiteX351" fmla="*/ 235839 w 1590675"/>
                <a:gd name="connsiteY351" fmla="*/ 195453 h 428625"/>
                <a:gd name="connsiteX352" fmla="*/ 227838 w 1590675"/>
                <a:gd name="connsiteY352" fmla="*/ 198882 h 428625"/>
                <a:gd name="connsiteX353" fmla="*/ 228981 w 1590675"/>
                <a:gd name="connsiteY353" fmla="*/ 199454 h 428625"/>
                <a:gd name="connsiteX354" fmla="*/ 229934 w 1590675"/>
                <a:gd name="connsiteY354" fmla="*/ 199454 h 428625"/>
                <a:gd name="connsiteX355" fmla="*/ 230981 w 1590675"/>
                <a:gd name="connsiteY355" fmla="*/ 199454 h 428625"/>
                <a:gd name="connsiteX356" fmla="*/ 232124 w 1590675"/>
                <a:gd name="connsiteY356" fmla="*/ 199930 h 428625"/>
                <a:gd name="connsiteX357" fmla="*/ 233839 w 1590675"/>
                <a:gd name="connsiteY357" fmla="*/ 199454 h 428625"/>
                <a:gd name="connsiteX358" fmla="*/ 234696 w 1590675"/>
                <a:gd name="connsiteY358" fmla="*/ 199454 h 428625"/>
                <a:gd name="connsiteX359" fmla="*/ 237363 w 1590675"/>
                <a:gd name="connsiteY359" fmla="*/ 199454 h 428625"/>
                <a:gd name="connsiteX360" fmla="*/ 238220 w 1590675"/>
                <a:gd name="connsiteY360" fmla="*/ 199454 h 428625"/>
                <a:gd name="connsiteX361" fmla="*/ 234696 w 1590675"/>
                <a:gd name="connsiteY361" fmla="*/ 211931 h 428625"/>
                <a:gd name="connsiteX362" fmla="*/ 235268 w 1590675"/>
                <a:gd name="connsiteY362" fmla="*/ 211931 h 428625"/>
                <a:gd name="connsiteX363" fmla="*/ 232315 w 1590675"/>
                <a:gd name="connsiteY363" fmla="*/ 210788 h 428625"/>
                <a:gd name="connsiteX364" fmla="*/ 231362 w 1590675"/>
                <a:gd name="connsiteY364" fmla="*/ 207550 h 428625"/>
                <a:gd name="connsiteX365" fmla="*/ 228029 w 1590675"/>
                <a:gd name="connsiteY365" fmla="*/ 207550 h 428625"/>
                <a:gd name="connsiteX366" fmla="*/ 223838 w 1590675"/>
                <a:gd name="connsiteY366" fmla="*/ 201930 h 428625"/>
                <a:gd name="connsiteX367" fmla="*/ 223838 w 1590675"/>
                <a:gd name="connsiteY367" fmla="*/ 195739 h 428625"/>
                <a:gd name="connsiteX368" fmla="*/ 222599 w 1590675"/>
                <a:gd name="connsiteY368" fmla="*/ 195739 h 428625"/>
                <a:gd name="connsiteX369" fmla="*/ 221456 w 1590675"/>
                <a:gd name="connsiteY369" fmla="*/ 196406 h 428625"/>
                <a:gd name="connsiteX370" fmla="*/ 220409 w 1590675"/>
                <a:gd name="connsiteY370" fmla="*/ 196406 h 428625"/>
                <a:gd name="connsiteX371" fmla="*/ 218789 w 1590675"/>
                <a:gd name="connsiteY371" fmla="*/ 195929 h 428625"/>
                <a:gd name="connsiteX372" fmla="*/ 218789 w 1590675"/>
                <a:gd name="connsiteY372" fmla="*/ 199644 h 428625"/>
                <a:gd name="connsiteX373" fmla="*/ 220504 w 1590675"/>
                <a:gd name="connsiteY373" fmla="*/ 200216 h 428625"/>
                <a:gd name="connsiteX374" fmla="*/ 221552 w 1590675"/>
                <a:gd name="connsiteY374" fmla="*/ 200216 h 428625"/>
                <a:gd name="connsiteX375" fmla="*/ 222599 w 1590675"/>
                <a:gd name="connsiteY375" fmla="*/ 199644 h 428625"/>
                <a:gd name="connsiteX376" fmla="*/ 223171 w 1590675"/>
                <a:gd name="connsiteY376" fmla="*/ 199644 h 428625"/>
                <a:gd name="connsiteX377" fmla="*/ 223171 w 1590675"/>
                <a:gd name="connsiteY377" fmla="*/ 202406 h 428625"/>
                <a:gd name="connsiteX378" fmla="*/ 218980 w 1590675"/>
                <a:gd name="connsiteY378" fmla="*/ 208026 h 428625"/>
                <a:gd name="connsiteX379" fmla="*/ 215360 w 1590675"/>
                <a:gd name="connsiteY379" fmla="*/ 208026 h 428625"/>
                <a:gd name="connsiteX380" fmla="*/ 218599 w 1590675"/>
                <a:gd name="connsiteY380" fmla="*/ 212884 h 428625"/>
                <a:gd name="connsiteX381" fmla="*/ 264509 w 1590675"/>
                <a:gd name="connsiteY381" fmla="*/ 203359 h 428625"/>
                <a:gd name="connsiteX382" fmla="*/ 264509 w 1590675"/>
                <a:gd name="connsiteY382" fmla="*/ 207740 h 428625"/>
                <a:gd name="connsiteX383" fmla="*/ 265367 w 1590675"/>
                <a:gd name="connsiteY383" fmla="*/ 207740 h 428625"/>
                <a:gd name="connsiteX384" fmla="*/ 265367 w 1590675"/>
                <a:gd name="connsiteY384" fmla="*/ 203359 h 428625"/>
                <a:gd name="connsiteX385" fmla="*/ 268796 w 1590675"/>
                <a:gd name="connsiteY385" fmla="*/ 207931 h 428625"/>
                <a:gd name="connsiteX386" fmla="*/ 261176 w 1590675"/>
                <a:gd name="connsiteY386" fmla="*/ 207931 h 428625"/>
                <a:gd name="connsiteX387" fmla="*/ 264509 w 1590675"/>
                <a:gd name="connsiteY387" fmla="*/ 203359 h 428625"/>
                <a:gd name="connsiteX388" fmla="*/ 245459 w 1590675"/>
                <a:gd name="connsiteY388" fmla="*/ 186976 h 428625"/>
                <a:gd name="connsiteX389" fmla="*/ 246126 w 1590675"/>
                <a:gd name="connsiteY389" fmla="*/ 191072 h 428625"/>
                <a:gd name="connsiteX390" fmla="*/ 245459 w 1590675"/>
                <a:gd name="connsiteY390" fmla="*/ 191072 h 428625"/>
                <a:gd name="connsiteX391" fmla="*/ 245459 w 1590675"/>
                <a:gd name="connsiteY391" fmla="*/ 186976 h 428625"/>
                <a:gd name="connsiteX392" fmla="*/ 245459 w 1590675"/>
                <a:gd name="connsiteY392" fmla="*/ 212408 h 428625"/>
                <a:gd name="connsiteX393" fmla="*/ 245459 w 1590675"/>
                <a:gd name="connsiteY393" fmla="*/ 198787 h 428625"/>
                <a:gd name="connsiteX394" fmla="*/ 247174 w 1590675"/>
                <a:gd name="connsiteY394" fmla="*/ 198787 h 428625"/>
                <a:gd name="connsiteX395" fmla="*/ 249460 w 1590675"/>
                <a:gd name="connsiteY395" fmla="*/ 213074 h 428625"/>
                <a:gd name="connsiteX396" fmla="*/ 245459 w 1590675"/>
                <a:gd name="connsiteY396" fmla="*/ 212408 h 428625"/>
                <a:gd name="connsiteX397" fmla="*/ 252698 w 1590675"/>
                <a:gd name="connsiteY397" fmla="*/ 212408 h 428625"/>
                <a:gd name="connsiteX398" fmla="*/ 250508 w 1590675"/>
                <a:gd name="connsiteY398" fmla="*/ 212408 h 428625"/>
                <a:gd name="connsiteX399" fmla="*/ 248126 w 1590675"/>
                <a:gd name="connsiteY399" fmla="*/ 197644 h 428625"/>
                <a:gd name="connsiteX400" fmla="*/ 248603 w 1590675"/>
                <a:gd name="connsiteY400" fmla="*/ 197644 h 428625"/>
                <a:gd name="connsiteX401" fmla="*/ 252698 w 1590675"/>
                <a:gd name="connsiteY401" fmla="*/ 212408 h 428625"/>
                <a:gd name="connsiteX402" fmla="*/ 254318 w 1590675"/>
                <a:gd name="connsiteY402" fmla="*/ 188119 h 428625"/>
                <a:gd name="connsiteX403" fmla="*/ 247745 w 1590675"/>
                <a:gd name="connsiteY403" fmla="*/ 190881 h 428625"/>
                <a:gd name="connsiteX404" fmla="*/ 246317 w 1590675"/>
                <a:gd name="connsiteY404" fmla="*/ 185738 h 428625"/>
                <a:gd name="connsiteX405" fmla="*/ 254318 w 1590675"/>
                <a:gd name="connsiteY405" fmla="*/ 188119 h 428625"/>
                <a:gd name="connsiteX406" fmla="*/ 243935 w 1590675"/>
                <a:gd name="connsiteY406" fmla="*/ 212789 h 428625"/>
                <a:gd name="connsiteX407" fmla="*/ 240030 w 1590675"/>
                <a:gd name="connsiteY407" fmla="*/ 212789 h 428625"/>
                <a:gd name="connsiteX408" fmla="*/ 242316 w 1590675"/>
                <a:gd name="connsiteY408" fmla="*/ 198787 h 428625"/>
                <a:gd name="connsiteX409" fmla="*/ 243840 w 1590675"/>
                <a:gd name="connsiteY409" fmla="*/ 198787 h 428625"/>
                <a:gd name="connsiteX410" fmla="*/ 243935 w 1590675"/>
                <a:gd name="connsiteY410" fmla="*/ 212789 h 428625"/>
                <a:gd name="connsiteX411" fmla="*/ 242221 w 1590675"/>
                <a:gd name="connsiteY411" fmla="*/ 193167 h 428625"/>
                <a:gd name="connsiteX412" fmla="*/ 242221 w 1590675"/>
                <a:gd name="connsiteY412" fmla="*/ 192024 h 428625"/>
                <a:gd name="connsiteX413" fmla="*/ 242221 w 1590675"/>
                <a:gd name="connsiteY413" fmla="*/ 193167 h 428625"/>
                <a:gd name="connsiteX414" fmla="*/ 244126 w 1590675"/>
                <a:gd name="connsiteY414" fmla="*/ 187357 h 428625"/>
                <a:gd name="connsiteX415" fmla="*/ 244126 w 1590675"/>
                <a:gd name="connsiteY415" fmla="*/ 192405 h 428625"/>
                <a:gd name="connsiteX416" fmla="*/ 243269 w 1590675"/>
                <a:gd name="connsiteY416" fmla="*/ 192405 h 428625"/>
                <a:gd name="connsiteX417" fmla="*/ 244126 w 1590675"/>
                <a:gd name="connsiteY417" fmla="*/ 187357 h 428625"/>
                <a:gd name="connsiteX418" fmla="*/ 235649 w 1590675"/>
                <a:gd name="connsiteY418" fmla="*/ 195929 h 428625"/>
                <a:gd name="connsiteX419" fmla="*/ 243173 w 1590675"/>
                <a:gd name="connsiteY419" fmla="*/ 186404 h 428625"/>
                <a:gd name="connsiteX420" fmla="*/ 241173 w 1590675"/>
                <a:gd name="connsiteY420" fmla="*/ 193548 h 428625"/>
                <a:gd name="connsiteX421" fmla="*/ 235649 w 1590675"/>
                <a:gd name="connsiteY421" fmla="*/ 195929 h 428625"/>
                <a:gd name="connsiteX422" fmla="*/ 240221 w 1590675"/>
                <a:gd name="connsiteY422" fmla="*/ 200025 h 428625"/>
                <a:gd name="connsiteX423" fmla="*/ 241268 w 1590675"/>
                <a:gd name="connsiteY423" fmla="*/ 199358 h 428625"/>
                <a:gd name="connsiteX424" fmla="*/ 239078 w 1590675"/>
                <a:gd name="connsiteY424" fmla="*/ 212789 h 428625"/>
                <a:gd name="connsiteX425" fmla="*/ 236601 w 1590675"/>
                <a:gd name="connsiteY425" fmla="*/ 212789 h 428625"/>
                <a:gd name="connsiteX426" fmla="*/ 240221 w 1590675"/>
                <a:gd name="connsiteY426" fmla="*/ 200025 h 428625"/>
                <a:gd name="connsiteX427" fmla="*/ 222885 w 1590675"/>
                <a:gd name="connsiteY427" fmla="*/ 203740 h 428625"/>
                <a:gd name="connsiteX428" fmla="*/ 222885 w 1590675"/>
                <a:gd name="connsiteY428" fmla="*/ 208121 h 428625"/>
                <a:gd name="connsiteX429" fmla="*/ 223742 w 1590675"/>
                <a:gd name="connsiteY429" fmla="*/ 208121 h 428625"/>
                <a:gd name="connsiteX430" fmla="*/ 223742 w 1590675"/>
                <a:gd name="connsiteY430" fmla="*/ 203740 h 428625"/>
                <a:gd name="connsiteX431" fmla="*/ 227076 w 1590675"/>
                <a:gd name="connsiteY431" fmla="*/ 208312 h 428625"/>
                <a:gd name="connsiteX432" fmla="*/ 219456 w 1590675"/>
                <a:gd name="connsiteY432" fmla="*/ 208312 h 428625"/>
                <a:gd name="connsiteX433" fmla="*/ 222885 w 1590675"/>
                <a:gd name="connsiteY433" fmla="*/ 203740 h 428625"/>
                <a:gd name="connsiteX434" fmla="*/ 220313 w 1590675"/>
                <a:gd name="connsiteY434" fmla="*/ 280702 h 428625"/>
                <a:gd name="connsiteX435" fmla="*/ 223076 w 1590675"/>
                <a:gd name="connsiteY435" fmla="*/ 281750 h 428625"/>
                <a:gd name="connsiteX436" fmla="*/ 224123 w 1590675"/>
                <a:gd name="connsiteY436" fmla="*/ 283464 h 428625"/>
                <a:gd name="connsiteX437" fmla="*/ 224885 w 1590675"/>
                <a:gd name="connsiteY437" fmla="*/ 284893 h 428625"/>
                <a:gd name="connsiteX438" fmla="*/ 223933 w 1590675"/>
                <a:gd name="connsiteY438" fmla="*/ 284893 h 428625"/>
                <a:gd name="connsiteX439" fmla="*/ 222694 w 1590675"/>
                <a:gd name="connsiteY439" fmla="*/ 286131 h 428625"/>
                <a:gd name="connsiteX440" fmla="*/ 222694 w 1590675"/>
                <a:gd name="connsiteY440" fmla="*/ 289179 h 428625"/>
                <a:gd name="connsiteX441" fmla="*/ 223933 w 1590675"/>
                <a:gd name="connsiteY441" fmla="*/ 290417 h 428625"/>
                <a:gd name="connsiteX442" fmla="*/ 227362 w 1590675"/>
                <a:gd name="connsiteY442" fmla="*/ 290417 h 428625"/>
                <a:gd name="connsiteX443" fmla="*/ 227362 w 1590675"/>
                <a:gd name="connsiteY443" fmla="*/ 288131 h 428625"/>
                <a:gd name="connsiteX444" fmla="*/ 228314 w 1590675"/>
                <a:gd name="connsiteY444" fmla="*/ 288893 h 428625"/>
                <a:gd name="connsiteX445" fmla="*/ 229553 w 1590675"/>
                <a:gd name="connsiteY445" fmla="*/ 289751 h 428625"/>
                <a:gd name="connsiteX446" fmla="*/ 234125 w 1590675"/>
                <a:gd name="connsiteY446" fmla="*/ 290322 h 428625"/>
                <a:gd name="connsiteX447" fmla="*/ 234125 w 1590675"/>
                <a:gd name="connsiteY447" fmla="*/ 290894 h 428625"/>
                <a:gd name="connsiteX448" fmla="*/ 236601 w 1590675"/>
                <a:gd name="connsiteY448" fmla="*/ 294894 h 428625"/>
                <a:gd name="connsiteX449" fmla="*/ 238601 w 1590675"/>
                <a:gd name="connsiteY449" fmla="*/ 296228 h 428625"/>
                <a:gd name="connsiteX450" fmla="*/ 239268 w 1590675"/>
                <a:gd name="connsiteY450" fmla="*/ 296228 h 428625"/>
                <a:gd name="connsiteX451" fmla="*/ 239268 w 1590675"/>
                <a:gd name="connsiteY451" fmla="*/ 293370 h 428625"/>
                <a:gd name="connsiteX452" fmla="*/ 237554 w 1590675"/>
                <a:gd name="connsiteY452" fmla="*/ 290608 h 428625"/>
                <a:gd name="connsiteX453" fmla="*/ 240506 w 1590675"/>
                <a:gd name="connsiteY453" fmla="*/ 290608 h 428625"/>
                <a:gd name="connsiteX454" fmla="*/ 242983 w 1590675"/>
                <a:gd name="connsiteY454" fmla="*/ 294608 h 428625"/>
                <a:gd name="connsiteX455" fmla="*/ 244983 w 1590675"/>
                <a:gd name="connsiteY455" fmla="*/ 295942 h 428625"/>
                <a:gd name="connsiteX456" fmla="*/ 245650 w 1590675"/>
                <a:gd name="connsiteY456" fmla="*/ 295942 h 428625"/>
                <a:gd name="connsiteX457" fmla="*/ 246221 w 1590675"/>
                <a:gd name="connsiteY457" fmla="*/ 294799 h 428625"/>
                <a:gd name="connsiteX458" fmla="*/ 245745 w 1590675"/>
                <a:gd name="connsiteY458" fmla="*/ 293084 h 428625"/>
                <a:gd name="connsiteX459" fmla="*/ 243935 w 1590675"/>
                <a:gd name="connsiteY459" fmla="*/ 290227 h 428625"/>
                <a:gd name="connsiteX460" fmla="*/ 246888 w 1590675"/>
                <a:gd name="connsiteY460" fmla="*/ 290227 h 428625"/>
                <a:gd name="connsiteX461" fmla="*/ 246888 w 1590675"/>
                <a:gd name="connsiteY461" fmla="*/ 290798 h 428625"/>
                <a:gd name="connsiteX462" fmla="*/ 249365 w 1590675"/>
                <a:gd name="connsiteY462" fmla="*/ 294799 h 428625"/>
                <a:gd name="connsiteX463" fmla="*/ 251365 w 1590675"/>
                <a:gd name="connsiteY463" fmla="*/ 296132 h 428625"/>
                <a:gd name="connsiteX464" fmla="*/ 252031 w 1590675"/>
                <a:gd name="connsiteY464" fmla="*/ 296132 h 428625"/>
                <a:gd name="connsiteX465" fmla="*/ 252603 w 1590675"/>
                <a:gd name="connsiteY465" fmla="*/ 295370 h 428625"/>
                <a:gd name="connsiteX466" fmla="*/ 252603 w 1590675"/>
                <a:gd name="connsiteY466" fmla="*/ 293370 h 428625"/>
                <a:gd name="connsiteX467" fmla="*/ 250793 w 1590675"/>
                <a:gd name="connsiteY467" fmla="*/ 290417 h 428625"/>
                <a:gd name="connsiteX468" fmla="*/ 254318 w 1590675"/>
                <a:gd name="connsiteY468" fmla="*/ 290417 h 428625"/>
                <a:gd name="connsiteX469" fmla="*/ 254318 w 1590675"/>
                <a:gd name="connsiteY469" fmla="*/ 291179 h 428625"/>
                <a:gd name="connsiteX470" fmla="*/ 256794 w 1590675"/>
                <a:gd name="connsiteY470" fmla="*/ 295180 h 428625"/>
                <a:gd name="connsiteX471" fmla="*/ 258794 w 1590675"/>
                <a:gd name="connsiteY471" fmla="*/ 296513 h 428625"/>
                <a:gd name="connsiteX472" fmla="*/ 259461 w 1590675"/>
                <a:gd name="connsiteY472" fmla="*/ 296513 h 428625"/>
                <a:gd name="connsiteX473" fmla="*/ 260033 w 1590675"/>
                <a:gd name="connsiteY473" fmla="*/ 295751 h 428625"/>
                <a:gd name="connsiteX474" fmla="*/ 260033 w 1590675"/>
                <a:gd name="connsiteY474" fmla="*/ 293751 h 428625"/>
                <a:gd name="connsiteX475" fmla="*/ 257937 w 1590675"/>
                <a:gd name="connsiteY475" fmla="*/ 290417 h 428625"/>
                <a:gd name="connsiteX476" fmla="*/ 258890 w 1590675"/>
                <a:gd name="connsiteY476" fmla="*/ 290417 h 428625"/>
                <a:gd name="connsiteX477" fmla="*/ 263366 w 1590675"/>
                <a:gd name="connsiteY477" fmla="*/ 285560 h 428625"/>
                <a:gd name="connsiteX478" fmla="*/ 265652 w 1590675"/>
                <a:gd name="connsiteY478" fmla="*/ 282321 h 428625"/>
                <a:gd name="connsiteX479" fmla="*/ 268415 w 1590675"/>
                <a:gd name="connsiteY479" fmla="*/ 281083 h 428625"/>
                <a:gd name="connsiteX480" fmla="*/ 270605 w 1590675"/>
                <a:gd name="connsiteY480" fmla="*/ 279559 h 428625"/>
                <a:gd name="connsiteX481" fmla="*/ 272987 w 1590675"/>
                <a:gd name="connsiteY481" fmla="*/ 275939 h 428625"/>
                <a:gd name="connsiteX482" fmla="*/ 269462 w 1590675"/>
                <a:gd name="connsiteY482" fmla="*/ 275939 h 428625"/>
                <a:gd name="connsiteX483" fmla="*/ 265271 w 1590675"/>
                <a:gd name="connsiteY483" fmla="*/ 270320 h 428625"/>
                <a:gd name="connsiteX484" fmla="*/ 265271 w 1590675"/>
                <a:gd name="connsiteY484" fmla="*/ 263843 h 428625"/>
                <a:gd name="connsiteX485" fmla="*/ 263843 w 1590675"/>
                <a:gd name="connsiteY485" fmla="*/ 263843 h 428625"/>
                <a:gd name="connsiteX486" fmla="*/ 262700 w 1590675"/>
                <a:gd name="connsiteY486" fmla="*/ 264509 h 428625"/>
                <a:gd name="connsiteX487" fmla="*/ 261652 w 1590675"/>
                <a:gd name="connsiteY487" fmla="*/ 264509 h 428625"/>
                <a:gd name="connsiteX488" fmla="*/ 260033 w 1590675"/>
                <a:gd name="connsiteY488" fmla="*/ 263938 h 428625"/>
                <a:gd name="connsiteX489" fmla="*/ 260033 w 1590675"/>
                <a:gd name="connsiteY489" fmla="*/ 267653 h 428625"/>
                <a:gd name="connsiteX490" fmla="*/ 261747 w 1590675"/>
                <a:gd name="connsiteY490" fmla="*/ 268129 h 428625"/>
                <a:gd name="connsiteX491" fmla="*/ 262795 w 1590675"/>
                <a:gd name="connsiteY491" fmla="*/ 268129 h 428625"/>
                <a:gd name="connsiteX492" fmla="*/ 263843 w 1590675"/>
                <a:gd name="connsiteY492" fmla="*/ 267557 h 428625"/>
                <a:gd name="connsiteX493" fmla="*/ 264319 w 1590675"/>
                <a:gd name="connsiteY493" fmla="*/ 267557 h 428625"/>
                <a:gd name="connsiteX494" fmla="*/ 264319 w 1590675"/>
                <a:gd name="connsiteY494" fmla="*/ 270320 h 428625"/>
                <a:gd name="connsiteX495" fmla="*/ 260128 w 1590675"/>
                <a:gd name="connsiteY495" fmla="*/ 275939 h 428625"/>
                <a:gd name="connsiteX496" fmla="*/ 256604 w 1590675"/>
                <a:gd name="connsiteY496" fmla="*/ 275939 h 428625"/>
                <a:gd name="connsiteX497" fmla="*/ 253624 w 1590675"/>
                <a:gd name="connsiteY497" fmla="*/ 280266 h 428625"/>
                <a:gd name="connsiteX498" fmla="*/ 253175 w 1590675"/>
                <a:gd name="connsiteY498" fmla="*/ 280321 h 428625"/>
                <a:gd name="connsiteX499" fmla="*/ 248603 w 1590675"/>
                <a:gd name="connsiteY499" fmla="*/ 264033 h 428625"/>
                <a:gd name="connsiteX500" fmla="*/ 248603 w 1590675"/>
                <a:gd name="connsiteY500" fmla="*/ 263366 h 428625"/>
                <a:gd name="connsiteX501" fmla="*/ 250317 w 1590675"/>
                <a:gd name="connsiteY501" fmla="*/ 263366 h 428625"/>
                <a:gd name="connsiteX502" fmla="*/ 252794 w 1590675"/>
                <a:gd name="connsiteY502" fmla="*/ 262700 h 428625"/>
                <a:gd name="connsiteX503" fmla="*/ 253651 w 1590675"/>
                <a:gd name="connsiteY503" fmla="*/ 261461 h 428625"/>
                <a:gd name="connsiteX504" fmla="*/ 254794 w 1590675"/>
                <a:gd name="connsiteY504" fmla="*/ 259652 h 428625"/>
                <a:gd name="connsiteX505" fmla="*/ 255746 w 1590675"/>
                <a:gd name="connsiteY505" fmla="*/ 259175 h 428625"/>
                <a:gd name="connsiteX506" fmla="*/ 257747 w 1590675"/>
                <a:gd name="connsiteY506" fmla="*/ 256413 h 428625"/>
                <a:gd name="connsiteX507" fmla="*/ 258413 w 1590675"/>
                <a:gd name="connsiteY507" fmla="*/ 255651 h 428625"/>
                <a:gd name="connsiteX508" fmla="*/ 259556 w 1590675"/>
                <a:gd name="connsiteY508" fmla="*/ 254032 h 428625"/>
                <a:gd name="connsiteX509" fmla="*/ 254318 w 1590675"/>
                <a:gd name="connsiteY509" fmla="*/ 254794 h 428625"/>
                <a:gd name="connsiteX510" fmla="*/ 254318 w 1590675"/>
                <a:gd name="connsiteY510" fmla="*/ 254032 h 428625"/>
                <a:gd name="connsiteX511" fmla="*/ 246031 w 1590675"/>
                <a:gd name="connsiteY511" fmla="*/ 251651 h 428625"/>
                <a:gd name="connsiteX512" fmla="*/ 247841 w 1590675"/>
                <a:gd name="connsiteY512" fmla="*/ 251651 h 428625"/>
                <a:gd name="connsiteX513" fmla="*/ 248698 w 1590675"/>
                <a:gd name="connsiteY513" fmla="*/ 248031 h 428625"/>
                <a:gd name="connsiteX514" fmla="*/ 245078 w 1590675"/>
                <a:gd name="connsiteY514" fmla="*/ 248031 h 428625"/>
                <a:gd name="connsiteX515" fmla="*/ 245078 w 1590675"/>
                <a:gd name="connsiteY515" fmla="*/ 240792 h 428625"/>
                <a:gd name="connsiteX516" fmla="*/ 243935 w 1590675"/>
                <a:gd name="connsiteY516" fmla="*/ 240792 h 428625"/>
                <a:gd name="connsiteX517" fmla="*/ 243935 w 1590675"/>
                <a:gd name="connsiteY517" fmla="*/ 241744 h 428625"/>
                <a:gd name="connsiteX518" fmla="*/ 240697 w 1590675"/>
                <a:gd name="connsiteY518" fmla="*/ 243173 h 428625"/>
                <a:gd name="connsiteX519" fmla="*/ 239649 w 1590675"/>
                <a:gd name="connsiteY519" fmla="*/ 244031 h 428625"/>
                <a:gd name="connsiteX520" fmla="*/ 236696 w 1590675"/>
                <a:gd name="connsiteY520" fmla="*/ 244031 h 428625"/>
                <a:gd name="connsiteX521" fmla="*/ 235172 w 1590675"/>
                <a:gd name="connsiteY521" fmla="*/ 244602 h 428625"/>
                <a:gd name="connsiteX522" fmla="*/ 232124 w 1590675"/>
                <a:gd name="connsiteY522" fmla="*/ 247745 h 428625"/>
                <a:gd name="connsiteX523" fmla="*/ 233839 w 1590675"/>
                <a:gd name="connsiteY523" fmla="*/ 246888 h 428625"/>
                <a:gd name="connsiteX524" fmla="*/ 235934 w 1590675"/>
                <a:gd name="connsiteY524" fmla="*/ 245840 h 428625"/>
                <a:gd name="connsiteX525" fmla="*/ 236982 w 1590675"/>
                <a:gd name="connsiteY525" fmla="*/ 245840 h 428625"/>
                <a:gd name="connsiteX526" fmla="*/ 239078 w 1590675"/>
                <a:gd name="connsiteY526" fmla="*/ 246412 h 428625"/>
                <a:gd name="connsiteX527" fmla="*/ 240411 w 1590675"/>
                <a:gd name="connsiteY527" fmla="*/ 245840 h 428625"/>
                <a:gd name="connsiteX528" fmla="*/ 242888 w 1590675"/>
                <a:gd name="connsiteY528" fmla="*/ 244888 h 428625"/>
                <a:gd name="connsiteX529" fmla="*/ 242888 w 1590675"/>
                <a:gd name="connsiteY529" fmla="*/ 247936 h 428625"/>
                <a:gd name="connsiteX530" fmla="*/ 239268 w 1590675"/>
                <a:gd name="connsiteY530" fmla="*/ 247936 h 428625"/>
                <a:gd name="connsiteX531" fmla="*/ 240221 w 1590675"/>
                <a:gd name="connsiteY531" fmla="*/ 251555 h 428625"/>
                <a:gd name="connsiteX532" fmla="*/ 242221 w 1590675"/>
                <a:gd name="connsiteY532" fmla="*/ 251555 h 428625"/>
                <a:gd name="connsiteX533" fmla="*/ 235268 w 1590675"/>
                <a:gd name="connsiteY533" fmla="*/ 262414 h 428625"/>
                <a:gd name="connsiteX534" fmla="*/ 235839 w 1590675"/>
                <a:gd name="connsiteY534" fmla="*/ 262890 h 428625"/>
                <a:gd name="connsiteX535" fmla="*/ 227838 w 1590675"/>
                <a:gd name="connsiteY535" fmla="*/ 266224 h 428625"/>
                <a:gd name="connsiteX536" fmla="*/ 228981 w 1590675"/>
                <a:gd name="connsiteY536" fmla="*/ 266795 h 428625"/>
                <a:gd name="connsiteX537" fmla="*/ 229934 w 1590675"/>
                <a:gd name="connsiteY537" fmla="*/ 266795 h 428625"/>
                <a:gd name="connsiteX538" fmla="*/ 230981 w 1590675"/>
                <a:gd name="connsiteY538" fmla="*/ 266795 h 428625"/>
                <a:gd name="connsiteX539" fmla="*/ 232124 w 1590675"/>
                <a:gd name="connsiteY539" fmla="*/ 266795 h 428625"/>
                <a:gd name="connsiteX540" fmla="*/ 233839 w 1590675"/>
                <a:gd name="connsiteY540" fmla="*/ 266319 h 428625"/>
                <a:gd name="connsiteX541" fmla="*/ 234696 w 1590675"/>
                <a:gd name="connsiteY541" fmla="*/ 266319 h 428625"/>
                <a:gd name="connsiteX542" fmla="*/ 237363 w 1590675"/>
                <a:gd name="connsiteY542" fmla="*/ 266319 h 428625"/>
                <a:gd name="connsiteX543" fmla="*/ 238220 w 1590675"/>
                <a:gd name="connsiteY543" fmla="*/ 266319 h 428625"/>
                <a:gd name="connsiteX544" fmla="*/ 234696 w 1590675"/>
                <a:gd name="connsiteY544" fmla="*/ 278797 h 428625"/>
                <a:gd name="connsiteX545" fmla="*/ 235268 w 1590675"/>
                <a:gd name="connsiteY545" fmla="*/ 278797 h 428625"/>
                <a:gd name="connsiteX546" fmla="*/ 232315 w 1590675"/>
                <a:gd name="connsiteY546" fmla="*/ 277559 h 428625"/>
                <a:gd name="connsiteX547" fmla="*/ 231362 w 1590675"/>
                <a:gd name="connsiteY547" fmla="*/ 274415 h 428625"/>
                <a:gd name="connsiteX548" fmla="*/ 228029 w 1590675"/>
                <a:gd name="connsiteY548" fmla="*/ 274415 h 428625"/>
                <a:gd name="connsiteX549" fmla="*/ 223838 w 1590675"/>
                <a:gd name="connsiteY549" fmla="*/ 268796 h 428625"/>
                <a:gd name="connsiteX550" fmla="*/ 223838 w 1590675"/>
                <a:gd name="connsiteY550" fmla="*/ 262319 h 428625"/>
                <a:gd name="connsiteX551" fmla="*/ 222599 w 1590675"/>
                <a:gd name="connsiteY551" fmla="*/ 262319 h 428625"/>
                <a:gd name="connsiteX552" fmla="*/ 221456 w 1590675"/>
                <a:gd name="connsiteY552" fmla="*/ 262985 h 428625"/>
                <a:gd name="connsiteX553" fmla="*/ 220409 w 1590675"/>
                <a:gd name="connsiteY553" fmla="*/ 262985 h 428625"/>
                <a:gd name="connsiteX554" fmla="*/ 218789 w 1590675"/>
                <a:gd name="connsiteY554" fmla="*/ 262414 h 428625"/>
                <a:gd name="connsiteX555" fmla="*/ 218789 w 1590675"/>
                <a:gd name="connsiteY555" fmla="*/ 266129 h 428625"/>
                <a:gd name="connsiteX556" fmla="*/ 220504 w 1590675"/>
                <a:gd name="connsiteY556" fmla="*/ 266605 h 428625"/>
                <a:gd name="connsiteX557" fmla="*/ 221552 w 1590675"/>
                <a:gd name="connsiteY557" fmla="*/ 266605 h 428625"/>
                <a:gd name="connsiteX558" fmla="*/ 222599 w 1590675"/>
                <a:gd name="connsiteY558" fmla="*/ 266033 h 428625"/>
                <a:gd name="connsiteX559" fmla="*/ 223076 w 1590675"/>
                <a:gd name="connsiteY559" fmla="*/ 266033 h 428625"/>
                <a:gd name="connsiteX560" fmla="*/ 223076 w 1590675"/>
                <a:gd name="connsiteY560" fmla="*/ 268796 h 428625"/>
                <a:gd name="connsiteX561" fmla="*/ 218885 w 1590675"/>
                <a:gd name="connsiteY561" fmla="*/ 274415 h 428625"/>
                <a:gd name="connsiteX562" fmla="*/ 215265 w 1590675"/>
                <a:gd name="connsiteY562" fmla="*/ 274415 h 428625"/>
                <a:gd name="connsiteX563" fmla="*/ 218313 w 1590675"/>
                <a:gd name="connsiteY563" fmla="*/ 279178 h 428625"/>
                <a:gd name="connsiteX564" fmla="*/ 220313 w 1590675"/>
                <a:gd name="connsiteY564" fmla="*/ 280702 h 428625"/>
                <a:gd name="connsiteX565" fmla="*/ 264509 w 1590675"/>
                <a:gd name="connsiteY565" fmla="*/ 270701 h 428625"/>
                <a:gd name="connsiteX566" fmla="*/ 264509 w 1590675"/>
                <a:gd name="connsiteY566" fmla="*/ 275082 h 428625"/>
                <a:gd name="connsiteX567" fmla="*/ 265367 w 1590675"/>
                <a:gd name="connsiteY567" fmla="*/ 275082 h 428625"/>
                <a:gd name="connsiteX568" fmla="*/ 265367 w 1590675"/>
                <a:gd name="connsiteY568" fmla="*/ 270701 h 428625"/>
                <a:gd name="connsiteX569" fmla="*/ 268796 w 1590675"/>
                <a:gd name="connsiteY569" fmla="*/ 275273 h 428625"/>
                <a:gd name="connsiteX570" fmla="*/ 261176 w 1590675"/>
                <a:gd name="connsiteY570" fmla="*/ 275273 h 428625"/>
                <a:gd name="connsiteX571" fmla="*/ 264509 w 1590675"/>
                <a:gd name="connsiteY571" fmla="*/ 270701 h 428625"/>
                <a:gd name="connsiteX572" fmla="*/ 245459 w 1590675"/>
                <a:gd name="connsiteY572" fmla="*/ 254318 h 428625"/>
                <a:gd name="connsiteX573" fmla="*/ 246126 w 1590675"/>
                <a:gd name="connsiteY573" fmla="*/ 258413 h 428625"/>
                <a:gd name="connsiteX574" fmla="*/ 245459 w 1590675"/>
                <a:gd name="connsiteY574" fmla="*/ 258413 h 428625"/>
                <a:gd name="connsiteX575" fmla="*/ 245459 w 1590675"/>
                <a:gd name="connsiteY575" fmla="*/ 254318 h 428625"/>
                <a:gd name="connsiteX576" fmla="*/ 245459 w 1590675"/>
                <a:gd name="connsiteY576" fmla="*/ 279749 h 428625"/>
                <a:gd name="connsiteX577" fmla="*/ 245459 w 1590675"/>
                <a:gd name="connsiteY577" fmla="*/ 265748 h 428625"/>
                <a:gd name="connsiteX578" fmla="*/ 247174 w 1590675"/>
                <a:gd name="connsiteY578" fmla="*/ 265748 h 428625"/>
                <a:gd name="connsiteX579" fmla="*/ 249460 w 1590675"/>
                <a:gd name="connsiteY579" fmla="*/ 280130 h 428625"/>
                <a:gd name="connsiteX580" fmla="*/ 245459 w 1590675"/>
                <a:gd name="connsiteY580" fmla="*/ 279749 h 428625"/>
                <a:gd name="connsiteX581" fmla="*/ 252698 w 1590675"/>
                <a:gd name="connsiteY581" fmla="*/ 279749 h 428625"/>
                <a:gd name="connsiteX582" fmla="*/ 250508 w 1590675"/>
                <a:gd name="connsiteY582" fmla="*/ 279749 h 428625"/>
                <a:gd name="connsiteX583" fmla="*/ 248126 w 1590675"/>
                <a:gd name="connsiteY583" fmla="*/ 264890 h 428625"/>
                <a:gd name="connsiteX584" fmla="*/ 248603 w 1590675"/>
                <a:gd name="connsiteY584" fmla="*/ 264319 h 428625"/>
                <a:gd name="connsiteX585" fmla="*/ 252698 w 1590675"/>
                <a:gd name="connsiteY585" fmla="*/ 279749 h 428625"/>
                <a:gd name="connsiteX586" fmla="*/ 254318 w 1590675"/>
                <a:gd name="connsiteY586" fmla="*/ 254794 h 428625"/>
                <a:gd name="connsiteX587" fmla="*/ 247745 w 1590675"/>
                <a:gd name="connsiteY587" fmla="*/ 257556 h 428625"/>
                <a:gd name="connsiteX588" fmla="*/ 246317 w 1590675"/>
                <a:gd name="connsiteY588" fmla="*/ 252317 h 428625"/>
                <a:gd name="connsiteX589" fmla="*/ 254318 w 1590675"/>
                <a:gd name="connsiteY589" fmla="*/ 254794 h 428625"/>
                <a:gd name="connsiteX590" fmla="*/ 243935 w 1590675"/>
                <a:gd name="connsiteY590" fmla="*/ 279464 h 428625"/>
                <a:gd name="connsiteX591" fmla="*/ 240030 w 1590675"/>
                <a:gd name="connsiteY591" fmla="*/ 279464 h 428625"/>
                <a:gd name="connsiteX592" fmla="*/ 242316 w 1590675"/>
                <a:gd name="connsiteY592" fmla="*/ 265367 h 428625"/>
                <a:gd name="connsiteX593" fmla="*/ 244126 w 1590675"/>
                <a:gd name="connsiteY593" fmla="*/ 265367 h 428625"/>
                <a:gd name="connsiteX594" fmla="*/ 243935 w 1590675"/>
                <a:gd name="connsiteY594" fmla="*/ 279464 h 428625"/>
                <a:gd name="connsiteX595" fmla="*/ 242221 w 1590675"/>
                <a:gd name="connsiteY595" fmla="*/ 259842 h 428625"/>
                <a:gd name="connsiteX596" fmla="*/ 242221 w 1590675"/>
                <a:gd name="connsiteY596" fmla="*/ 258699 h 428625"/>
                <a:gd name="connsiteX597" fmla="*/ 242221 w 1590675"/>
                <a:gd name="connsiteY597" fmla="*/ 259842 h 428625"/>
                <a:gd name="connsiteX598" fmla="*/ 244126 w 1590675"/>
                <a:gd name="connsiteY598" fmla="*/ 254032 h 428625"/>
                <a:gd name="connsiteX599" fmla="*/ 244126 w 1590675"/>
                <a:gd name="connsiteY599" fmla="*/ 259080 h 428625"/>
                <a:gd name="connsiteX600" fmla="*/ 243269 w 1590675"/>
                <a:gd name="connsiteY600" fmla="*/ 259080 h 428625"/>
                <a:gd name="connsiteX601" fmla="*/ 244126 w 1590675"/>
                <a:gd name="connsiteY601" fmla="*/ 254032 h 428625"/>
                <a:gd name="connsiteX602" fmla="*/ 235649 w 1590675"/>
                <a:gd name="connsiteY602" fmla="*/ 262700 h 428625"/>
                <a:gd name="connsiteX603" fmla="*/ 243173 w 1590675"/>
                <a:gd name="connsiteY603" fmla="*/ 253175 h 428625"/>
                <a:gd name="connsiteX604" fmla="*/ 241173 w 1590675"/>
                <a:gd name="connsiteY604" fmla="*/ 260318 h 428625"/>
                <a:gd name="connsiteX605" fmla="*/ 235649 w 1590675"/>
                <a:gd name="connsiteY605" fmla="*/ 262700 h 428625"/>
                <a:gd name="connsiteX606" fmla="*/ 240221 w 1590675"/>
                <a:gd name="connsiteY606" fmla="*/ 266795 h 428625"/>
                <a:gd name="connsiteX607" fmla="*/ 241268 w 1590675"/>
                <a:gd name="connsiteY607" fmla="*/ 266129 h 428625"/>
                <a:gd name="connsiteX608" fmla="*/ 239078 w 1590675"/>
                <a:gd name="connsiteY608" fmla="*/ 279559 h 428625"/>
                <a:gd name="connsiteX609" fmla="*/ 236601 w 1590675"/>
                <a:gd name="connsiteY609" fmla="*/ 279559 h 428625"/>
                <a:gd name="connsiteX610" fmla="*/ 240221 w 1590675"/>
                <a:gd name="connsiteY610" fmla="*/ 266795 h 428625"/>
                <a:gd name="connsiteX611" fmla="*/ 222885 w 1590675"/>
                <a:gd name="connsiteY611" fmla="*/ 270510 h 428625"/>
                <a:gd name="connsiteX612" fmla="*/ 222885 w 1590675"/>
                <a:gd name="connsiteY612" fmla="*/ 274892 h 428625"/>
                <a:gd name="connsiteX613" fmla="*/ 223742 w 1590675"/>
                <a:gd name="connsiteY613" fmla="*/ 274892 h 428625"/>
                <a:gd name="connsiteX614" fmla="*/ 223742 w 1590675"/>
                <a:gd name="connsiteY614" fmla="*/ 270510 h 428625"/>
                <a:gd name="connsiteX615" fmla="*/ 227171 w 1590675"/>
                <a:gd name="connsiteY615" fmla="*/ 275082 h 428625"/>
                <a:gd name="connsiteX616" fmla="*/ 219551 w 1590675"/>
                <a:gd name="connsiteY616" fmla="*/ 275082 h 428625"/>
                <a:gd name="connsiteX617" fmla="*/ 222885 w 1590675"/>
                <a:gd name="connsiteY617" fmla="*/ 270510 h 428625"/>
                <a:gd name="connsiteX618" fmla="*/ 220313 w 1590675"/>
                <a:gd name="connsiteY618" fmla="*/ 347663 h 428625"/>
                <a:gd name="connsiteX619" fmla="*/ 223076 w 1590675"/>
                <a:gd name="connsiteY619" fmla="*/ 348710 h 428625"/>
                <a:gd name="connsiteX620" fmla="*/ 224123 w 1590675"/>
                <a:gd name="connsiteY620" fmla="*/ 350425 h 428625"/>
                <a:gd name="connsiteX621" fmla="*/ 224885 w 1590675"/>
                <a:gd name="connsiteY621" fmla="*/ 351949 h 428625"/>
                <a:gd name="connsiteX622" fmla="*/ 223933 w 1590675"/>
                <a:gd name="connsiteY622" fmla="*/ 351949 h 428625"/>
                <a:gd name="connsiteX623" fmla="*/ 222694 w 1590675"/>
                <a:gd name="connsiteY623" fmla="*/ 353187 h 428625"/>
                <a:gd name="connsiteX624" fmla="*/ 222694 w 1590675"/>
                <a:gd name="connsiteY624" fmla="*/ 356140 h 428625"/>
                <a:gd name="connsiteX625" fmla="*/ 223933 w 1590675"/>
                <a:gd name="connsiteY625" fmla="*/ 357378 h 428625"/>
                <a:gd name="connsiteX626" fmla="*/ 227362 w 1590675"/>
                <a:gd name="connsiteY626" fmla="*/ 357378 h 428625"/>
                <a:gd name="connsiteX627" fmla="*/ 227362 w 1590675"/>
                <a:gd name="connsiteY627" fmla="*/ 355187 h 428625"/>
                <a:gd name="connsiteX628" fmla="*/ 228314 w 1590675"/>
                <a:gd name="connsiteY628" fmla="*/ 355949 h 428625"/>
                <a:gd name="connsiteX629" fmla="*/ 229553 w 1590675"/>
                <a:gd name="connsiteY629" fmla="*/ 356902 h 428625"/>
                <a:gd name="connsiteX630" fmla="*/ 234125 w 1590675"/>
                <a:gd name="connsiteY630" fmla="*/ 357473 h 428625"/>
                <a:gd name="connsiteX631" fmla="*/ 234125 w 1590675"/>
                <a:gd name="connsiteY631" fmla="*/ 358045 h 428625"/>
                <a:gd name="connsiteX632" fmla="*/ 236601 w 1590675"/>
                <a:gd name="connsiteY632" fmla="*/ 362045 h 428625"/>
                <a:gd name="connsiteX633" fmla="*/ 238601 w 1590675"/>
                <a:gd name="connsiteY633" fmla="*/ 363379 h 428625"/>
                <a:gd name="connsiteX634" fmla="*/ 239268 w 1590675"/>
                <a:gd name="connsiteY634" fmla="*/ 363379 h 428625"/>
                <a:gd name="connsiteX635" fmla="*/ 239840 w 1590675"/>
                <a:gd name="connsiteY635" fmla="*/ 362141 h 428625"/>
                <a:gd name="connsiteX636" fmla="*/ 239363 w 1590675"/>
                <a:gd name="connsiteY636" fmla="*/ 360521 h 428625"/>
                <a:gd name="connsiteX637" fmla="*/ 237649 w 1590675"/>
                <a:gd name="connsiteY637" fmla="*/ 357759 h 428625"/>
                <a:gd name="connsiteX638" fmla="*/ 240602 w 1590675"/>
                <a:gd name="connsiteY638" fmla="*/ 357759 h 428625"/>
                <a:gd name="connsiteX639" fmla="*/ 243078 w 1590675"/>
                <a:gd name="connsiteY639" fmla="*/ 361760 h 428625"/>
                <a:gd name="connsiteX640" fmla="*/ 245078 w 1590675"/>
                <a:gd name="connsiteY640" fmla="*/ 363093 h 428625"/>
                <a:gd name="connsiteX641" fmla="*/ 245745 w 1590675"/>
                <a:gd name="connsiteY641" fmla="*/ 363093 h 428625"/>
                <a:gd name="connsiteX642" fmla="*/ 246317 w 1590675"/>
                <a:gd name="connsiteY642" fmla="*/ 362236 h 428625"/>
                <a:gd name="connsiteX643" fmla="*/ 246317 w 1590675"/>
                <a:gd name="connsiteY643" fmla="*/ 360140 h 428625"/>
                <a:gd name="connsiteX644" fmla="*/ 244507 w 1590675"/>
                <a:gd name="connsiteY644" fmla="*/ 357283 h 428625"/>
                <a:gd name="connsiteX645" fmla="*/ 247460 w 1590675"/>
                <a:gd name="connsiteY645" fmla="*/ 357283 h 428625"/>
                <a:gd name="connsiteX646" fmla="*/ 247460 w 1590675"/>
                <a:gd name="connsiteY646" fmla="*/ 357854 h 428625"/>
                <a:gd name="connsiteX647" fmla="*/ 249936 w 1590675"/>
                <a:gd name="connsiteY647" fmla="*/ 361855 h 428625"/>
                <a:gd name="connsiteX648" fmla="*/ 251936 w 1590675"/>
                <a:gd name="connsiteY648" fmla="*/ 363188 h 428625"/>
                <a:gd name="connsiteX649" fmla="*/ 252603 w 1590675"/>
                <a:gd name="connsiteY649" fmla="*/ 363188 h 428625"/>
                <a:gd name="connsiteX650" fmla="*/ 253175 w 1590675"/>
                <a:gd name="connsiteY650" fmla="*/ 362331 h 428625"/>
                <a:gd name="connsiteX651" fmla="*/ 253175 w 1590675"/>
                <a:gd name="connsiteY651" fmla="*/ 360236 h 428625"/>
                <a:gd name="connsiteX652" fmla="*/ 251365 w 1590675"/>
                <a:gd name="connsiteY652" fmla="*/ 357283 h 428625"/>
                <a:gd name="connsiteX653" fmla="*/ 254318 w 1590675"/>
                <a:gd name="connsiteY653" fmla="*/ 357283 h 428625"/>
                <a:gd name="connsiteX654" fmla="*/ 254318 w 1590675"/>
                <a:gd name="connsiteY654" fmla="*/ 358045 h 428625"/>
                <a:gd name="connsiteX655" fmla="*/ 256794 w 1590675"/>
                <a:gd name="connsiteY655" fmla="*/ 362045 h 428625"/>
                <a:gd name="connsiteX656" fmla="*/ 258794 w 1590675"/>
                <a:gd name="connsiteY656" fmla="*/ 363379 h 428625"/>
                <a:gd name="connsiteX657" fmla="*/ 259461 w 1590675"/>
                <a:gd name="connsiteY657" fmla="*/ 363379 h 428625"/>
                <a:gd name="connsiteX658" fmla="*/ 260033 w 1590675"/>
                <a:gd name="connsiteY658" fmla="*/ 362522 h 428625"/>
                <a:gd name="connsiteX659" fmla="*/ 260033 w 1590675"/>
                <a:gd name="connsiteY659" fmla="*/ 360426 h 428625"/>
                <a:gd name="connsiteX660" fmla="*/ 257937 w 1590675"/>
                <a:gd name="connsiteY660" fmla="*/ 357092 h 428625"/>
                <a:gd name="connsiteX661" fmla="*/ 258890 w 1590675"/>
                <a:gd name="connsiteY661" fmla="*/ 357092 h 428625"/>
                <a:gd name="connsiteX662" fmla="*/ 263366 w 1590675"/>
                <a:gd name="connsiteY662" fmla="*/ 352139 h 428625"/>
                <a:gd name="connsiteX663" fmla="*/ 265652 w 1590675"/>
                <a:gd name="connsiteY663" fmla="*/ 348901 h 428625"/>
                <a:gd name="connsiteX664" fmla="*/ 268415 w 1590675"/>
                <a:gd name="connsiteY664" fmla="*/ 347758 h 428625"/>
                <a:gd name="connsiteX665" fmla="*/ 270605 w 1590675"/>
                <a:gd name="connsiteY665" fmla="*/ 346234 h 428625"/>
                <a:gd name="connsiteX666" fmla="*/ 272987 w 1590675"/>
                <a:gd name="connsiteY666" fmla="*/ 342614 h 428625"/>
                <a:gd name="connsiteX667" fmla="*/ 269462 w 1590675"/>
                <a:gd name="connsiteY667" fmla="*/ 342614 h 428625"/>
                <a:gd name="connsiteX668" fmla="*/ 265271 w 1590675"/>
                <a:gd name="connsiteY668" fmla="*/ 336995 h 428625"/>
                <a:gd name="connsiteX669" fmla="*/ 265271 w 1590675"/>
                <a:gd name="connsiteY669" fmla="*/ 330422 h 428625"/>
                <a:gd name="connsiteX670" fmla="*/ 263843 w 1590675"/>
                <a:gd name="connsiteY670" fmla="*/ 330422 h 428625"/>
                <a:gd name="connsiteX671" fmla="*/ 262700 w 1590675"/>
                <a:gd name="connsiteY671" fmla="*/ 330994 h 428625"/>
                <a:gd name="connsiteX672" fmla="*/ 261652 w 1590675"/>
                <a:gd name="connsiteY672" fmla="*/ 330994 h 428625"/>
                <a:gd name="connsiteX673" fmla="*/ 260033 w 1590675"/>
                <a:gd name="connsiteY673" fmla="*/ 330422 h 428625"/>
                <a:gd name="connsiteX674" fmla="*/ 260033 w 1590675"/>
                <a:gd name="connsiteY674" fmla="*/ 334137 h 428625"/>
                <a:gd name="connsiteX675" fmla="*/ 261747 w 1590675"/>
                <a:gd name="connsiteY675" fmla="*/ 334709 h 428625"/>
                <a:gd name="connsiteX676" fmla="*/ 262795 w 1590675"/>
                <a:gd name="connsiteY676" fmla="*/ 334232 h 428625"/>
                <a:gd name="connsiteX677" fmla="*/ 263843 w 1590675"/>
                <a:gd name="connsiteY677" fmla="*/ 333661 h 428625"/>
                <a:gd name="connsiteX678" fmla="*/ 264319 w 1590675"/>
                <a:gd name="connsiteY678" fmla="*/ 333661 h 428625"/>
                <a:gd name="connsiteX679" fmla="*/ 264319 w 1590675"/>
                <a:gd name="connsiteY679" fmla="*/ 336423 h 428625"/>
                <a:gd name="connsiteX680" fmla="*/ 260128 w 1590675"/>
                <a:gd name="connsiteY680" fmla="*/ 342043 h 428625"/>
                <a:gd name="connsiteX681" fmla="*/ 256699 w 1590675"/>
                <a:gd name="connsiteY681" fmla="*/ 342043 h 428625"/>
                <a:gd name="connsiteX682" fmla="*/ 255746 w 1590675"/>
                <a:gd name="connsiteY682" fmla="*/ 345281 h 428625"/>
                <a:gd name="connsiteX683" fmla="*/ 253270 w 1590675"/>
                <a:gd name="connsiteY683" fmla="*/ 346424 h 428625"/>
                <a:gd name="connsiteX684" fmla="*/ 248698 w 1590675"/>
                <a:gd name="connsiteY684" fmla="*/ 330137 h 428625"/>
                <a:gd name="connsiteX685" fmla="*/ 248698 w 1590675"/>
                <a:gd name="connsiteY685" fmla="*/ 329470 h 428625"/>
                <a:gd name="connsiteX686" fmla="*/ 250412 w 1590675"/>
                <a:gd name="connsiteY686" fmla="*/ 329470 h 428625"/>
                <a:gd name="connsiteX687" fmla="*/ 252889 w 1590675"/>
                <a:gd name="connsiteY687" fmla="*/ 328803 h 428625"/>
                <a:gd name="connsiteX688" fmla="*/ 253746 w 1590675"/>
                <a:gd name="connsiteY688" fmla="*/ 327565 h 428625"/>
                <a:gd name="connsiteX689" fmla="*/ 254889 w 1590675"/>
                <a:gd name="connsiteY689" fmla="*/ 325755 h 428625"/>
                <a:gd name="connsiteX690" fmla="*/ 255842 w 1590675"/>
                <a:gd name="connsiteY690" fmla="*/ 325279 h 428625"/>
                <a:gd name="connsiteX691" fmla="*/ 257842 w 1590675"/>
                <a:gd name="connsiteY691" fmla="*/ 322517 h 428625"/>
                <a:gd name="connsiteX692" fmla="*/ 258509 w 1590675"/>
                <a:gd name="connsiteY692" fmla="*/ 321755 h 428625"/>
                <a:gd name="connsiteX693" fmla="*/ 259652 w 1590675"/>
                <a:gd name="connsiteY693" fmla="*/ 320135 h 428625"/>
                <a:gd name="connsiteX694" fmla="*/ 254318 w 1590675"/>
                <a:gd name="connsiteY694" fmla="*/ 321469 h 428625"/>
                <a:gd name="connsiteX695" fmla="*/ 246031 w 1590675"/>
                <a:gd name="connsiteY695" fmla="*/ 318992 h 428625"/>
                <a:gd name="connsiteX696" fmla="*/ 247841 w 1590675"/>
                <a:gd name="connsiteY696" fmla="*/ 318992 h 428625"/>
                <a:gd name="connsiteX697" fmla="*/ 248698 w 1590675"/>
                <a:gd name="connsiteY697" fmla="*/ 315373 h 428625"/>
                <a:gd name="connsiteX698" fmla="*/ 245174 w 1590675"/>
                <a:gd name="connsiteY698" fmla="*/ 315373 h 428625"/>
                <a:gd name="connsiteX699" fmla="*/ 245174 w 1590675"/>
                <a:gd name="connsiteY699" fmla="*/ 308134 h 428625"/>
                <a:gd name="connsiteX700" fmla="*/ 244031 w 1590675"/>
                <a:gd name="connsiteY700" fmla="*/ 308134 h 428625"/>
                <a:gd name="connsiteX701" fmla="*/ 244031 w 1590675"/>
                <a:gd name="connsiteY701" fmla="*/ 309182 h 428625"/>
                <a:gd name="connsiteX702" fmla="*/ 240792 w 1590675"/>
                <a:gd name="connsiteY702" fmla="*/ 310610 h 428625"/>
                <a:gd name="connsiteX703" fmla="*/ 239744 w 1590675"/>
                <a:gd name="connsiteY703" fmla="*/ 311468 h 428625"/>
                <a:gd name="connsiteX704" fmla="*/ 236792 w 1590675"/>
                <a:gd name="connsiteY704" fmla="*/ 311468 h 428625"/>
                <a:gd name="connsiteX705" fmla="*/ 235268 w 1590675"/>
                <a:gd name="connsiteY705" fmla="*/ 311944 h 428625"/>
                <a:gd name="connsiteX706" fmla="*/ 232219 w 1590675"/>
                <a:gd name="connsiteY706" fmla="*/ 315087 h 428625"/>
                <a:gd name="connsiteX707" fmla="*/ 233934 w 1590675"/>
                <a:gd name="connsiteY707" fmla="*/ 314230 h 428625"/>
                <a:gd name="connsiteX708" fmla="*/ 236030 w 1590675"/>
                <a:gd name="connsiteY708" fmla="*/ 313182 h 428625"/>
                <a:gd name="connsiteX709" fmla="*/ 237077 w 1590675"/>
                <a:gd name="connsiteY709" fmla="*/ 313182 h 428625"/>
                <a:gd name="connsiteX710" fmla="*/ 239173 w 1590675"/>
                <a:gd name="connsiteY710" fmla="*/ 313849 h 428625"/>
                <a:gd name="connsiteX711" fmla="*/ 240506 w 1590675"/>
                <a:gd name="connsiteY711" fmla="*/ 313182 h 428625"/>
                <a:gd name="connsiteX712" fmla="*/ 242983 w 1590675"/>
                <a:gd name="connsiteY712" fmla="*/ 312230 h 428625"/>
                <a:gd name="connsiteX713" fmla="*/ 242983 w 1590675"/>
                <a:gd name="connsiteY713" fmla="*/ 315278 h 428625"/>
                <a:gd name="connsiteX714" fmla="*/ 239363 w 1590675"/>
                <a:gd name="connsiteY714" fmla="*/ 315278 h 428625"/>
                <a:gd name="connsiteX715" fmla="*/ 240316 w 1590675"/>
                <a:gd name="connsiteY715" fmla="*/ 318897 h 428625"/>
                <a:gd name="connsiteX716" fmla="*/ 242316 w 1590675"/>
                <a:gd name="connsiteY716" fmla="*/ 318897 h 428625"/>
                <a:gd name="connsiteX717" fmla="*/ 235268 w 1590675"/>
                <a:gd name="connsiteY717" fmla="*/ 329470 h 428625"/>
                <a:gd name="connsiteX718" fmla="*/ 235839 w 1590675"/>
                <a:gd name="connsiteY718" fmla="*/ 329470 h 428625"/>
                <a:gd name="connsiteX719" fmla="*/ 227838 w 1590675"/>
                <a:gd name="connsiteY719" fmla="*/ 332899 h 428625"/>
                <a:gd name="connsiteX720" fmla="*/ 228981 w 1590675"/>
                <a:gd name="connsiteY720" fmla="*/ 333470 h 428625"/>
                <a:gd name="connsiteX721" fmla="*/ 229934 w 1590675"/>
                <a:gd name="connsiteY721" fmla="*/ 332994 h 428625"/>
                <a:gd name="connsiteX722" fmla="*/ 230981 w 1590675"/>
                <a:gd name="connsiteY722" fmla="*/ 332994 h 428625"/>
                <a:gd name="connsiteX723" fmla="*/ 232124 w 1590675"/>
                <a:gd name="connsiteY723" fmla="*/ 333470 h 428625"/>
                <a:gd name="connsiteX724" fmla="*/ 233839 w 1590675"/>
                <a:gd name="connsiteY724" fmla="*/ 332994 h 428625"/>
                <a:gd name="connsiteX725" fmla="*/ 234696 w 1590675"/>
                <a:gd name="connsiteY725" fmla="*/ 332994 h 428625"/>
                <a:gd name="connsiteX726" fmla="*/ 237363 w 1590675"/>
                <a:gd name="connsiteY726" fmla="*/ 332994 h 428625"/>
                <a:gd name="connsiteX727" fmla="*/ 238220 w 1590675"/>
                <a:gd name="connsiteY727" fmla="*/ 332994 h 428625"/>
                <a:gd name="connsiteX728" fmla="*/ 234696 w 1590675"/>
                <a:gd name="connsiteY728" fmla="*/ 345472 h 428625"/>
                <a:gd name="connsiteX729" fmla="*/ 235268 w 1590675"/>
                <a:gd name="connsiteY729" fmla="*/ 345472 h 428625"/>
                <a:gd name="connsiteX730" fmla="*/ 232315 w 1590675"/>
                <a:gd name="connsiteY730" fmla="*/ 344234 h 428625"/>
                <a:gd name="connsiteX731" fmla="*/ 231362 w 1590675"/>
                <a:gd name="connsiteY731" fmla="*/ 340995 h 428625"/>
                <a:gd name="connsiteX732" fmla="*/ 228029 w 1590675"/>
                <a:gd name="connsiteY732" fmla="*/ 340995 h 428625"/>
                <a:gd name="connsiteX733" fmla="*/ 223838 w 1590675"/>
                <a:gd name="connsiteY733" fmla="*/ 335375 h 428625"/>
                <a:gd name="connsiteX734" fmla="*/ 223838 w 1590675"/>
                <a:gd name="connsiteY734" fmla="*/ 328803 h 428625"/>
                <a:gd name="connsiteX735" fmla="*/ 222599 w 1590675"/>
                <a:gd name="connsiteY735" fmla="*/ 328803 h 428625"/>
                <a:gd name="connsiteX736" fmla="*/ 221456 w 1590675"/>
                <a:gd name="connsiteY736" fmla="*/ 329375 h 428625"/>
                <a:gd name="connsiteX737" fmla="*/ 220409 w 1590675"/>
                <a:gd name="connsiteY737" fmla="*/ 329375 h 428625"/>
                <a:gd name="connsiteX738" fmla="*/ 218789 w 1590675"/>
                <a:gd name="connsiteY738" fmla="*/ 328803 h 428625"/>
                <a:gd name="connsiteX739" fmla="*/ 218789 w 1590675"/>
                <a:gd name="connsiteY739" fmla="*/ 332518 h 428625"/>
                <a:gd name="connsiteX740" fmla="*/ 220504 w 1590675"/>
                <a:gd name="connsiteY740" fmla="*/ 333089 h 428625"/>
                <a:gd name="connsiteX741" fmla="*/ 221552 w 1590675"/>
                <a:gd name="connsiteY741" fmla="*/ 332613 h 428625"/>
                <a:gd name="connsiteX742" fmla="*/ 222599 w 1590675"/>
                <a:gd name="connsiteY742" fmla="*/ 332042 h 428625"/>
                <a:gd name="connsiteX743" fmla="*/ 223171 w 1590675"/>
                <a:gd name="connsiteY743" fmla="*/ 332042 h 428625"/>
                <a:gd name="connsiteX744" fmla="*/ 223171 w 1590675"/>
                <a:gd name="connsiteY744" fmla="*/ 334804 h 428625"/>
                <a:gd name="connsiteX745" fmla="*/ 218980 w 1590675"/>
                <a:gd name="connsiteY745" fmla="*/ 340424 h 428625"/>
                <a:gd name="connsiteX746" fmla="*/ 215360 w 1590675"/>
                <a:gd name="connsiteY746" fmla="*/ 340424 h 428625"/>
                <a:gd name="connsiteX747" fmla="*/ 218408 w 1590675"/>
                <a:gd name="connsiteY747" fmla="*/ 345186 h 428625"/>
                <a:gd name="connsiteX748" fmla="*/ 220313 w 1590675"/>
                <a:gd name="connsiteY748" fmla="*/ 347663 h 428625"/>
                <a:gd name="connsiteX749" fmla="*/ 264509 w 1590675"/>
                <a:gd name="connsiteY749" fmla="*/ 338138 h 428625"/>
                <a:gd name="connsiteX750" fmla="*/ 264509 w 1590675"/>
                <a:gd name="connsiteY750" fmla="*/ 342519 h 428625"/>
                <a:gd name="connsiteX751" fmla="*/ 265367 w 1590675"/>
                <a:gd name="connsiteY751" fmla="*/ 342519 h 428625"/>
                <a:gd name="connsiteX752" fmla="*/ 265367 w 1590675"/>
                <a:gd name="connsiteY752" fmla="*/ 337661 h 428625"/>
                <a:gd name="connsiteX753" fmla="*/ 268796 w 1590675"/>
                <a:gd name="connsiteY753" fmla="*/ 342138 h 428625"/>
                <a:gd name="connsiteX754" fmla="*/ 261176 w 1590675"/>
                <a:gd name="connsiteY754" fmla="*/ 342138 h 428625"/>
                <a:gd name="connsiteX755" fmla="*/ 264509 w 1590675"/>
                <a:gd name="connsiteY755" fmla="*/ 338138 h 428625"/>
                <a:gd name="connsiteX756" fmla="*/ 245459 w 1590675"/>
                <a:gd name="connsiteY756" fmla="*/ 321755 h 428625"/>
                <a:gd name="connsiteX757" fmla="*/ 246126 w 1590675"/>
                <a:gd name="connsiteY757" fmla="*/ 325850 h 428625"/>
                <a:gd name="connsiteX758" fmla="*/ 245459 w 1590675"/>
                <a:gd name="connsiteY758" fmla="*/ 325850 h 428625"/>
                <a:gd name="connsiteX759" fmla="*/ 245459 w 1590675"/>
                <a:gd name="connsiteY759" fmla="*/ 321755 h 428625"/>
                <a:gd name="connsiteX760" fmla="*/ 245459 w 1590675"/>
                <a:gd name="connsiteY760" fmla="*/ 347186 h 428625"/>
                <a:gd name="connsiteX761" fmla="*/ 245459 w 1590675"/>
                <a:gd name="connsiteY761" fmla="*/ 332708 h 428625"/>
                <a:gd name="connsiteX762" fmla="*/ 247174 w 1590675"/>
                <a:gd name="connsiteY762" fmla="*/ 332708 h 428625"/>
                <a:gd name="connsiteX763" fmla="*/ 249460 w 1590675"/>
                <a:gd name="connsiteY763" fmla="*/ 346996 h 428625"/>
                <a:gd name="connsiteX764" fmla="*/ 245459 w 1590675"/>
                <a:gd name="connsiteY764" fmla="*/ 347186 h 428625"/>
                <a:gd name="connsiteX765" fmla="*/ 252698 w 1590675"/>
                <a:gd name="connsiteY765" fmla="*/ 347186 h 428625"/>
                <a:gd name="connsiteX766" fmla="*/ 250508 w 1590675"/>
                <a:gd name="connsiteY766" fmla="*/ 347186 h 428625"/>
                <a:gd name="connsiteX767" fmla="*/ 248126 w 1590675"/>
                <a:gd name="connsiteY767" fmla="*/ 332327 h 428625"/>
                <a:gd name="connsiteX768" fmla="*/ 248603 w 1590675"/>
                <a:gd name="connsiteY768" fmla="*/ 330994 h 428625"/>
                <a:gd name="connsiteX769" fmla="*/ 252698 w 1590675"/>
                <a:gd name="connsiteY769" fmla="*/ 347186 h 428625"/>
                <a:gd name="connsiteX770" fmla="*/ 254318 w 1590675"/>
                <a:gd name="connsiteY770" fmla="*/ 321469 h 428625"/>
                <a:gd name="connsiteX771" fmla="*/ 247745 w 1590675"/>
                <a:gd name="connsiteY771" fmla="*/ 324326 h 428625"/>
                <a:gd name="connsiteX772" fmla="*/ 246317 w 1590675"/>
                <a:gd name="connsiteY772" fmla="*/ 319088 h 428625"/>
                <a:gd name="connsiteX773" fmla="*/ 254318 w 1590675"/>
                <a:gd name="connsiteY773" fmla="*/ 321469 h 428625"/>
                <a:gd name="connsiteX774" fmla="*/ 243935 w 1590675"/>
                <a:gd name="connsiteY774" fmla="*/ 346234 h 428625"/>
                <a:gd name="connsiteX775" fmla="*/ 240030 w 1590675"/>
                <a:gd name="connsiteY775" fmla="*/ 346234 h 428625"/>
                <a:gd name="connsiteX776" fmla="*/ 242316 w 1590675"/>
                <a:gd name="connsiteY776" fmla="*/ 332137 h 428625"/>
                <a:gd name="connsiteX777" fmla="*/ 243840 w 1590675"/>
                <a:gd name="connsiteY777" fmla="*/ 332137 h 428625"/>
                <a:gd name="connsiteX778" fmla="*/ 243935 w 1590675"/>
                <a:gd name="connsiteY778" fmla="*/ 346234 h 428625"/>
                <a:gd name="connsiteX779" fmla="*/ 242221 w 1590675"/>
                <a:gd name="connsiteY779" fmla="*/ 326612 h 428625"/>
                <a:gd name="connsiteX780" fmla="*/ 242221 w 1590675"/>
                <a:gd name="connsiteY780" fmla="*/ 325469 h 428625"/>
                <a:gd name="connsiteX781" fmla="*/ 242221 w 1590675"/>
                <a:gd name="connsiteY781" fmla="*/ 326612 h 428625"/>
                <a:gd name="connsiteX782" fmla="*/ 244126 w 1590675"/>
                <a:gd name="connsiteY782" fmla="*/ 320802 h 428625"/>
                <a:gd name="connsiteX783" fmla="*/ 244126 w 1590675"/>
                <a:gd name="connsiteY783" fmla="*/ 325850 h 428625"/>
                <a:gd name="connsiteX784" fmla="*/ 243269 w 1590675"/>
                <a:gd name="connsiteY784" fmla="*/ 325850 h 428625"/>
                <a:gd name="connsiteX785" fmla="*/ 244126 w 1590675"/>
                <a:gd name="connsiteY785" fmla="*/ 320802 h 428625"/>
                <a:gd name="connsiteX786" fmla="*/ 235649 w 1590675"/>
                <a:gd name="connsiteY786" fmla="*/ 329470 h 428625"/>
                <a:gd name="connsiteX787" fmla="*/ 243173 w 1590675"/>
                <a:gd name="connsiteY787" fmla="*/ 319945 h 428625"/>
                <a:gd name="connsiteX788" fmla="*/ 241173 w 1590675"/>
                <a:gd name="connsiteY788" fmla="*/ 327089 h 428625"/>
                <a:gd name="connsiteX789" fmla="*/ 235649 w 1590675"/>
                <a:gd name="connsiteY789" fmla="*/ 329470 h 428625"/>
                <a:gd name="connsiteX790" fmla="*/ 240221 w 1590675"/>
                <a:gd name="connsiteY790" fmla="*/ 333566 h 428625"/>
                <a:gd name="connsiteX791" fmla="*/ 241268 w 1590675"/>
                <a:gd name="connsiteY791" fmla="*/ 332804 h 428625"/>
                <a:gd name="connsiteX792" fmla="*/ 239078 w 1590675"/>
                <a:gd name="connsiteY792" fmla="*/ 346234 h 428625"/>
                <a:gd name="connsiteX793" fmla="*/ 236601 w 1590675"/>
                <a:gd name="connsiteY793" fmla="*/ 346234 h 428625"/>
                <a:gd name="connsiteX794" fmla="*/ 240221 w 1590675"/>
                <a:gd name="connsiteY794" fmla="*/ 333566 h 428625"/>
                <a:gd name="connsiteX795" fmla="*/ 222885 w 1590675"/>
                <a:gd name="connsiteY795" fmla="*/ 337280 h 428625"/>
                <a:gd name="connsiteX796" fmla="*/ 222885 w 1590675"/>
                <a:gd name="connsiteY796" fmla="*/ 341662 h 428625"/>
                <a:gd name="connsiteX797" fmla="*/ 223742 w 1590675"/>
                <a:gd name="connsiteY797" fmla="*/ 341662 h 428625"/>
                <a:gd name="connsiteX798" fmla="*/ 223742 w 1590675"/>
                <a:gd name="connsiteY798" fmla="*/ 337661 h 428625"/>
                <a:gd name="connsiteX799" fmla="*/ 227076 w 1590675"/>
                <a:gd name="connsiteY799" fmla="*/ 342138 h 428625"/>
                <a:gd name="connsiteX800" fmla="*/ 219551 w 1590675"/>
                <a:gd name="connsiteY800" fmla="*/ 342138 h 428625"/>
                <a:gd name="connsiteX801" fmla="*/ 222885 w 1590675"/>
                <a:gd name="connsiteY801" fmla="*/ 337280 h 428625"/>
                <a:gd name="connsiteX802" fmla="*/ 378333 w 1590675"/>
                <a:gd name="connsiteY802" fmla="*/ 397669 h 428625"/>
                <a:gd name="connsiteX803" fmla="*/ 374237 w 1590675"/>
                <a:gd name="connsiteY803" fmla="*/ 395764 h 428625"/>
                <a:gd name="connsiteX804" fmla="*/ 372999 w 1590675"/>
                <a:gd name="connsiteY804" fmla="*/ 400145 h 428625"/>
                <a:gd name="connsiteX805" fmla="*/ 377190 w 1590675"/>
                <a:gd name="connsiteY805" fmla="*/ 402050 h 428625"/>
                <a:gd name="connsiteX806" fmla="*/ 378333 w 1590675"/>
                <a:gd name="connsiteY806" fmla="*/ 397669 h 428625"/>
                <a:gd name="connsiteX807" fmla="*/ 108395 w 1590675"/>
                <a:gd name="connsiteY807" fmla="*/ 397669 h 428625"/>
                <a:gd name="connsiteX808" fmla="*/ 109538 w 1590675"/>
                <a:gd name="connsiteY808" fmla="*/ 402050 h 428625"/>
                <a:gd name="connsiteX809" fmla="*/ 113728 w 1590675"/>
                <a:gd name="connsiteY809" fmla="*/ 400145 h 428625"/>
                <a:gd name="connsiteX810" fmla="*/ 112490 w 1590675"/>
                <a:gd name="connsiteY810" fmla="*/ 395764 h 428625"/>
                <a:gd name="connsiteX811" fmla="*/ 108395 w 1590675"/>
                <a:gd name="connsiteY811" fmla="*/ 397669 h 428625"/>
                <a:gd name="connsiteX812" fmla="*/ 209074 w 1590675"/>
                <a:gd name="connsiteY812" fmla="*/ 390811 h 428625"/>
                <a:gd name="connsiteX813" fmla="*/ 204978 w 1590675"/>
                <a:gd name="connsiteY813" fmla="*/ 392621 h 428625"/>
                <a:gd name="connsiteX814" fmla="*/ 206216 w 1590675"/>
                <a:gd name="connsiteY814" fmla="*/ 397097 h 428625"/>
                <a:gd name="connsiteX815" fmla="*/ 210312 w 1590675"/>
                <a:gd name="connsiteY815" fmla="*/ 395192 h 428625"/>
                <a:gd name="connsiteX816" fmla="*/ 209074 w 1590675"/>
                <a:gd name="connsiteY816" fmla="*/ 390811 h 428625"/>
                <a:gd name="connsiteX817" fmla="*/ 169831 w 1590675"/>
                <a:gd name="connsiteY817" fmla="*/ 372142 h 428625"/>
                <a:gd name="connsiteX818" fmla="*/ 156401 w 1590675"/>
                <a:gd name="connsiteY818" fmla="*/ 372142 h 428625"/>
                <a:gd name="connsiteX819" fmla="*/ 155353 w 1590675"/>
                <a:gd name="connsiteY819" fmla="*/ 372713 h 428625"/>
                <a:gd name="connsiteX820" fmla="*/ 156115 w 1590675"/>
                <a:gd name="connsiteY820" fmla="*/ 372713 h 428625"/>
                <a:gd name="connsiteX821" fmla="*/ 157163 w 1590675"/>
                <a:gd name="connsiteY821" fmla="*/ 372713 h 428625"/>
                <a:gd name="connsiteX822" fmla="*/ 158020 w 1590675"/>
                <a:gd name="connsiteY822" fmla="*/ 373951 h 428625"/>
                <a:gd name="connsiteX823" fmla="*/ 158020 w 1590675"/>
                <a:gd name="connsiteY823" fmla="*/ 384429 h 428625"/>
                <a:gd name="connsiteX824" fmla="*/ 158020 w 1590675"/>
                <a:gd name="connsiteY824" fmla="*/ 390144 h 428625"/>
                <a:gd name="connsiteX825" fmla="*/ 157448 w 1590675"/>
                <a:gd name="connsiteY825" fmla="*/ 391287 h 428625"/>
                <a:gd name="connsiteX826" fmla="*/ 156401 w 1590675"/>
                <a:gd name="connsiteY826" fmla="*/ 391287 h 428625"/>
                <a:gd name="connsiteX827" fmla="*/ 155639 w 1590675"/>
                <a:gd name="connsiteY827" fmla="*/ 391859 h 428625"/>
                <a:gd name="connsiteX828" fmla="*/ 156591 w 1590675"/>
                <a:gd name="connsiteY828" fmla="*/ 392621 h 428625"/>
                <a:gd name="connsiteX829" fmla="*/ 168593 w 1590675"/>
                <a:gd name="connsiteY829" fmla="*/ 392621 h 428625"/>
                <a:gd name="connsiteX830" fmla="*/ 169926 w 1590675"/>
                <a:gd name="connsiteY830" fmla="*/ 391668 h 428625"/>
                <a:gd name="connsiteX831" fmla="*/ 170498 w 1590675"/>
                <a:gd name="connsiteY831" fmla="*/ 388620 h 428625"/>
                <a:gd name="connsiteX832" fmla="*/ 169831 w 1590675"/>
                <a:gd name="connsiteY832" fmla="*/ 387668 h 428625"/>
                <a:gd name="connsiteX833" fmla="*/ 169069 w 1590675"/>
                <a:gd name="connsiteY833" fmla="*/ 388430 h 428625"/>
                <a:gd name="connsiteX834" fmla="*/ 167926 w 1590675"/>
                <a:gd name="connsiteY834" fmla="*/ 390049 h 428625"/>
                <a:gd name="connsiteX835" fmla="*/ 166402 w 1590675"/>
                <a:gd name="connsiteY835" fmla="*/ 390049 h 428625"/>
                <a:gd name="connsiteX836" fmla="*/ 165449 w 1590675"/>
                <a:gd name="connsiteY836" fmla="*/ 390049 h 428625"/>
                <a:gd name="connsiteX837" fmla="*/ 162497 w 1590675"/>
                <a:gd name="connsiteY837" fmla="*/ 388049 h 428625"/>
                <a:gd name="connsiteX838" fmla="*/ 162497 w 1590675"/>
                <a:gd name="connsiteY838" fmla="*/ 381762 h 428625"/>
                <a:gd name="connsiteX839" fmla="*/ 166306 w 1590675"/>
                <a:gd name="connsiteY839" fmla="*/ 381762 h 428625"/>
                <a:gd name="connsiteX840" fmla="*/ 167545 w 1590675"/>
                <a:gd name="connsiteY840" fmla="*/ 382524 h 428625"/>
                <a:gd name="connsiteX841" fmla="*/ 167545 w 1590675"/>
                <a:gd name="connsiteY841" fmla="*/ 383191 h 428625"/>
                <a:gd name="connsiteX842" fmla="*/ 168212 w 1590675"/>
                <a:gd name="connsiteY842" fmla="*/ 383858 h 428625"/>
                <a:gd name="connsiteX843" fmla="*/ 168878 w 1590675"/>
                <a:gd name="connsiteY843" fmla="*/ 383000 h 428625"/>
                <a:gd name="connsiteX844" fmla="*/ 168878 w 1590675"/>
                <a:gd name="connsiteY844" fmla="*/ 381191 h 428625"/>
                <a:gd name="connsiteX845" fmla="*/ 168878 w 1590675"/>
                <a:gd name="connsiteY845" fmla="*/ 379476 h 428625"/>
                <a:gd name="connsiteX846" fmla="*/ 168878 w 1590675"/>
                <a:gd name="connsiteY846" fmla="*/ 379000 h 428625"/>
                <a:gd name="connsiteX847" fmla="*/ 162592 w 1590675"/>
                <a:gd name="connsiteY847" fmla="*/ 379000 h 428625"/>
                <a:gd name="connsiteX848" fmla="*/ 162592 w 1590675"/>
                <a:gd name="connsiteY848" fmla="*/ 372332 h 428625"/>
                <a:gd name="connsiteX849" fmla="*/ 166402 w 1590675"/>
                <a:gd name="connsiteY849" fmla="*/ 372332 h 428625"/>
                <a:gd name="connsiteX850" fmla="*/ 167926 w 1590675"/>
                <a:gd name="connsiteY850" fmla="*/ 373190 h 428625"/>
                <a:gd name="connsiteX851" fmla="*/ 167926 w 1590675"/>
                <a:gd name="connsiteY851" fmla="*/ 374047 h 428625"/>
                <a:gd name="connsiteX852" fmla="*/ 168593 w 1590675"/>
                <a:gd name="connsiteY852" fmla="*/ 374904 h 428625"/>
                <a:gd name="connsiteX853" fmla="*/ 169259 w 1590675"/>
                <a:gd name="connsiteY853" fmla="*/ 374237 h 428625"/>
                <a:gd name="connsiteX854" fmla="*/ 169259 w 1590675"/>
                <a:gd name="connsiteY854" fmla="*/ 372999 h 428625"/>
                <a:gd name="connsiteX855" fmla="*/ 169259 w 1590675"/>
                <a:gd name="connsiteY855" fmla="*/ 372428 h 428625"/>
                <a:gd name="connsiteX856" fmla="*/ 169259 w 1590675"/>
                <a:gd name="connsiteY856" fmla="*/ 370999 h 428625"/>
                <a:gd name="connsiteX857" fmla="*/ 169259 w 1590675"/>
                <a:gd name="connsiteY857" fmla="*/ 370523 h 428625"/>
                <a:gd name="connsiteX858" fmla="*/ 169831 w 1590675"/>
                <a:gd name="connsiteY858" fmla="*/ 372142 h 428625"/>
                <a:gd name="connsiteX859" fmla="*/ 206693 w 1590675"/>
                <a:gd name="connsiteY859" fmla="*/ 383286 h 428625"/>
                <a:gd name="connsiteX860" fmla="*/ 206026 w 1590675"/>
                <a:gd name="connsiteY860" fmla="*/ 383286 h 428625"/>
                <a:gd name="connsiteX861" fmla="*/ 204121 w 1590675"/>
                <a:gd name="connsiteY861" fmla="*/ 382715 h 428625"/>
                <a:gd name="connsiteX862" fmla="*/ 203264 w 1590675"/>
                <a:gd name="connsiteY862" fmla="*/ 382715 h 428625"/>
                <a:gd name="connsiteX863" fmla="*/ 200882 w 1590675"/>
                <a:gd name="connsiteY863" fmla="*/ 381857 h 428625"/>
                <a:gd name="connsiteX864" fmla="*/ 200216 w 1590675"/>
                <a:gd name="connsiteY864" fmla="*/ 381857 h 428625"/>
                <a:gd name="connsiteX865" fmla="*/ 199644 w 1590675"/>
                <a:gd name="connsiteY865" fmla="*/ 381857 h 428625"/>
                <a:gd name="connsiteX866" fmla="*/ 200311 w 1590675"/>
                <a:gd name="connsiteY866" fmla="*/ 382715 h 428625"/>
                <a:gd name="connsiteX867" fmla="*/ 201073 w 1590675"/>
                <a:gd name="connsiteY867" fmla="*/ 383191 h 428625"/>
                <a:gd name="connsiteX868" fmla="*/ 200406 w 1590675"/>
                <a:gd name="connsiteY868" fmla="*/ 384429 h 428625"/>
                <a:gd name="connsiteX869" fmla="*/ 198596 w 1590675"/>
                <a:gd name="connsiteY869" fmla="*/ 387001 h 428625"/>
                <a:gd name="connsiteX870" fmla="*/ 193548 w 1590675"/>
                <a:gd name="connsiteY870" fmla="*/ 394049 h 428625"/>
                <a:gd name="connsiteX871" fmla="*/ 192215 w 1590675"/>
                <a:gd name="connsiteY871" fmla="*/ 380143 h 428625"/>
                <a:gd name="connsiteX872" fmla="*/ 191548 w 1590675"/>
                <a:gd name="connsiteY872" fmla="*/ 378524 h 428625"/>
                <a:gd name="connsiteX873" fmla="*/ 190119 w 1590675"/>
                <a:gd name="connsiteY873" fmla="*/ 379381 h 428625"/>
                <a:gd name="connsiteX874" fmla="*/ 180594 w 1590675"/>
                <a:gd name="connsiteY874" fmla="*/ 390335 h 428625"/>
                <a:gd name="connsiteX875" fmla="*/ 180594 w 1590675"/>
                <a:gd name="connsiteY875" fmla="*/ 378524 h 428625"/>
                <a:gd name="connsiteX876" fmla="*/ 180594 w 1590675"/>
                <a:gd name="connsiteY876" fmla="*/ 376714 h 428625"/>
                <a:gd name="connsiteX877" fmla="*/ 181642 w 1590675"/>
                <a:gd name="connsiteY877" fmla="*/ 376714 h 428625"/>
                <a:gd name="connsiteX878" fmla="*/ 182213 w 1590675"/>
                <a:gd name="connsiteY878" fmla="*/ 376714 h 428625"/>
                <a:gd name="connsiteX879" fmla="*/ 181451 w 1590675"/>
                <a:gd name="connsiteY879" fmla="*/ 376238 h 428625"/>
                <a:gd name="connsiteX880" fmla="*/ 178784 w 1590675"/>
                <a:gd name="connsiteY880" fmla="*/ 375475 h 428625"/>
                <a:gd name="connsiteX881" fmla="*/ 178308 w 1590675"/>
                <a:gd name="connsiteY881" fmla="*/ 375475 h 428625"/>
                <a:gd name="connsiteX882" fmla="*/ 175736 w 1590675"/>
                <a:gd name="connsiteY882" fmla="*/ 374523 h 428625"/>
                <a:gd name="connsiteX883" fmla="*/ 175260 w 1590675"/>
                <a:gd name="connsiteY883" fmla="*/ 374523 h 428625"/>
                <a:gd name="connsiteX884" fmla="*/ 174593 w 1590675"/>
                <a:gd name="connsiteY884" fmla="*/ 374523 h 428625"/>
                <a:gd name="connsiteX885" fmla="*/ 175260 w 1590675"/>
                <a:gd name="connsiteY885" fmla="*/ 375475 h 428625"/>
                <a:gd name="connsiteX886" fmla="*/ 176022 w 1590675"/>
                <a:gd name="connsiteY886" fmla="*/ 375475 h 428625"/>
                <a:gd name="connsiteX887" fmla="*/ 176022 w 1590675"/>
                <a:gd name="connsiteY887" fmla="*/ 377381 h 428625"/>
                <a:gd name="connsiteX888" fmla="*/ 176022 w 1590675"/>
                <a:gd name="connsiteY888" fmla="*/ 395764 h 428625"/>
                <a:gd name="connsiteX889" fmla="*/ 176594 w 1590675"/>
                <a:gd name="connsiteY889" fmla="*/ 397288 h 428625"/>
                <a:gd name="connsiteX890" fmla="*/ 178118 w 1590675"/>
                <a:gd name="connsiteY890" fmla="*/ 396240 h 428625"/>
                <a:gd name="connsiteX891" fmla="*/ 187071 w 1590675"/>
                <a:gd name="connsiteY891" fmla="*/ 385763 h 428625"/>
                <a:gd name="connsiteX892" fmla="*/ 188405 w 1590675"/>
                <a:gd name="connsiteY892" fmla="*/ 399669 h 428625"/>
                <a:gd name="connsiteX893" fmla="*/ 189167 w 1590675"/>
                <a:gd name="connsiteY893" fmla="*/ 401574 h 428625"/>
                <a:gd name="connsiteX894" fmla="*/ 190500 w 1590675"/>
                <a:gd name="connsiteY894" fmla="*/ 400431 h 428625"/>
                <a:gd name="connsiteX895" fmla="*/ 200978 w 1590675"/>
                <a:gd name="connsiteY895" fmla="*/ 386810 h 428625"/>
                <a:gd name="connsiteX896" fmla="*/ 200978 w 1590675"/>
                <a:gd name="connsiteY896" fmla="*/ 386239 h 428625"/>
                <a:gd name="connsiteX897" fmla="*/ 202692 w 1590675"/>
                <a:gd name="connsiteY897" fmla="*/ 384620 h 428625"/>
                <a:gd name="connsiteX898" fmla="*/ 203549 w 1590675"/>
                <a:gd name="connsiteY898" fmla="*/ 384620 h 428625"/>
                <a:gd name="connsiteX899" fmla="*/ 206693 w 1590675"/>
                <a:gd name="connsiteY899" fmla="*/ 383286 h 428625"/>
                <a:gd name="connsiteX900" fmla="*/ 232410 w 1590675"/>
                <a:gd name="connsiteY900" fmla="*/ 389954 h 428625"/>
                <a:gd name="connsiteX901" fmla="*/ 231743 w 1590675"/>
                <a:gd name="connsiteY901" fmla="*/ 389954 h 428625"/>
                <a:gd name="connsiteX902" fmla="*/ 222694 w 1590675"/>
                <a:gd name="connsiteY902" fmla="*/ 387763 h 428625"/>
                <a:gd name="connsiteX903" fmla="*/ 218123 w 1590675"/>
                <a:gd name="connsiteY903" fmla="*/ 386525 h 428625"/>
                <a:gd name="connsiteX904" fmla="*/ 216884 w 1590675"/>
                <a:gd name="connsiteY904" fmla="*/ 386525 h 428625"/>
                <a:gd name="connsiteX905" fmla="*/ 216122 w 1590675"/>
                <a:gd name="connsiteY905" fmla="*/ 387191 h 428625"/>
                <a:gd name="connsiteX906" fmla="*/ 214598 w 1590675"/>
                <a:gd name="connsiteY906" fmla="*/ 390906 h 428625"/>
                <a:gd name="connsiteX907" fmla="*/ 214598 w 1590675"/>
                <a:gd name="connsiteY907" fmla="*/ 391954 h 428625"/>
                <a:gd name="connsiteX908" fmla="*/ 215360 w 1590675"/>
                <a:gd name="connsiteY908" fmla="*/ 391287 h 428625"/>
                <a:gd name="connsiteX909" fmla="*/ 217075 w 1590675"/>
                <a:gd name="connsiteY909" fmla="*/ 389858 h 428625"/>
                <a:gd name="connsiteX910" fmla="*/ 217837 w 1590675"/>
                <a:gd name="connsiteY910" fmla="*/ 389858 h 428625"/>
                <a:gd name="connsiteX911" fmla="*/ 220980 w 1590675"/>
                <a:gd name="connsiteY911" fmla="*/ 390335 h 428625"/>
                <a:gd name="connsiteX912" fmla="*/ 225743 w 1590675"/>
                <a:gd name="connsiteY912" fmla="*/ 391478 h 428625"/>
                <a:gd name="connsiteX913" fmla="*/ 217075 w 1590675"/>
                <a:gd name="connsiteY913" fmla="*/ 399288 h 428625"/>
                <a:gd name="connsiteX914" fmla="*/ 210217 w 1590675"/>
                <a:gd name="connsiteY914" fmla="*/ 405479 h 428625"/>
                <a:gd name="connsiteX915" fmla="*/ 209455 w 1590675"/>
                <a:gd name="connsiteY915" fmla="*/ 406337 h 428625"/>
                <a:gd name="connsiteX916" fmla="*/ 210217 w 1590675"/>
                <a:gd name="connsiteY916" fmla="*/ 407289 h 428625"/>
                <a:gd name="connsiteX917" fmla="*/ 218408 w 1590675"/>
                <a:gd name="connsiteY917" fmla="*/ 409385 h 428625"/>
                <a:gd name="connsiteX918" fmla="*/ 225076 w 1590675"/>
                <a:gd name="connsiteY918" fmla="*/ 411099 h 428625"/>
                <a:gd name="connsiteX919" fmla="*/ 226124 w 1590675"/>
                <a:gd name="connsiteY919" fmla="*/ 410337 h 428625"/>
                <a:gd name="connsiteX920" fmla="*/ 227552 w 1590675"/>
                <a:gd name="connsiteY920" fmla="*/ 407099 h 428625"/>
                <a:gd name="connsiteX921" fmla="*/ 227552 w 1590675"/>
                <a:gd name="connsiteY921" fmla="*/ 405956 h 428625"/>
                <a:gd name="connsiteX922" fmla="*/ 226886 w 1590675"/>
                <a:gd name="connsiteY922" fmla="*/ 406527 h 428625"/>
                <a:gd name="connsiteX923" fmla="*/ 226124 w 1590675"/>
                <a:gd name="connsiteY923" fmla="*/ 407670 h 428625"/>
                <a:gd name="connsiteX924" fmla="*/ 221837 w 1590675"/>
                <a:gd name="connsiteY924" fmla="*/ 407670 h 428625"/>
                <a:gd name="connsiteX925" fmla="*/ 216218 w 1590675"/>
                <a:gd name="connsiteY925" fmla="*/ 405289 h 428625"/>
                <a:gd name="connsiteX926" fmla="*/ 217932 w 1590675"/>
                <a:gd name="connsiteY926" fmla="*/ 403765 h 428625"/>
                <a:gd name="connsiteX927" fmla="*/ 232029 w 1590675"/>
                <a:gd name="connsiteY927" fmla="*/ 391097 h 428625"/>
                <a:gd name="connsiteX928" fmla="*/ 232029 w 1590675"/>
                <a:gd name="connsiteY928" fmla="*/ 390525 h 428625"/>
                <a:gd name="connsiteX929" fmla="*/ 232410 w 1590675"/>
                <a:gd name="connsiteY929" fmla="*/ 389954 h 428625"/>
                <a:gd name="connsiteX930" fmla="*/ 247460 w 1590675"/>
                <a:gd name="connsiteY930" fmla="*/ 406622 h 428625"/>
                <a:gd name="connsiteX931" fmla="*/ 245936 w 1590675"/>
                <a:gd name="connsiteY931" fmla="*/ 407384 h 428625"/>
                <a:gd name="connsiteX932" fmla="*/ 245936 w 1590675"/>
                <a:gd name="connsiteY932" fmla="*/ 408432 h 428625"/>
                <a:gd name="connsiteX933" fmla="*/ 245936 w 1590675"/>
                <a:gd name="connsiteY933" fmla="*/ 409004 h 428625"/>
                <a:gd name="connsiteX934" fmla="*/ 243078 w 1590675"/>
                <a:gd name="connsiteY934" fmla="*/ 409004 h 428625"/>
                <a:gd name="connsiteX935" fmla="*/ 240125 w 1590675"/>
                <a:gd name="connsiteY935" fmla="*/ 407003 h 428625"/>
                <a:gd name="connsiteX936" fmla="*/ 240125 w 1590675"/>
                <a:gd name="connsiteY936" fmla="*/ 400812 h 428625"/>
                <a:gd name="connsiteX937" fmla="*/ 243840 w 1590675"/>
                <a:gd name="connsiteY937" fmla="*/ 400812 h 428625"/>
                <a:gd name="connsiteX938" fmla="*/ 245078 w 1590675"/>
                <a:gd name="connsiteY938" fmla="*/ 401574 h 428625"/>
                <a:gd name="connsiteX939" fmla="*/ 245078 w 1590675"/>
                <a:gd name="connsiteY939" fmla="*/ 402336 h 428625"/>
                <a:gd name="connsiteX940" fmla="*/ 245745 w 1590675"/>
                <a:gd name="connsiteY940" fmla="*/ 403003 h 428625"/>
                <a:gd name="connsiteX941" fmla="*/ 246412 w 1590675"/>
                <a:gd name="connsiteY941" fmla="*/ 402146 h 428625"/>
                <a:gd name="connsiteX942" fmla="*/ 246412 w 1590675"/>
                <a:gd name="connsiteY942" fmla="*/ 400336 h 428625"/>
                <a:gd name="connsiteX943" fmla="*/ 246412 w 1590675"/>
                <a:gd name="connsiteY943" fmla="*/ 398621 h 428625"/>
                <a:gd name="connsiteX944" fmla="*/ 246412 w 1590675"/>
                <a:gd name="connsiteY944" fmla="*/ 398145 h 428625"/>
                <a:gd name="connsiteX945" fmla="*/ 245650 w 1590675"/>
                <a:gd name="connsiteY945" fmla="*/ 398621 h 428625"/>
                <a:gd name="connsiteX946" fmla="*/ 244507 w 1590675"/>
                <a:gd name="connsiteY946" fmla="*/ 398621 h 428625"/>
                <a:gd name="connsiteX947" fmla="*/ 240411 w 1590675"/>
                <a:gd name="connsiteY947" fmla="*/ 398621 h 428625"/>
                <a:gd name="connsiteX948" fmla="*/ 240411 w 1590675"/>
                <a:gd name="connsiteY948" fmla="*/ 392049 h 428625"/>
                <a:gd name="connsiteX949" fmla="*/ 244221 w 1590675"/>
                <a:gd name="connsiteY949" fmla="*/ 392049 h 428625"/>
                <a:gd name="connsiteX950" fmla="*/ 245745 w 1590675"/>
                <a:gd name="connsiteY950" fmla="*/ 392811 h 428625"/>
                <a:gd name="connsiteX951" fmla="*/ 245745 w 1590675"/>
                <a:gd name="connsiteY951" fmla="*/ 393668 h 428625"/>
                <a:gd name="connsiteX952" fmla="*/ 246412 w 1590675"/>
                <a:gd name="connsiteY952" fmla="*/ 394525 h 428625"/>
                <a:gd name="connsiteX953" fmla="*/ 247079 w 1590675"/>
                <a:gd name="connsiteY953" fmla="*/ 393954 h 428625"/>
                <a:gd name="connsiteX954" fmla="*/ 247079 w 1590675"/>
                <a:gd name="connsiteY954" fmla="*/ 392716 h 428625"/>
                <a:gd name="connsiteX955" fmla="*/ 247079 w 1590675"/>
                <a:gd name="connsiteY955" fmla="*/ 392144 h 428625"/>
                <a:gd name="connsiteX956" fmla="*/ 247079 w 1590675"/>
                <a:gd name="connsiteY956" fmla="*/ 390716 h 428625"/>
                <a:gd name="connsiteX957" fmla="*/ 246610 w 1590675"/>
                <a:gd name="connsiteY957" fmla="*/ 390056 h 428625"/>
                <a:gd name="connsiteX958" fmla="*/ 246507 w 1590675"/>
                <a:gd name="connsiteY958" fmla="*/ 390049 h 428625"/>
                <a:gd name="connsiteX959" fmla="*/ 233553 w 1590675"/>
                <a:gd name="connsiteY959" fmla="*/ 390049 h 428625"/>
                <a:gd name="connsiteX960" fmla="*/ 232505 w 1590675"/>
                <a:gd name="connsiteY960" fmla="*/ 390620 h 428625"/>
                <a:gd name="connsiteX961" fmla="*/ 233363 w 1590675"/>
                <a:gd name="connsiteY961" fmla="*/ 391287 h 428625"/>
                <a:gd name="connsiteX962" fmla="*/ 234410 w 1590675"/>
                <a:gd name="connsiteY962" fmla="*/ 391287 h 428625"/>
                <a:gd name="connsiteX963" fmla="*/ 235268 w 1590675"/>
                <a:gd name="connsiteY963" fmla="*/ 392525 h 428625"/>
                <a:gd name="connsiteX964" fmla="*/ 235268 w 1590675"/>
                <a:gd name="connsiteY964" fmla="*/ 408908 h 428625"/>
                <a:gd name="connsiteX965" fmla="*/ 234696 w 1590675"/>
                <a:gd name="connsiteY965" fmla="*/ 410051 h 428625"/>
                <a:gd name="connsiteX966" fmla="*/ 233648 w 1590675"/>
                <a:gd name="connsiteY966" fmla="*/ 410051 h 428625"/>
                <a:gd name="connsiteX967" fmla="*/ 232886 w 1590675"/>
                <a:gd name="connsiteY967" fmla="*/ 410718 h 428625"/>
                <a:gd name="connsiteX968" fmla="*/ 233839 w 1590675"/>
                <a:gd name="connsiteY968" fmla="*/ 411385 h 428625"/>
                <a:gd name="connsiteX969" fmla="*/ 246888 w 1590675"/>
                <a:gd name="connsiteY969" fmla="*/ 411385 h 428625"/>
                <a:gd name="connsiteX970" fmla="*/ 248222 w 1590675"/>
                <a:gd name="connsiteY970" fmla="*/ 410432 h 428625"/>
                <a:gd name="connsiteX971" fmla="*/ 248698 w 1590675"/>
                <a:gd name="connsiteY971" fmla="*/ 407384 h 428625"/>
                <a:gd name="connsiteX972" fmla="*/ 247460 w 1590675"/>
                <a:gd name="connsiteY972" fmla="*/ 406622 h 428625"/>
                <a:gd name="connsiteX973" fmla="*/ 286131 w 1590675"/>
                <a:gd name="connsiteY973" fmla="*/ 398431 h 428625"/>
                <a:gd name="connsiteX974" fmla="*/ 286131 w 1590675"/>
                <a:gd name="connsiteY974" fmla="*/ 399288 h 428625"/>
                <a:gd name="connsiteX975" fmla="*/ 286131 w 1590675"/>
                <a:gd name="connsiteY975" fmla="*/ 400812 h 428625"/>
                <a:gd name="connsiteX976" fmla="*/ 283369 w 1590675"/>
                <a:gd name="connsiteY976" fmla="*/ 402431 h 428625"/>
                <a:gd name="connsiteX977" fmla="*/ 280702 w 1590675"/>
                <a:gd name="connsiteY977" fmla="*/ 403098 h 428625"/>
                <a:gd name="connsiteX978" fmla="*/ 280130 w 1590675"/>
                <a:gd name="connsiteY978" fmla="*/ 403098 h 428625"/>
                <a:gd name="connsiteX979" fmla="*/ 278035 w 1590675"/>
                <a:gd name="connsiteY979" fmla="*/ 397955 h 428625"/>
                <a:gd name="connsiteX980" fmla="*/ 276511 w 1590675"/>
                <a:gd name="connsiteY980" fmla="*/ 393287 h 428625"/>
                <a:gd name="connsiteX981" fmla="*/ 274796 w 1590675"/>
                <a:gd name="connsiteY981" fmla="*/ 387953 h 428625"/>
                <a:gd name="connsiteX982" fmla="*/ 274796 w 1590675"/>
                <a:gd name="connsiteY982" fmla="*/ 386620 h 428625"/>
                <a:gd name="connsiteX983" fmla="*/ 275749 w 1590675"/>
                <a:gd name="connsiteY983" fmla="*/ 386620 h 428625"/>
                <a:gd name="connsiteX984" fmla="*/ 276416 w 1590675"/>
                <a:gd name="connsiteY984" fmla="*/ 385667 h 428625"/>
                <a:gd name="connsiteX985" fmla="*/ 275749 w 1590675"/>
                <a:gd name="connsiteY985" fmla="*/ 385667 h 428625"/>
                <a:gd name="connsiteX986" fmla="*/ 275177 w 1590675"/>
                <a:gd name="connsiteY986" fmla="*/ 385667 h 428625"/>
                <a:gd name="connsiteX987" fmla="*/ 272891 w 1590675"/>
                <a:gd name="connsiteY987" fmla="*/ 386525 h 428625"/>
                <a:gd name="connsiteX988" fmla="*/ 270129 w 1590675"/>
                <a:gd name="connsiteY988" fmla="*/ 386525 h 428625"/>
                <a:gd name="connsiteX989" fmla="*/ 267653 w 1590675"/>
                <a:gd name="connsiteY989" fmla="*/ 387287 h 428625"/>
                <a:gd name="connsiteX990" fmla="*/ 266891 w 1590675"/>
                <a:gd name="connsiteY990" fmla="*/ 388239 h 428625"/>
                <a:gd name="connsiteX991" fmla="*/ 267938 w 1590675"/>
                <a:gd name="connsiteY991" fmla="*/ 388239 h 428625"/>
                <a:gd name="connsiteX992" fmla="*/ 268796 w 1590675"/>
                <a:gd name="connsiteY992" fmla="*/ 388239 h 428625"/>
                <a:gd name="connsiteX993" fmla="*/ 270034 w 1590675"/>
                <a:gd name="connsiteY993" fmla="*/ 389096 h 428625"/>
                <a:gd name="connsiteX994" fmla="*/ 271748 w 1590675"/>
                <a:gd name="connsiteY994" fmla="*/ 394335 h 428625"/>
                <a:gd name="connsiteX995" fmla="*/ 273272 w 1590675"/>
                <a:gd name="connsiteY995" fmla="*/ 399098 h 428625"/>
                <a:gd name="connsiteX996" fmla="*/ 274892 w 1590675"/>
                <a:gd name="connsiteY996" fmla="*/ 404622 h 428625"/>
                <a:gd name="connsiteX997" fmla="*/ 274892 w 1590675"/>
                <a:gd name="connsiteY997" fmla="*/ 405860 h 428625"/>
                <a:gd name="connsiteX998" fmla="*/ 274034 w 1590675"/>
                <a:gd name="connsiteY998" fmla="*/ 405860 h 428625"/>
                <a:gd name="connsiteX999" fmla="*/ 273368 w 1590675"/>
                <a:gd name="connsiteY999" fmla="*/ 407194 h 428625"/>
                <a:gd name="connsiteX1000" fmla="*/ 274034 w 1590675"/>
                <a:gd name="connsiteY1000" fmla="*/ 407194 h 428625"/>
                <a:gd name="connsiteX1001" fmla="*/ 274511 w 1590675"/>
                <a:gd name="connsiteY1001" fmla="*/ 407194 h 428625"/>
                <a:gd name="connsiteX1002" fmla="*/ 276701 w 1590675"/>
                <a:gd name="connsiteY1002" fmla="*/ 406432 h 428625"/>
                <a:gd name="connsiteX1003" fmla="*/ 277940 w 1590675"/>
                <a:gd name="connsiteY1003" fmla="*/ 406432 h 428625"/>
                <a:gd name="connsiteX1004" fmla="*/ 280797 w 1590675"/>
                <a:gd name="connsiteY1004" fmla="*/ 405575 h 428625"/>
                <a:gd name="connsiteX1005" fmla="*/ 285941 w 1590675"/>
                <a:gd name="connsiteY1005" fmla="*/ 404050 h 428625"/>
                <a:gd name="connsiteX1006" fmla="*/ 287750 w 1590675"/>
                <a:gd name="connsiteY1006" fmla="*/ 402431 h 428625"/>
                <a:gd name="connsiteX1007" fmla="*/ 287179 w 1590675"/>
                <a:gd name="connsiteY1007" fmla="*/ 399193 h 428625"/>
                <a:gd name="connsiteX1008" fmla="*/ 286131 w 1590675"/>
                <a:gd name="connsiteY1008" fmla="*/ 398431 h 428625"/>
                <a:gd name="connsiteX1009" fmla="*/ 310229 w 1590675"/>
                <a:gd name="connsiteY1009" fmla="*/ 394049 h 428625"/>
                <a:gd name="connsiteX1010" fmla="*/ 309182 w 1590675"/>
                <a:gd name="connsiteY1010" fmla="*/ 394049 h 428625"/>
                <a:gd name="connsiteX1011" fmla="*/ 306134 w 1590675"/>
                <a:gd name="connsiteY1011" fmla="*/ 392144 h 428625"/>
                <a:gd name="connsiteX1012" fmla="*/ 298418 w 1590675"/>
                <a:gd name="connsiteY1012" fmla="*/ 383476 h 428625"/>
                <a:gd name="connsiteX1013" fmla="*/ 293561 w 1590675"/>
                <a:gd name="connsiteY1013" fmla="*/ 378619 h 428625"/>
                <a:gd name="connsiteX1014" fmla="*/ 292418 w 1590675"/>
                <a:gd name="connsiteY1014" fmla="*/ 378619 h 428625"/>
                <a:gd name="connsiteX1015" fmla="*/ 291751 w 1590675"/>
                <a:gd name="connsiteY1015" fmla="*/ 380238 h 428625"/>
                <a:gd name="connsiteX1016" fmla="*/ 290513 w 1590675"/>
                <a:gd name="connsiteY1016" fmla="*/ 399288 h 428625"/>
                <a:gd name="connsiteX1017" fmla="*/ 289274 w 1590675"/>
                <a:gd name="connsiteY1017" fmla="*/ 402050 h 428625"/>
                <a:gd name="connsiteX1018" fmla="*/ 288512 w 1590675"/>
                <a:gd name="connsiteY1018" fmla="*/ 402050 h 428625"/>
                <a:gd name="connsiteX1019" fmla="*/ 288512 w 1590675"/>
                <a:gd name="connsiteY1019" fmla="*/ 402622 h 428625"/>
                <a:gd name="connsiteX1020" fmla="*/ 289179 w 1590675"/>
                <a:gd name="connsiteY1020" fmla="*/ 402622 h 428625"/>
                <a:gd name="connsiteX1021" fmla="*/ 289655 w 1590675"/>
                <a:gd name="connsiteY1021" fmla="*/ 402622 h 428625"/>
                <a:gd name="connsiteX1022" fmla="*/ 292227 w 1590675"/>
                <a:gd name="connsiteY1022" fmla="*/ 401669 h 428625"/>
                <a:gd name="connsiteX1023" fmla="*/ 294227 w 1590675"/>
                <a:gd name="connsiteY1023" fmla="*/ 401669 h 428625"/>
                <a:gd name="connsiteX1024" fmla="*/ 295751 w 1590675"/>
                <a:gd name="connsiteY1024" fmla="*/ 401098 h 428625"/>
                <a:gd name="connsiteX1025" fmla="*/ 296418 w 1590675"/>
                <a:gd name="connsiteY1025" fmla="*/ 400145 h 428625"/>
                <a:gd name="connsiteX1026" fmla="*/ 295847 w 1590675"/>
                <a:gd name="connsiteY1026" fmla="*/ 400145 h 428625"/>
                <a:gd name="connsiteX1027" fmla="*/ 294132 w 1590675"/>
                <a:gd name="connsiteY1027" fmla="*/ 400145 h 428625"/>
                <a:gd name="connsiteX1028" fmla="*/ 294132 w 1590675"/>
                <a:gd name="connsiteY1028" fmla="*/ 398621 h 428625"/>
                <a:gd name="connsiteX1029" fmla="*/ 294132 w 1590675"/>
                <a:gd name="connsiteY1029" fmla="*/ 394430 h 428625"/>
                <a:gd name="connsiteX1030" fmla="*/ 300038 w 1590675"/>
                <a:gd name="connsiteY1030" fmla="*/ 392430 h 428625"/>
                <a:gd name="connsiteX1031" fmla="*/ 304038 w 1590675"/>
                <a:gd name="connsiteY1031" fmla="*/ 397193 h 428625"/>
                <a:gd name="connsiteX1032" fmla="*/ 303562 w 1590675"/>
                <a:gd name="connsiteY1032" fmla="*/ 398050 h 428625"/>
                <a:gd name="connsiteX1033" fmla="*/ 304133 w 1590675"/>
                <a:gd name="connsiteY1033" fmla="*/ 398050 h 428625"/>
                <a:gd name="connsiteX1034" fmla="*/ 304895 w 1590675"/>
                <a:gd name="connsiteY1034" fmla="*/ 398050 h 428625"/>
                <a:gd name="connsiteX1035" fmla="*/ 310039 w 1590675"/>
                <a:gd name="connsiteY1035" fmla="*/ 396335 h 428625"/>
                <a:gd name="connsiteX1036" fmla="*/ 311468 w 1590675"/>
                <a:gd name="connsiteY1036" fmla="*/ 395478 h 428625"/>
                <a:gd name="connsiteX1037" fmla="*/ 311398 w 1590675"/>
                <a:gd name="connsiteY1037" fmla="*/ 394133 h 428625"/>
                <a:gd name="connsiteX1038" fmla="*/ 310229 w 1590675"/>
                <a:gd name="connsiteY1038" fmla="*/ 394049 h 428625"/>
                <a:gd name="connsiteX1039" fmla="*/ 293370 w 1590675"/>
                <a:gd name="connsiteY1039" fmla="*/ 391097 h 428625"/>
                <a:gd name="connsiteX1040" fmla="*/ 293370 w 1590675"/>
                <a:gd name="connsiteY1040" fmla="*/ 385000 h 428625"/>
                <a:gd name="connsiteX1041" fmla="*/ 297371 w 1590675"/>
                <a:gd name="connsiteY1041" fmla="*/ 389763 h 428625"/>
                <a:gd name="connsiteX1042" fmla="*/ 293370 w 1590675"/>
                <a:gd name="connsiteY1042" fmla="*/ 391097 h 428625"/>
                <a:gd name="connsiteX1043" fmla="*/ 330518 w 1590675"/>
                <a:gd name="connsiteY1043" fmla="*/ 373666 h 428625"/>
                <a:gd name="connsiteX1044" fmla="*/ 330518 w 1590675"/>
                <a:gd name="connsiteY1044" fmla="*/ 371666 h 428625"/>
                <a:gd name="connsiteX1045" fmla="*/ 331280 w 1590675"/>
                <a:gd name="connsiteY1045" fmla="*/ 371666 h 428625"/>
                <a:gd name="connsiteX1046" fmla="*/ 332137 w 1590675"/>
                <a:gd name="connsiteY1046" fmla="*/ 370904 h 428625"/>
                <a:gd name="connsiteX1047" fmla="*/ 331375 w 1590675"/>
                <a:gd name="connsiteY1047" fmla="*/ 370332 h 428625"/>
                <a:gd name="connsiteX1048" fmla="*/ 325184 w 1590675"/>
                <a:gd name="connsiteY1048" fmla="*/ 370332 h 428625"/>
                <a:gd name="connsiteX1049" fmla="*/ 324231 w 1590675"/>
                <a:gd name="connsiteY1049" fmla="*/ 370332 h 428625"/>
                <a:gd name="connsiteX1050" fmla="*/ 324898 w 1590675"/>
                <a:gd name="connsiteY1050" fmla="*/ 370904 h 428625"/>
                <a:gd name="connsiteX1051" fmla="*/ 326517 w 1590675"/>
                <a:gd name="connsiteY1051" fmla="*/ 370904 h 428625"/>
                <a:gd name="connsiteX1052" fmla="*/ 327470 w 1590675"/>
                <a:gd name="connsiteY1052" fmla="*/ 372809 h 428625"/>
                <a:gd name="connsiteX1053" fmla="*/ 329279 w 1590675"/>
                <a:gd name="connsiteY1053" fmla="*/ 384048 h 428625"/>
                <a:gd name="connsiteX1054" fmla="*/ 327565 w 1590675"/>
                <a:gd name="connsiteY1054" fmla="*/ 382715 h 428625"/>
                <a:gd name="connsiteX1055" fmla="*/ 322802 w 1590675"/>
                <a:gd name="connsiteY1055" fmla="*/ 379190 h 428625"/>
                <a:gd name="connsiteX1056" fmla="*/ 312801 w 1590675"/>
                <a:gd name="connsiteY1056" fmla="*/ 371761 h 428625"/>
                <a:gd name="connsiteX1057" fmla="*/ 311753 w 1590675"/>
                <a:gd name="connsiteY1057" fmla="*/ 371189 h 428625"/>
                <a:gd name="connsiteX1058" fmla="*/ 311753 w 1590675"/>
                <a:gd name="connsiteY1058" fmla="*/ 372428 h 428625"/>
                <a:gd name="connsiteX1059" fmla="*/ 313754 w 1590675"/>
                <a:gd name="connsiteY1059" fmla="*/ 388525 h 428625"/>
                <a:gd name="connsiteX1060" fmla="*/ 313754 w 1590675"/>
                <a:gd name="connsiteY1060" fmla="*/ 391573 h 428625"/>
                <a:gd name="connsiteX1061" fmla="*/ 312134 w 1590675"/>
                <a:gd name="connsiteY1061" fmla="*/ 391573 h 428625"/>
                <a:gd name="connsiteX1062" fmla="*/ 312134 w 1590675"/>
                <a:gd name="connsiteY1062" fmla="*/ 392144 h 428625"/>
                <a:gd name="connsiteX1063" fmla="*/ 312896 w 1590675"/>
                <a:gd name="connsiteY1063" fmla="*/ 392716 h 428625"/>
                <a:gd name="connsiteX1064" fmla="*/ 319469 w 1590675"/>
                <a:gd name="connsiteY1064" fmla="*/ 392716 h 428625"/>
                <a:gd name="connsiteX1065" fmla="*/ 320421 w 1590675"/>
                <a:gd name="connsiteY1065" fmla="*/ 391859 h 428625"/>
                <a:gd name="connsiteX1066" fmla="*/ 319754 w 1590675"/>
                <a:gd name="connsiteY1066" fmla="*/ 391382 h 428625"/>
                <a:gd name="connsiteX1067" fmla="*/ 318135 w 1590675"/>
                <a:gd name="connsiteY1067" fmla="*/ 391382 h 428625"/>
                <a:gd name="connsiteX1068" fmla="*/ 317087 w 1590675"/>
                <a:gd name="connsiteY1068" fmla="*/ 388811 h 428625"/>
                <a:gd name="connsiteX1069" fmla="*/ 314325 w 1590675"/>
                <a:gd name="connsiteY1069" fmla="*/ 379571 h 428625"/>
                <a:gd name="connsiteX1070" fmla="*/ 321278 w 1590675"/>
                <a:gd name="connsiteY1070" fmla="*/ 384905 h 428625"/>
                <a:gd name="connsiteX1071" fmla="*/ 325565 w 1590675"/>
                <a:gd name="connsiteY1071" fmla="*/ 387953 h 428625"/>
                <a:gd name="connsiteX1072" fmla="*/ 330803 w 1590675"/>
                <a:gd name="connsiteY1072" fmla="*/ 391668 h 428625"/>
                <a:gd name="connsiteX1073" fmla="*/ 332042 w 1590675"/>
                <a:gd name="connsiteY1073" fmla="*/ 392240 h 428625"/>
                <a:gd name="connsiteX1074" fmla="*/ 332613 w 1590675"/>
                <a:gd name="connsiteY1074" fmla="*/ 390906 h 428625"/>
                <a:gd name="connsiteX1075" fmla="*/ 330518 w 1590675"/>
                <a:gd name="connsiteY1075" fmla="*/ 373666 h 428625"/>
                <a:gd name="connsiteX1076" fmla="*/ 346996 w 1590675"/>
                <a:gd name="connsiteY1076" fmla="*/ 373285 h 428625"/>
                <a:gd name="connsiteX1077" fmla="*/ 344234 w 1590675"/>
                <a:gd name="connsiteY1077" fmla="*/ 372713 h 428625"/>
                <a:gd name="connsiteX1078" fmla="*/ 341281 w 1590675"/>
                <a:gd name="connsiteY1078" fmla="*/ 372713 h 428625"/>
                <a:gd name="connsiteX1079" fmla="*/ 338614 w 1590675"/>
                <a:gd name="connsiteY1079" fmla="*/ 372142 h 428625"/>
                <a:gd name="connsiteX1080" fmla="*/ 337947 w 1590675"/>
                <a:gd name="connsiteY1080" fmla="*/ 372618 h 428625"/>
                <a:gd name="connsiteX1081" fmla="*/ 338709 w 1590675"/>
                <a:gd name="connsiteY1081" fmla="*/ 373380 h 428625"/>
                <a:gd name="connsiteX1082" fmla="*/ 339757 w 1590675"/>
                <a:gd name="connsiteY1082" fmla="*/ 373380 h 428625"/>
                <a:gd name="connsiteX1083" fmla="*/ 340424 w 1590675"/>
                <a:gd name="connsiteY1083" fmla="*/ 374714 h 428625"/>
                <a:gd name="connsiteX1084" fmla="*/ 339281 w 1590675"/>
                <a:gd name="connsiteY1084" fmla="*/ 380333 h 428625"/>
                <a:gd name="connsiteX1085" fmla="*/ 338233 w 1590675"/>
                <a:gd name="connsiteY1085" fmla="*/ 385096 h 428625"/>
                <a:gd name="connsiteX1086" fmla="*/ 336899 w 1590675"/>
                <a:gd name="connsiteY1086" fmla="*/ 390620 h 428625"/>
                <a:gd name="connsiteX1087" fmla="*/ 336137 w 1590675"/>
                <a:gd name="connsiteY1087" fmla="*/ 391668 h 428625"/>
                <a:gd name="connsiteX1088" fmla="*/ 334232 w 1590675"/>
                <a:gd name="connsiteY1088" fmla="*/ 391668 h 428625"/>
                <a:gd name="connsiteX1089" fmla="*/ 335090 w 1590675"/>
                <a:gd name="connsiteY1089" fmla="*/ 392525 h 428625"/>
                <a:gd name="connsiteX1090" fmla="*/ 338709 w 1590675"/>
                <a:gd name="connsiteY1090" fmla="*/ 392525 h 428625"/>
                <a:gd name="connsiteX1091" fmla="*/ 341090 w 1590675"/>
                <a:gd name="connsiteY1091" fmla="*/ 393192 h 428625"/>
                <a:gd name="connsiteX1092" fmla="*/ 344615 w 1590675"/>
                <a:gd name="connsiteY1092" fmla="*/ 394145 h 428625"/>
                <a:gd name="connsiteX1093" fmla="*/ 348615 w 1590675"/>
                <a:gd name="connsiteY1093" fmla="*/ 394145 h 428625"/>
                <a:gd name="connsiteX1094" fmla="*/ 355092 w 1590675"/>
                <a:gd name="connsiteY1094" fmla="*/ 392525 h 428625"/>
                <a:gd name="connsiteX1095" fmla="*/ 359950 w 1590675"/>
                <a:gd name="connsiteY1095" fmla="*/ 385382 h 428625"/>
                <a:gd name="connsiteX1096" fmla="*/ 358616 w 1590675"/>
                <a:gd name="connsiteY1096" fmla="*/ 377762 h 428625"/>
                <a:gd name="connsiteX1097" fmla="*/ 346996 w 1590675"/>
                <a:gd name="connsiteY1097" fmla="*/ 373285 h 428625"/>
                <a:gd name="connsiteX1098" fmla="*/ 353473 w 1590675"/>
                <a:gd name="connsiteY1098" fmla="*/ 385953 h 428625"/>
                <a:gd name="connsiteX1099" fmla="*/ 349949 w 1590675"/>
                <a:gd name="connsiteY1099" fmla="*/ 391859 h 428625"/>
                <a:gd name="connsiteX1100" fmla="*/ 343376 w 1590675"/>
                <a:gd name="connsiteY1100" fmla="*/ 392335 h 428625"/>
                <a:gd name="connsiteX1101" fmla="*/ 340233 w 1590675"/>
                <a:gd name="connsiteY1101" fmla="*/ 390716 h 428625"/>
                <a:gd name="connsiteX1102" fmla="*/ 340233 w 1590675"/>
                <a:gd name="connsiteY1102" fmla="*/ 388906 h 428625"/>
                <a:gd name="connsiteX1103" fmla="*/ 341281 w 1590675"/>
                <a:gd name="connsiteY1103" fmla="*/ 383476 h 428625"/>
                <a:gd name="connsiteX1104" fmla="*/ 342043 w 1590675"/>
                <a:gd name="connsiteY1104" fmla="*/ 379952 h 428625"/>
                <a:gd name="connsiteX1105" fmla="*/ 343186 w 1590675"/>
                <a:gd name="connsiteY1105" fmla="*/ 374714 h 428625"/>
                <a:gd name="connsiteX1106" fmla="*/ 344805 w 1590675"/>
                <a:gd name="connsiteY1106" fmla="*/ 374714 h 428625"/>
                <a:gd name="connsiteX1107" fmla="*/ 351949 w 1590675"/>
                <a:gd name="connsiteY1107" fmla="*/ 378905 h 428625"/>
                <a:gd name="connsiteX1108" fmla="*/ 353473 w 1590675"/>
                <a:gd name="connsiteY1108" fmla="*/ 385953 h 428625"/>
                <a:gd name="connsiteX1109" fmla="*/ 271844 w 1590675"/>
                <a:gd name="connsiteY1109" fmla="*/ 407194 h 428625"/>
                <a:gd name="connsiteX1110" fmla="*/ 270701 w 1590675"/>
                <a:gd name="connsiteY1110" fmla="*/ 407194 h 428625"/>
                <a:gd name="connsiteX1111" fmla="*/ 268129 w 1590675"/>
                <a:gd name="connsiteY1111" fmla="*/ 404813 h 428625"/>
                <a:gd name="connsiteX1112" fmla="*/ 262033 w 1590675"/>
                <a:gd name="connsiteY1112" fmla="*/ 394716 h 428625"/>
                <a:gd name="connsiteX1113" fmla="*/ 258699 w 1590675"/>
                <a:gd name="connsiteY1113" fmla="*/ 389192 h 428625"/>
                <a:gd name="connsiteX1114" fmla="*/ 257556 w 1590675"/>
                <a:gd name="connsiteY1114" fmla="*/ 388239 h 428625"/>
                <a:gd name="connsiteX1115" fmla="*/ 256604 w 1590675"/>
                <a:gd name="connsiteY1115" fmla="*/ 389763 h 428625"/>
                <a:gd name="connsiteX1116" fmla="*/ 251746 w 1590675"/>
                <a:gd name="connsiteY1116" fmla="*/ 407194 h 428625"/>
                <a:gd name="connsiteX1117" fmla="*/ 249936 w 1590675"/>
                <a:gd name="connsiteY1117" fmla="*/ 409670 h 428625"/>
                <a:gd name="connsiteX1118" fmla="*/ 249079 w 1590675"/>
                <a:gd name="connsiteY1118" fmla="*/ 409670 h 428625"/>
                <a:gd name="connsiteX1119" fmla="*/ 248412 w 1590675"/>
                <a:gd name="connsiteY1119" fmla="*/ 410432 h 428625"/>
                <a:gd name="connsiteX1120" fmla="*/ 249161 w 1590675"/>
                <a:gd name="connsiteY1120" fmla="*/ 411006 h 428625"/>
                <a:gd name="connsiteX1121" fmla="*/ 249174 w 1590675"/>
                <a:gd name="connsiteY1121" fmla="*/ 411004 h 428625"/>
                <a:gd name="connsiteX1122" fmla="*/ 256127 w 1590675"/>
                <a:gd name="connsiteY1122" fmla="*/ 411004 h 428625"/>
                <a:gd name="connsiteX1123" fmla="*/ 256127 w 1590675"/>
                <a:gd name="connsiteY1123" fmla="*/ 410432 h 428625"/>
                <a:gd name="connsiteX1124" fmla="*/ 255563 w 1590675"/>
                <a:gd name="connsiteY1124" fmla="*/ 409853 h 428625"/>
                <a:gd name="connsiteX1125" fmla="*/ 255461 w 1590675"/>
                <a:gd name="connsiteY1125" fmla="*/ 409861 h 428625"/>
                <a:gd name="connsiteX1126" fmla="*/ 254032 w 1590675"/>
                <a:gd name="connsiteY1126" fmla="*/ 409861 h 428625"/>
                <a:gd name="connsiteX1127" fmla="*/ 254318 w 1590675"/>
                <a:gd name="connsiteY1127" fmla="*/ 407194 h 428625"/>
                <a:gd name="connsiteX1128" fmla="*/ 255270 w 1590675"/>
                <a:gd name="connsiteY1128" fmla="*/ 403193 h 428625"/>
                <a:gd name="connsiteX1129" fmla="*/ 261461 w 1590675"/>
                <a:gd name="connsiteY1129" fmla="*/ 402241 h 428625"/>
                <a:gd name="connsiteX1130" fmla="*/ 264509 w 1590675"/>
                <a:gd name="connsiteY1130" fmla="*/ 407575 h 428625"/>
                <a:gd name="connsiteX1131" fmla="*/ 263843 w 1590675"/>
                <a:gd name="connsiteY1131" fmla="*/ 408337 h 428625"/>
                <a:gd name="connsiteX1132" fmla="*/ 264605 w 1590675"/>
                <a:gd name="connsiteY1132" fmla="*/ 408337 h 428625"/>
                <a:gd name="connsiteX1133" fmla="*/ 265271 w 1590675"/>
                <a:gd name="connsiteY1133" fmla="*/ 408337 h 428625"/>
                <a:gd name="connsiteX1134" fmla="*/ 270701 w 1590675"/>
                <a:gd name="connsiteY1134" fmla="*/ 407575 h 428625"/>
                <a:gd name="connsiteX1135" fmla="*/ 272320 w 1590675"/>
                <a:gd name="connsiteY1135" fmla="*/ 406718 h 428625"/>
                <a:gd name="connsiteX1136" fmla="*/ 271844 w 1590675"/>
                <a:gd name="connsiteY1136" fmla="*/ 407194 h 428625"/>
                <a:gd name="connsiteX1137" fmla="*/ 256318 w 1590675"/>
                <a:gd name="connsiteY1137" fmla="*/ 401384 h 428625"/>
                <a:gd name="connsiteX1138" fmla="*/ 257747 w 1590675"/>
                <a:gd name="connsiteY1138" fmla="*/ 395288 h 428625"/>
                <a:gd name="connsiteX1139" fmla="*/ 260699 w 1590675"/>
                <a:gd name="connsiteY1139" fmla="*/ 400622 h 428625"/>
                <a:gd name="connsiteX1140" fmla="*/ 256318 w 1590675"/>
                <a:gd name="connsiteY1140" fmla="*/ 401384 h 428625"/>
                <a:gd name="connsiteX1141" fmla="*/ 105442 w 1590675"/>
                <a:gd name="connsiteY1141" fmla="*/ 77724 h 428625"/>
                <a:gd name="connsiteX1142" fmla="*/ 111443 w 1590675"/>
                <a:gd name="connsiteY1142" fmla="*/ 77057 h 428625"/>
                <a:gd name="connsiteX1143" fmla="*/ 112205 w 1590675"/>
                <a:gd name="connsiteY1143" fmla="*/ 77057 h 428625"/>
                <a:gd name="connsiteX1144" fmla="*/ 112205 w 1590675"/>
                <a:gd name="connsiteY1144" fmla="*/ 76295 h 428625"/>
                <a:gd name="connsiteX1145" fmla="*/ 105537 w 1590675"/>
                <a:gd name="connsiteY1145" fmla="*/ 76962 h 428625"/>
                <a:gd name="connsiteX1146" fmla="*/ 105487 w 1590675"/>
                <a:gd name="connsiteY1146" fmla="*/ 77769 h 428625"/>
                <a:gd name="connsiteX1147" fmla="*/ 105537 w 1590675"/>
                <a:gd name="connsiteY1147" fmla="*/ 77819 h 428625"/>
                <a:gd name="connsiteX1148" fmla="*/ 105442 w 1590675"/>
                <a:gd name="connsiteY1148" fmla="*/ 77724 h 428625"/>
                <a:gd name="connsiteX1149" fmla="*/ 111443 w 1590675"/>
                <a:gd name="connsiteY1149" fmla="*/ 78581 h 428625"/>
                <a:gd name="connsiteX1150" fmla="*/ 107156 w 1590675"/>
                <a:gd name="connsiteY1150" fmla="*/ 80391 h 428625"/>
                <a:gd name="connsiteX1151" fmla="*/ 106585 w 1590675"/>
                <a:gd name="connsiteY1151" fmla="*/ 80391 h 428625"/>
                <a:gd name="connsiteX1152" fmla="*/ 107918 w 1590675"/>
                <a:gd name="connsiteY1152" fmla="*/ 80391 h 428625"/>
                <a:gd name="connsiteX1153" fmla="*/ 110395 w 1590675"/>
                <a:gd name="connsiteY1153" fmla="*/ 81153 h 428625"/>
                <a:gd name="connsiteX1154" fmla="*/ 111443 w 1590675"/>
                <a:gd name="connsiteY1154" fmla="*/ 78677 h 428625"/>
                <a:gd name="connsiteX1155" fmla="*/ 111443 w 1590675"/>
                <a:gd name="connsiteY1155" fmla="*/ 78581 h 428625"/>
                <a:gd name="connsiteX1156" fmla="*/ 11906 w 1590675"/>
                <a:gd name="connsiteY1156" fmla="*/ 162020 h 428625"/>
                <a:gd name="connsiteX1157" fmla="*/ 15526 w 1590675"/>
                <a:gd name="connsiteY1157" fmla="*/ 165259 h 428625"/>
                <a:gd name="connsiteX1158" fmla="*/ 14669 w 1590675"/>
                <a:gd name="connsiteY1158" fmla="*/ 160782 h 428625"/>
                <a:gd name="connsiteX1159" fmla="*/ 18574 w 1590675"/>
                <a:gd name="connsiteY1159" fmla="*/ 158591 h 428625"/>
                <a:gd name="connsiteX1160" fmla="*/ 13811 w 1590675"/>
                <a:gd name="connsiteY1160" fmla="*/ 157925 h 428625"/>
                <a:gd name="connsiteX1161" fmla="*/ 12573 w 1590675"/>
                <a:gd name="connsiteY1161" fmla="*/ 153924 h 428625"/>
                <a:gd name="connsiteX1162" fmla="*/ 10859 w 1590675"/>
                <a:gd name="connsiteY1162" fmla="*/ 157639 h 428625"/>
                <a:gd name="connsiteX1163" fmla="*/ 7144 w 1590675"/>
                <a:gd name="connsiteY1163" fmla="*/ 157639 h 428625"/>
                <a:gd name="connsiteX1164" fmla="*/ 9716 w 1590675"/>
                <a:gd name="connsiteY1164" fmla="*/ 160306 h 428625"/>
                <a:gd name="connsiteX1165" fmla="*/ 8001 w 1590675"/>
                <a:gd name="connsiteY1165" fmla="*/ 164021 h 428625"/>
                <a:gd name="connsiteX1166" fmla="*/ 11906 w 1590675"/>
                <a:gd name="connsiteY1166" fmla="*/ 162020 h 428625"/>
                <a:gd name="connsiteX1167" fmla="*/ 21336 w 1590675"/>
                <a:gd name="connsiteY1167" fmla="*/ 174022 h 428625"/>
                <a:gd name="connsiteX1168" fmla="*/ 16193 w 1590675"/>
                <a:gd name="connsiteY1168" fmla="*/ 173355 h 428625"/>
                <a:gd name="connsiteX1169" fmla="*/ 15335 w 1590675"/>
                <a:gd name="connsiteY1169" fmla="*/ 169069 h 428625"/>
                <a:gd name="connsiteX1170" fmla="*/ 13621 w 1590675"/>
                <a:gd name="connsiteY1170" fmla="*/ 172784 h 428625"/>
                <a:gd name="connsiteX1171" fmla="*/ 9906 w 1590675"/>
                <a:gd name="connsiteY1171" fmla="*/ 172784 h 428625"/>
                <a:gd name="connsiteX1172" fmla="*/ 12478 w 1590675"/>
                <a:gd name="connsiteY1172" fmla="*/ 175451 h 428625"/>
                <a:gd name="connsiteX1173" fmla="*/ 10763 w 1590675"/>
                <a:gd name="connsiteY1173" fmla="*/ 179165 h 428625"/>
                <a:gd name="connsiteX1174" fmla="*/ 14669 w 1590675"/>
                <a:gd name="connsiteY1174" fmla="*/ 177546 h 428625"/>
                <a:gd name="connsiteX1175" fmla="*/ 18193 w 1590675"/>
                <a:gd name="connsiteY1175" fmla="*/ 180689 h 428625"/>
                <a:gd name="connsiteX1176" fmla="*/ 17336 w 1590675"/>
                <a:gd name="connsiteY1176" fmla="*/ 176213 h 428625"/>
                <a:gd name="connsiteX1177" fmla="*/ 21336 w 1590675"/>
                <a:gd name="connsiteY1177" fmla="*/ 174022 h 428625"/>
                <a:gd name="connsiteX1178" fmla="*/ 30671 w 1590675"/>
                <a:gd name="connsiteY1178" fmla="*/ 168593 h 428625"/>
                <a:gd name="connsiteX1179" fmla="*/ 28956 w 1590675"/>
                <a:gd name="connsiteY1179" fmla="*/ 172307 h 428625"/>
                <a:gd name="connsiteX1180" fmla="*/ 25241 w 1590675"/>
                <a:gd name="connsiteY1180" fmla="*/ 172307 h 428625"/>
                <a:gd name="connsiteX1181" fmla="*/ 27813 w 1590675"/>
                <a:gd name="connsiteY1181" fmla="*/ 175069 h 428625"/>
                <a:gd name="connsiteX1182" fmla="*/ 25718 w 1590675"/>
                <a:gd name="connsiteY1182" fmla="*/ 178594 h 428625"/>
                <a:gd name="connsiteX1183" fmla="*/ 29623 w 1590675"/>
                <a:gd name="connsiteY1183" fmla="*/ 176975 h 428625"/>
                <a:gd name="connsiteX1184" fmla="*/ 33242 w 1590675"/>
                <a:gd name="connsiteY1184" fmla="*/ 180213 h 428625"/>
                <a:gd name="connsiteX1185" fmla="*/ 32385 w 1590675"/>
                <a:gd name="connsiteY1185" fmla="*/ 175736 h 428625"/>
                <a:gd name="connsiteX1186" fmla="*/ 36290 w 1590675"/>
                <a:gd name="connsiteY1186" fmla="*/ 173546 h 428625"/>
                <a:gd name="connsiteX1187" fmla="*/ 31528 w 1590675"/>
                <a:gd name="connsiteY1187" fmla="*/ 172879 h 428625"/>
                <a:gd name="connsiteX1188" fmla="*/ 30671 w 1590675"/>
                <a:gd name="connsiteY1188" fmla="*/ 168593 h 428625"/>
                <a:gd name="connsiteX1189" fmla="*/ 27813 w 1590675"/>
                <a:gd name="connsiteY1189" fmla="*/ 155353 h 428625"/>
                <a:gd name="connsiteX1190" fmla="*/ 31718 w 1590675"/>
                <a:gd name="connsiteY1190" fmla="*/ 153162 h 428625"/>
                <a:gd name="connsiteX1191" fmla="*/ 26956 w 1590675"/>
                <a:gd name="connsiteY1191" fmla="*/ 152495 h 428625"/>
                <a:gd name="connsiteX1192" fmla="*/ 25718 w 1590675"/>
                <a:gd name="connsiteY1192" fmla="*/ 148400 h 428625"/>
                <a:gd name="connsiteX1193" fmla="*/ 24003 w 1590675"/>
                <a:gd name="connsiteY1193" fmla="*/ 152114 h 428625"/>
                <a:gd name="connsiteX1194" fmla="*/ 20288 w 1590675"/>
                <a:gd name="connsiteY1194" fmla="*/ 152114 h 428625"/>
                <a:gd name="connsiteX1195" fmla="*/ 22860 w 1590675"/>
                <a:gd name="connsiteY1195" fmla="*/ 154781 h 428625"/>
                <a:gd name="connsiteX1196" fmla="*/ 21146 w 1590675"/>
                <a:gd name="connsiteY1196" fmla="*/ 158496 h 428625"/>
                <a:gd name="connsiteX1197" fmla="*/ 24955 w 1590675"/>
                <a:gd name="connsiteY1197" fmla="*/ 156877 h 428625"/>
                <a:gd name="connsiteX1198" fmla="*/ 28575 w 1590675"/>
                <a:gd name="connsiteY1198" fmla="*/ 160020 h 428625"/>
                <a:gd name="connsiteX1199" fmla="*/ 27813 w 1590675"/>
                <a:gd name="connsiteY1199" fmla="*/ 155353 h 428625"/>
                <a:gd name="connsiteX1200" fmla="*/ 415481 w 1590675"/>
                <a:gd name="connsiteY1200" fmla="*/ 89726 h 428625"/>
                <a:gd name="connsiteX1201" fmla="*/ 419862 w 1590675"/>
                <a:gd name="connsiteY1201" fmla="*/ 84392 h 428625"/>
                <a:gd name="connsiteX1202" fmla="*/ 419940 w 1590675"/>
                <a:gd name="connsiteY1202" fmla="*/ 83344 h 428625"/>
                <a:gd name="connsiteX1203" fmla="*/ 418892 w 1590675"/>
                <a:gd name="connsiteY1203" fmla="*/ 83265 h 428625"/>
                <a:gd name="connsiteX1204" fmla="*/ 418814 w 1590675"/>
                <a:gd name="connsiteY1204" fmla="*/ 83344 h 428625"/>
                <a:gd name="connsiteX1205" fmla="*/ 410242 w 1590675"/>
                <a:gd name="connsiteY1205" fmla="*/ 91345 h 428625"/>
                <a:gd name="connsiteX1206" fmla="*/ 410242 w 1590675"/>
                <a:gd name="connsiteY1206" fmla="*/ 92202 h 428625"/>
                <a:gd name="connsiteX1207" fmla="*/ 410813 w 1590675"/>
                <a:gd name="connsiteY1207" fmla="*/ 92202 h 428625"/>
                <a:gd name="connsiteX1208" fmla="*/ 415290 w 1590675"/>
                <a:gd name="connsiteY1208" fmla="*/ 89154 h 428625"/>
                <a:gd name="connsiteX1209" fmla="*/ 415481 w 1590675"/>
                <a:gd name="connsiteY1209" fmla="*/ 89726 h 428625"/>
                <a:gd name="connsiteX1210" fmla="*/ 401955 w 1590675"/>
                <a:gd name="connsiteY1210" fmla="*/ 86106 h 428625"/>
                <a:gd name="connsiteX1211" fmla="*/ 402717 w 1590675"/>
                <a:gd name="connsiteY1211" fmla="*/ 83058 h 428625"/>
                <a:gd name="connsiteX1212" fmla="*/ 402717 w 1590675"/>
                <a:gd name="connsiteY1212" fmla="*/ 81725 h 428625"/>
                <a:gd name="connsiteX1213" fmla="*/ 403193 w 1590675"/>
                <a:gd name="connsiteY1213" fmla="*/ 82772 h 428625"/>
                <a:gd name="connsiteX1214" fmla="*/ 403193 w 1590675"/>
                <a:gd name="connsiteY1214" fmla="*/ 84201 h 428625"/>
                <a:gd name="connsiteX1215" fmla="*/ 403003 w 1590675"/>
                <a:gd name="connsiteY1215" fmla="*/ 85058 h 428625"/>
                <a:gd name="connsiteX1216" fmla="*/ 403860 w 1590675"/>
                <a:gd name="connsiteY1216" fmla="*/ 85249 h 428625"/>
                <a:gd name="connsiteX1217" fmla="*/ 404717 w 1590675"/>
                <a:gd name="connsiteY1217" fmla="*/ 82677 h 428625"/>
                <a:gd name="connsiteX1218" fmla="*/ 403289 w 1590675"/>
                <a:gd name="connsiteY1218" fmla="*/ 80677 h 428625"/>
                <a:gd name="connsiteX1219" fmla="*/ 401669 w 1590675"/>
                <a:gd name="connsiteY1219" fmla="*/ 81153 h 428625"/>
                <a:gd name="connsiteX1220" fmla="*/ 401098 w 1590675"/>
                <a:gd name="connsiteY1220" fmla="*/ 83725 h 428625"/>
                <a:gd name="connsiteX1221" fmla="*/ 400622 w 1590675"/>
                <a:gd name="connsiteY1221" fmla="*/ 85534 h 428625"/>
                <a:gd name="connsiteX1222" fmla="*/ 400622 w 1590675"/>
                <a:gd name="connsiteY1222" fmla="*/ 86392 h 428625"/>
                <a:gd name="connsiteX1223" fmla="*/ 401955 w 1590675"/>
                <a:gd name="connsiteY1223" fmla="*/ 86106 h 428625"/>
                <a:gd name="connsiteX1224" fmla="*/ 387001 w 1590675"/>
                <a:gd name="connsiteY1224" fmla="*/ 87344 h 428625"/>
                <a:gd name="connsiteX1225" fmla="*/ 386144 w 1590675"/>
                <a:gd name="connsiteY1225" fmla="*/ 87344 h 428625"/>
                <a:gd name="connsiteX1226" fmla="*/ 386093 w 1590675"/>
                <a:gd name="connsiteY1226" fmla="*/ 88151 h 428625"/>
                <a:gd name="connsiteX1227" fmla="*/ 386144 w 1590675"/>
                <a:gd name="connsiteY1227" fmla="*/ 88202 h 428625"/>
                <a:gd name="connsiteX1228" fmla="*/ 384334 w 1590675"/>
                <a:gd name="connsiteY1228" fmla="*/ 96584 h 428625"/>
                <a:gd name="connsiteX1229" fmla="*/ 384334 w 1590675"/>
                <a:gd name="connsiteY1229" fmla="*/ 97441 h 428625"/>
                <a:gd name="connsiteX1230" fmla="*/ 384810 w 1590675"/>
                <a:gd name="connsiteY1230" fmla="*/ 97441 h 428625"/>
                <a:gd name="connsiteX1231" fmla="*/ 387001 w 1590675"/>
                <a:gd name="connsiteY1231" fmla="*/ 87344 h 428625"/>
                <a:gd name="connsiteX1232" fmla="*/ 385000 w 1590675"/>
                <a:gd name="connsiteY1232" fmla="*/ 82296 h 428625"/>
                <a:gd name="connsiteX1233" fmla="*/ 386810 w 1590675"/>
                <a:gd name="connsiteY1233" fmla="*/ 81629 h 428625"/>
                <a:gd name="connsiteX1234" fmla="*/ 387702 w 1590675"/>
                <a:gd name="connsiteY1234" fmla="*/ 81321 h 428625"/>
                <a:gd name="connsiteX1235" fmla="*/ 387668 w 1590675"/>
                <a:gd name="connsiteY1235" fmla="*/ 80677 h 428625"/>
                <a:gd name="connsiteX1236" fmla="*/ 389001 w 1590675"/>
                <a:gd name="connsiteY1236" fmla="*/ 80677 h 428625"/>
                <a:gd name="connsiteX1237" fmla="*/ 389573 w 1590675"/>
                <a:gd name="connsiteY1237" fmla="*/ 80105 h 428625"/>
                <a:gd name="connsiteX1238" fmla="*/ 389001 w 1590675"/>
                <a:gd name="connsiteY1238" fmla="*/ 79534 h 428625"/>
                <a:gd name="connsiteX1239" fmla="*/ 385953 w 1590675"/>
                <a:gd name="connsiteY1239" fmla="*/ 78962 h 428625"/>
                <a:gd name="connsiteX1240" fmla="*/ 383572 w 1590675"/>
                <a:gd name="connsiteY1240" fmla="*/ 78391 h 428625"/>
                <a:gd name="connsiteX1241" fmla="*/ 382810 w 1590675"/>
                <a:gd name="connsiteY1241" fmla="*/ 77915 h 428625"/>
                <a:gd name="connsiteX1242" fmla="*/ 382334 w 1590675"/>
                <a:gd name="connsiteY1242" fmla="*/ 78677 h 428625"/>
                <a:gd name="connsiteX1243" fmla="*/ 383381 w 1590675"/>
                <a:gd name="connsiteY1243" fmla="*/ 79820 h 428625"/>
                <a:gd name="connsiteX1244" fmla="*/ 383381 w 1590675"/>
                <a:gd name="connsiteY1244" fmla="*/ 80677 h 428625"/>
                <a:gd name="connsiteX1245" fmla="*/ 383381 w 1590675"/>
                <a:gd name="connsiteY1245" fmla="*/ 81344 h 428625"/>
                <a:gd name="connsiteX1246" fmla="*/ 383381 w 1590675"/>
                <a:gd name="connsiteY1246" fmla="*/ 82201 h 428625"/>
                <a:gd name="connsiteX1247" fmla="*/ 385000 w 1590675"/>
                <a:gd name="connsiteY1247" fmla="*/ 82296 h 428625"/>
                <a:gd name="connsiteX1248" fmla="*/ 404050 w 1590675"/>
                <a:gd name="connsiteY1248" fmla="*/ 191357 h 428625"/>
                <a:gd name="connsiteX1249" fmla="*/ 404050 w 1590675"/>
                <a:gd name="connsiteY1249" fmla="*/ 190310 h 428625"/>
                <a:gd name="connsiteX1250" fmla="*/ 403679 w 1590675"/>
                <a:gd name="connsiteY1250" fmla="*/ 189443 h 428625"/>
                <a:gd name="connsiteX1251" fmla="*/ 402812 w 1590675"/>
                <a:gd name="connsiteY1251" fmla="*/ 189814 h 428625"/>
                <a:gd name="connsiteX1252" fmla="*/ 402812 w 1590675"/>
                <a:gd name="connsiteY1252" fmla="*/ 190310 h 428625"/>
                <a:gd name="connsiteX1253" fmla="*/ 402812 w 1590675"/>
                <a:gd name="connsiteY1253" fmla="*/ 191548 h 428625"/>
                <a:gd name="connsiteX1254" fmla="*/ 402812 w 1590675"/>
                <a:gd name="connsiteY1254" fmla="*/ 193643 h 428625"/>
                <a:gd name="connsiteX1255" fmla="*/ 402812 w 1590675"/>
                <a:gd name="connsiteY1255" fmla="*/ 200692 h 428625"/>
                <a:gd name="connsiteX1256" fmla="*/ 402812 w 1590675"/>
                <a:gd name="connsiteY1256" fmla="*/ 201549 h 428625"/>
                <a:gd name="connsiteX1257" fmla="*/ 403670 w 1590675"/>
                <a:gd name="connsiteY1257" fmla="*/ 201549 h 428625"/>
                <a:gd name="connsiteX1258" fmla="*/ 404622 w 1590675"/>
                <a:gd name="connsiteY1258" fmla="*/ 197072 h 428625"/>
                <a:gd name="connsiteX1259" fmla="*/ 405194 w 1590675"/>
                <a:gd name="connsiteY1259" fmla="*/ 202692 h 428625"/>
                <a:gd name="connsiteX1260" fmla="*/ 405194 w 1590675"/>
                <a:gd name="connsiteY1260" fmla="*/ 203454 h 428625"/>
                <a:gd name="connsiteX1261" fmla="*/ 405765 w 1590675"/>
                <a:gd name="connsiteY1261" fmla="*/ 203454 h 428625"/>
                <a:gd name="connsiteX1262" fmla="*/ 404813 w 1590675"/>
                <a:gd name="connsiteY1262" fmla="*/ 196025 h 428625"/>
                <a:gd name="connsiteX1263" fmla="*/ 404050 w 1590675"/>
                <a:gd name="connsiteY1263" fmla="*/ 191357 h 428625"/>
                <a:gd name="connsiteX1264" fmla="*/ 407861 w 1590675"/>
                <a:gd name="connsiteY1264" fmla="*/ 213360 h 428625"/>
                <a:gd name="connsiteX1265" fmla="*/ 408718 w 1590675"/>
                <a:gd name="connsiteY1265" fmla="*/ 213360 h 428625"/>
                <a:gd name="connsiteX1266" fmla="*/ 410432 w 1590675"/>
                <a:gd name="connsiteY1266" fmla="*/ 207169 h 428625"/>
                <a:gd name="connsiteX1267" fmla="*/ 410432 w 1590675"/>
                <a:gd name="connsiteY1267" fmla="*/ 213074 h 428625"/>
                <a:gd name="connsiteX1268" fmla="*/ 410432 w 1590675"/>
                <a:gd name="connsiteY1268" fmla="*/ 213836 h 428625"/>
                <a:gd name="connsiteX1269" fmla="*/ 411004 w 1590675"/>
                <a:gd name="connsiteY1269" fmla="*/ 213836 h 428625"/>
                <a:gd name="connsiteX1270" fmla="*/ 409385 w 1590675"/>
                <a:gd name="connsiteY1270" fmla="*/ 203073 h 428625"/>
                <a:gd name="connsiteX1271" fmla="*/ 408469 w 1590675"/>
                <a:gd name="connsiteY1271" fmla="*/ 202845 h 428625"/>
                <a:gd name="connsiteX1272" fmla="*/ 408242 w 1590675"/>
                <a:gd name="connsiteY1272" fmla="*/ 203073 h 428625"/>
                <a:gd name="connsiteX1273" fmla="*/ 406622 w 1590675"/>
                <a:gd name="connsiteY1273" fmla="*/ 212598 h 428625"/>
                <a:gd name="connsiteX1274" fmla="*/ 406860 w 1590675"/>
                <a:gd name="connsiteY1274" fmla="*/ 213598 h 428625"/>
                <a:gd name="connsiteX1275" fmla="*/ 407861 w 1590675"/>
                <a:gd name="connsiteY1275" fmla="*/ 213360 h 428625"/>
                <a:gd name="connsiteX1276" fmla="*/ 409004 w 1590675"/>
                <a:gd name="connsiteY1276" fmla="*/ 173736 h 428625"/>
                <a:gd name="connsiteX1277" fmla="*/ 409004 w 1590675"/>
                <a:gd name="connsiteY1277" fmla="*/ 177260 h 428625"/>
                <a:gd name="connsiteX1278" fmla="*/ 409766 w 1590675"/>
                <a:gd name="connsiteY1278" fmla="*/ 177260 h 428625"/>
                <a:gd name="connsiteX1279" fmla="*/ 409766 w 1590675"/>
                <a:gd name="connsiteY1279" fmla="*/ 176498 h 428625"/>
                <a:gd name="connsiteX1280" fmla="*/ 409766 w 1590675"/>
                <a:gd name="connsiteY1280" fmla="*/ 173450 h 428625"/>
                <a:gd name="connsiteX1281" fmla="*/ 409766 w 1590675"/>
                <a:gd name="connsiteY1281" fmla="*/ 172784 h 428625"/>
                <a:gd name="connsiteX1282" fmla="*/ 412528 w 1590675"/>
                <a:gd name="connsiteY1282" fmla="*/ 179165 h 428625"/>
                <a:gd name="connsiteX1283" fmla="*/ 413195 w 1590675"/>
                <a:gd name="connsiteY1283" fmla="*/ 178594 h 428625"/>
                <a:gd name="connsiteX1284" fmla="*/ 412726 w 1590675"/>
                <a:gd name="connsiteY1284" fmla="*/ 177935 h 428625"/>
                <a:gd name="connsiteX1285" fmla="*/ 412623 w 1590675"/>
                <a:gd name="connsiteY1285" fmla="*/ 177927 h 428625"/>
                <a:gd name="connsiteX1286" fmla="*/ 410051 w 1590675"/>
                <a:gd name="connsiteY1286" fmla="*/ 167259 h 428625"/>
                <a:gd name="connsiteX1287" fmla="*/ 409487 w 1590675"/>
                <a:gd name="connsiteY1287" fmla="*/ 166680 h 428625"/>
                <a:gd name="connsiteX1288" fmla="*/ 409385 w 1590675"/>
                <a:gd name="connsiteY1288" fmla="*/ 166688 h 428625"/>
                <a:gd name="connsiteX1289" fmla="*/ 408805 w 1590675"/>
                <a:gd name="connsiteY1289" fmla="*/ 167251 h 428625"/>
                <a:gd name="connsiteX1290" fmla="*/ 408813 w 1590675"/>
                <a:gd name="connsiteY1290" fmla="*/ 167354 h 428625"/>
                <a:gd name="connsiteX1291" fmla="*/ 408813 w 1590675"/>
                <a:gd name="connsiteY1291" fmla="*/ 169069 h 428625"/>
                <a:gd name="connsiteX1292" fmla="*/ 409004 w 1590675"/>
                <a:gd name="connsiteY1292" fmla="*/ 173736 h 428625"/>
                <a:gd name="connsiteX1293" fmla="*/ 425768 w 1590675"/>
                <a:gd name="connsiteY1293" fmla="*/ 186881 h 428625"/>
                <a:gd name="connsiteX1294" fmla="*/ 426625 w 1590675"/>
                <a:gd name="connsiteY1294" fmla="*/ 186881 h 428625"/>
                <a:gd name="connsiteX1295" fmla="*/ 429578 w 1590675"/>
                <a:gd name="connsiteY1295" fmla="*/ 178594 h 428625"/>
                <a:gd name="connsiteX1296" fmla="*/ 429578 w 1590675"/>
                <a:gd name="connsiteY1296" fmla="*/ 180975 h 428625"/>
                <a:gd name="connsiteX1297" fmla="*/ 429578 w 1590675"/>
                <a:gd name="connsiteY1297" fmla="*/ 183547 h 428625"/>
                <a:gd name="connsiteX1298" fmla="*/ 429578 w 1590675"/>
                <a:gd name="connsiteY1298" fmla="*/ 186881 h 428625"/>
                <a:gd name="connsiteX1299" fmla="*/ 430244 w 1590675"/>
                <a:gd name="connsiteY1299" fmla="*/ 187547 h 428625"/>
                <a:gd name="connsiteX1300" fmla="*/ 430816 w 1590675"/>
                <a:gd name="connsiteY1300" fmla="*/ 186881 h 428625"/>
                <a:gd name="connsiteX1301" fmla="*/ 430816 w 1590675"/>
                <a:gd name="connsiteY1301" fmla="*/ 183642 h 428625"/>
                <a:gd name="connsiteX1302" fmla="*/ 430816 w 1590675"/>
                <a:gd name="connsiteY1302" fmla="*/ 180975 h 428625"/>
                <a:gd name="connsiteX1303" fmla="*/ 430149 w 1590675"/>
                <a:gd name="connsiteY1303" fmla="*/ 177927 h 428625"/>
                <a:gd name="connsiteX1304" fmla="*/ 429578 w 1590675"/>
                <a:gd name="connsiteY1304" fmla="*/ 175736 h 428625"/>
                <a:gd name="connsiteX1305" fmla="*/ 428711 w 1590675"/>
                <a:gd name="connsiteY1305" fmla="*/ 175365 h 428625"/>
                <a:gd name="connsiteX1306" fmla="*/ 428339 w 1590675"/>
                <a:gd name="connsiteY1306" fmla="*/ 175736 h 428625"/>
                <a:gd name="connsiteX1307" fmla="*/ 425768 w 1590675"/>
                <a:gd name="connsiteY1307" fmla="*/ 186119 h 428625"/>
                <a:gd name="connsiteX1308" fmla="*/ 425768 w 1590675"/>
                <a:gd name="connsiteY1308" fmla="*/ 186881 h 428625"/>
                <a:gd name="connsiteX1309" fmla="*/ 445389 w 1590675"/>
                <a:gd name="connsiteY1309" fmla="*/ 252413 h 428625"/>
                <a:gd name="connsiteX1310" fmla="*/ 445961 w 1590675"/>
                <a:gd name="connsiteY1310" fmla="*/ 252413 h 428625"/>
                <a:gd name="connsiteX1311" fmla="*/ 447294 w 1590675"/>
                <a:gd name="connsiteY1311" fmla="*/ 245269 h 428625"/>
                <a:gd name="connsiteX1312" fmla="*/ 447866 w 1590675"/>
                <a:gd name="connsiteY1312" fmla="*/ 250508 h 428625"/>
                <a:gd name="connsiteX1313" fmla="*/ 448424 w 1590675"/>
                <a:gd name="connsiteY1313" fmla="*/ 251268 h 428625"/>
                <a:gd name="connsiteX1314" fmla="*/ 448437 w 1590675"/>
                <a:gd name="connsiteY1314" fmla="*/ 251269 h 428625"/>
                <a:gd name="connsiteX1315" fmla="*/ 449104 w 1590675"/>
                <a:gd name="connsiteY1315" fmla="*/ 250698 h 428625"/>
                <a:gd name="connsiteX1316" fmla="*/ 447389 w 1590675"/>
                <a:gd name="connsiteY1316" fmla="*/ 242221 h 428625"/>
                <a:gd name="connsiteX1317" fmla="*/ 446913 w 1590675"/>
                <a:gd name="connsiteY1317" fmla="*/ 242221 h 428625"/>
                <a:gd name="connsiteX1318" fmla="*/ 446334 w 1590675"/>
                <a:gd name="connsiteY1318" fmla="*/ 242785 h 428625"/>
                <a:gd name="connsiteX1319" fmla="*/ 446342 w 1590675"/>
                <a:gd name="connsiteY1319" fmla="*/ 242888 h 428625"/>
                <a:gd name="connsiteX1320" fmla="*/ 445199 w 1590675"/>
                <a:gd name="connsiteY1320" fmla="*/ 252413 h 428625"/>
                <a:gd name="connsiteX1321" fmla="*/ 445389 w 1590675"/>
                <a:gd name="connsiteY1321" fmla="*/ 252413 h 428625"/>
                <a:gd name="connsiteX1322" fmla="*/ 426720 w 1590675"/>
                <a:gd name="connsiteY1322" fmla="*/ 163354 h 428625"/>
                <a:gd name="connsiteX1323" fmla="*/ 427339 w 1590675"/>
                <a:gd name="connsiteY1323" fmla="*/ 163973 h 428625"/>
                <a:gd name="connsiteX1324" fmla="*/ 427958 w 1590675"/>
                <a:gd name="connsiteY1324" fmla="*/ 163354 h 428625"/>
                <a:gd name="connsiteX1325" fmla="*/ 428720 w 1590675"/>
                <a:gd name="connsiteY1325" fmla="*/ 157544 h 428625"/>
                <a:gd name="connsiteX1326" fmla="*/ 429387 w 1590675"/>
                <a:gd name="connsiteY1326" fmla="*/ 154019 h 428625"/>
                <a:gd name="connsiteX1327" fmla="*/ 430244 w 1590675"/>
                <a:gd name="connsiteY1327" fmla="*/ 160496 h 428625"/>
                <a:gd name="connsiteX1328" fmla="*/ 430244 w 1590675"/>
                <a:gd name="connsiteY1328" fmla="*/ 161354 h 428625"/>
                <a:gd name="connsiteX1329" fmla="*/ 431101 w 1590675"/>
                <a:gd name="connsiteY1329" fmla="*/ 161354 h 428625"/>
                <a:gd name="connsiteX1330" fmla="*/ 429673 w 1590675"/>
                <a:gd name="connsiteY1330" fmla="*/ 150019 h 428625"/>
                <a:gd name="connsiteX1331" fmla="*/ 428530 w 1590675"/>
                <a:gd name="connsiteY1331" fmla="*/ 149257 h 428625"/>
                <a:gd name="connsiteX1332" fmla="*/ 428054 w 1590675"/>
                <a:gd name="connsiteY1332" fmla="*/ 149924 h 428625"/>
                <a:gd name="connsiteX1333" fmla="*/ 427482 w 1590675"/>
                <a:gd name="connsiteY1333" fmla="*/ 157353 h 428625"/>
                <a:gd name="connsiteX1334" fmla="*/ 426720 w 1590675"/>
                <a:gd name="connsiteY1334" fmla="*/ 163354 h 428625"/>
                <a:gd name="connsiteX1335" fmla="*/ 442436 w 1590675"/>
                <a:gd name="connsiteY1335" fmla="*/ 168021 h 428625"/>
                <a:gd name="connsiteX1336" fmla="*/ 441674 w 1590675"/>
                <a:gd name="connsiteY1336" fmla="*/ 168021 h 428625"/>
                <a:gd name="connsiteX1337" fmla="*/ 441674 w 1590675"/>
                <a:gd name="connsiteY1337" fmla="*/ 168783 h 428625"/>
                <a:gd name="connsiteX1338" fmla="*/ 441674 w 1590675"/>
                <a:gd name="connsiteY1338" fmla="*/ 169545 h 428625"/>
                <a:gd name="connsiteX1339" fmla="*/ 441674 w 1590675"/>
                <a:gd name="connsiteY1339" fmla="*/ 176689 h 428625"/>
                <a:gd name="connsiteX1340" fmla="*/ 441674 w 1590675"/>
                <a:gd name="connsiteY1340" fmla="*/ 177451 h 428625"/>
                <a:gd name="connsiteX1341" fmla="*/ 442436 w 1590675"/>
                <a:gd name="connsiteY1341" fmla="*/ 177451 h 428625"/>
                <a:gd name="connsiteX1342" fmla="*/ 443198 w 1590675"/>
                <a:gd name="connsiteY1342" fmla="*/ 174117 h 428625"/>
                <a:gd name="connsiteX1343" fmla="*/ 444056 w 1590675"/>
                <a:gd name="connsiteY1343" fmla="*/ 178022 h 428625"/>
                <a:gd name="connsiteX1344" fmla="*/ 444593 w 1590675"/>
                <a:gd name="connsiteY1344" fmla="*/ 178626 h 428625"/>
                <a:gd name="connsiteX1345" fmla="*/ 444818 w 1590675"/>
                <a:gd name="connsiteY1345" fmla="*/ 178594 h 428625"/>
                <a:gd name="connsiteX1346" fmla="*/ 445484 w 1590675"/>
                <a:gd name="connsiteY1346" fmla="*/ 177927 h 428625"/>
                <a:gd name="connsiteX1347" fmla="*/ 443294 w 1590675"/>
                <a:gd name="connsiteY1347" fmla="*/ 169926 h 428625"/>
                <a:gd name="connsiteX1348" fmla="*/ 442436 w 1590675"/>
                <a:gd name="connsiteY1348" fmla="*/ 168021 h 428625"/>
                <a:gd name="connsiteX1349" fmla="*/ 401669 w 1590675"/>
                <a:gd name="connsiteY1349" fmla="*/ 219266 h 428625"/>
                <a:gd name="connsiteX1350" fmla="*/ 401669 w 1590675"/>
                <a:gd name="connsiteY1350" fmla="*/ 220123 h 428625"/>
                <a:gd name="connsiteX1351" fmla="*/ 402526 w 1590675"/>
                <a:gd name="connsiteY1351" fmla="*/ 225743 h 428625"/>
                <a:gd name="connsiteX1352" fmla="*/ 402526 w 1590675"/>
                <a:gd name="connsiteY1352" fmla="*/ 227838 h 428625"/>
                <a:gd name="connsiteX1353" fmla="*/ 403098 w 1590675"/>
                <a:gd name="connsiteY1353" fmla="*/ 228314 h 428625"/>
                <a:gd name="connsiteX1354" fmla="*/ 403605 w 1590675"/>
                <a:gd name="connsiteY1354" fmla="*/ 227685 h 428625"/>
                <a:gd name="connsiteX1355" fmla="*/ 403574 w 1590675"/>
                <a:gd name="connsiteY1355" fmla="*/ 227552 h 428625"/>
                <a:gd name="connsiteX1356" fmla="*/ 403574 w 1590675"/>
                <a:gd name="connsiteY1356" fmla="*/ 225838 h 428625"/>
                <a:gd name="connsiteX1357" fmla="*/ 403574 w 1590675"/>
                <a:gd name="connsiteY1357" fmla="*/ 221933 h 428625"/>
                <a:gd name="connsiteX1358" fmla="*/ 404527 w 1590675"/>
                <a:gd name="connsiteY1358" fmla="*/ 227362 h 428625"/>
                <a:gd name="connsiteX1359" fmla="*/ 404898 w 1590675"/>
                <a:gd name="connsiteY1359" fmla="*/ 228229 h 428625"/>
                <a:gd name="connsiteX1360" fmla="*/ 405765 w 1590675"/>
                <a:gd name="connsiteY1360" fmla="*/ 227857 h 428625"/>
                <a:gd name="connsiteX1361" fmla="*/ 405765 w 1590675"/>
                <a:gd name="connsiteY1361" fmla="*/ 227362 h 428625"/>
                <a:gd name="connsiteX1362" fmla="*/ 402431 w 1590675"/>
                <a:gd name="connsiteY1362" fmla="*/ 218885 h 428625"/>
                <a:gd name="connsiteX1363" fmla="*/ 401689 w 1590675"/>
                <a:gd name="connsiteY1363" fmla="*/ 219206 h 428625"/>
                <a:gd name="connsiteX1364" fmla="*/ 401669 w 1590675"/>
                <a:gd name="connsiteY1364" fmla="*/ 219266 h 428625"/>
                <a:gd name="connsiteX1365" fmla="*/ 431006 w 1590675"/>
                <a:gd name="connsiteY1365" fmla="*/ 191643 h 428625"/>
                <a:gd name="connsiteX1366" fmla="*/ 430435 w 1590675"/>
                <a:gd name="connsiteY1366" fmla="*/ 191643 h 428625"/>
                <a:gd name="connsiteX1367" fmla="*/ 430435 w 1590675"/>
                <a:gd name="connsiteY1367" fmla="*/ 192881 h 428625"/>
                <a:gd name="connsiteX1368" fmla="*/ 429578 w 1590675"/>
                <a:gd name="connsiteY1368" fmla="*/ 201835 h 428625"/>
                <a:gd name="connsiteX1369" fmla="*/ 429568 w 1590675"/>
                <a:gd name="connsiteY1369" fmla="*/ 202778 h 428625"/>
                <a:gd name="connsiteX1370" fmla="*/ 429578 w 1590675"/>
                <a:gd name="connsiteY1370" fmla="*/ 202787 h 428625"/>
                <a:gd name="connsiteX1371" fmla="*/ 430054 w 1590675"/>
                <a:gd name="connsiteY1371" fmla="*/ 202787 h 428625"/>
                <a:gd name="connsiteX1372" fmla="*/ 431292 w 1590675"/>
                <a:gd name="connsiteY1372" fmla="*/ 193834 h 428625"/>
                <a:gd name="connsiteX1373" fmla="*/ 433197 w 1590675"/>
                <a:gd name="connsiteY1373" fmla="*/ 201454 h 428625"/>
                <a:gd name="connsiteX1374" fmla="*/ 433864 w 1590675"/>
                <a:gd name="connsiteY1374" fmla="*/ 202121 h 428625"/>
                <a:gd name="connsiteX1375" fmla="*/ 434531 w 1590675"/>
                <a:gd name="connsiteY1375" fmla="*/ 201454 h 428625"/>
                <a:gd name="connsiteX1376" fmla="*/ 431006 w 1590675"/>
                <a:gd name="connsiteY1376" fmla="*/ 191643 h 428625"/>
                <a:gd name="connsiteX1377" fmla="*/ 395573 w 1590675"/>
                <a:gd name="connsiteY1377" fmla="*/ 242221 h 428625"/>
                <a:gd name="connsiteX1378" fmla="*/ 396431 w 1590675"/>
                <a:gd name="connsiteY1378" fmla="*/ 242221 h 428625"/>
                <a:gd name="connsiteX1379" fmla="*/ 397383 w 1590675"/>
                <a:gd name="connsiteY1379" fmla="*/ 234982 h 428625"/>
                <a:gd name="connsiteX1380" fmla="*/ 398145 w 1590675"/>
                <a:gd name="connsiteY1380" fmla="*/ 244507 h 428625"/>
                <a:gd name="connsiteX1381" fmla="*/ 398812 w 1590675"/>
                <a:gd name="connsiteY1381" fmla="*/ 245174 h 428625"/>
                <a:gd name="connsiteX1382" fmla="*/ 399479 w 1590675"/>
                <a:gd name="connsiteY1382" fmla="*/ 244507 h 428625"/>
                <a:gd name="connsiteX1383" fmla="*/ 397193 w 1590675"/>
                <a:gd name="connsiteY1383" fmla="*/ 231172 h 428625"/>
                <a:gd name="connsiteX1384" fmla="*/ 396526 w 1590675"/>
                <a:gd name="connsiteY1384" fmla="*/ 231172 h 428625"/>
                <a:gd name="connsiteX1385" fmla="*/ 395859 w 1590675"/>
                <a:gd name="connsiteY1385" fmla="*/ 231839 h 428625"/>
                <a:gd name="connsiteX1386" fmla="*/ 395859 w 1590675"/>
                <a:gd name="connsiteY1386" fmla="*/ 235077 h 428625"/>
                <a:gd name="connsiteX1387" fmla="*/ 395002 w 1590675"/>
                <a:gd name="connsiteY1387" fmla="*/ 241744 h 428625"/>
                <a:gd name="connsiteX1388" fmla="*/ 395573 w 1590675"/>
                <a:gd name="connsiteY1388" fmla="*/ 242221 h 428625"/>
                <a:gd name="connsiteX1389" fmla="*/ 423100 w 1590675"/>
                <a:gd name="connsiteY1389" fmla="*/ 214122 h 428625"/>
                <a:gd name="connsiteX1390" fmla="*/ 423672 w 1590675"/>
                <a:gd name="connsiteY1390" fmla="*/ 214122 h 428625"/>
                <a:gd name="connsiteX1391" fmla="*/ 423672 w 1590675"/>
                <a:gd name="connsiteY1391" fmla="*/ 207359 h 428625"/>
                <a:gd name="connsiteX1392" fmla="*/ 424148 w 1590675"/>
                <a:gd name="connsiteY1392" fmla="*/ 201549 h 428625"/>
                <a:gd name="connsiteX1393" fmla="*/ 424910 w 1590675"/>
                <a:gd name="connsiteY1393" fmla="*/ 208407 h 428625"/>
                <a:gd name="connsiteX1394" fmla="*/ 425768 w 1590675"/>
                <a:gd name="connsiteY1394" fmla="*/ 212979 h 428625"/>
                <a:gd name="connsiteX1395" fmla="*/ 426434 w 1590675"/>
                <a:gd name="connsiteY1395" fmla="*/ 213551 h 428625"/>
                <a:gd name="connsiteX1396" fmla="*/ 427013 w 1590675"/>
                <a:gd name="connsiteY1396" fmla="*/ 212987 h 428625"/>
                <a:gd name="connsiteX1397" fmla="*/ 427006 w 1590675"/>
                <a:gd name="connsiteY1397" fmla="*/ 212884 h 428625"/>
                <a:gd name="connsiteX1398" fmla="*/ 426053 w 1590675"/>
                <a:gd name="connsiteY1398" fmla="*/ 208217 h 428625"/>
                <a:gd name="connsiteX1399" fmla="*/ 426053 w 1590675"/>
                <a:gd name="connsiteY1399" fmla="*/ 200025 h 428625"/>
                <a:gd name="connsiteX1400" fmla="*/ 426053 w 1590675"/>
                <a:gd name="connsiteY1400" fmla="*/ 199454 h 428625"/>
                <a:gd name="connsiteX1401" fmla="*/ 425196 w 1590675"/>
                <a:gd name="connsiteY1401" fmla="*/ 199454 h 428625"/>
                <a:gd name="connsiteX1402" fmla="*/ 423100 w 1590675"/>
                <a:gd name="connsiteY1402" fmla="*/ 208026 h 428625"/>
                <a:gd name="connsiteX1403" fmla="*/ 423100 w 1590675"/>
                <a:gd name="connsiteY1403" fmla="*/ 214313 h 428625"/>
                <a:gd name="connsiteX1404" fmla="*/ 423100 w 1590675"/>
                <a:gd name="connsiteY1404" fmla="*/ 214122 h 428625"/>
                <a:gd name="connsiteX1405" fmla="*/ 439769 w 1590675"/>
                <a:gd name="connsiteY1405" fmla="*/ 138398 h 428625"/>
                <a:gd name="connsiteX1406" fmla="*/ 438963 w 1590675"/>
                <a:gd name="connsiteY1406" fmla="*/ 138348 h 428625"/>
                <a:gd name="connsiteX1407" fmla="*/ 438912 w 1590675"/>
                <a:gd name="connsiteY1407" fmla="*/ 138398 h 428625"/>
                <a:gd name="connsiteX1408" fmla="*/ 438912 w 1590675"/>
                <a:gd name="connsiteY1408" fmla="*/ 139065 h 428625"/>
                <a:gd name="connsiteX1409" fmla="*/ 438912 w 1590675"/>
                <a:gd name="connsiteY1409" fmla="*/ 145352 h 428625"/>
                <a:gd name="connsiteX1410" fmla="*/ 438912 w 1590675"/>
                <a:gd name="connsiteY1410" fmla="*/ 147542 h 428625"/>
                <a:gd name="connsiteX1411" fmla="*/ 438912 w 1590675"/>
                <a:gd name="connsiteY1411" fmla="*/ 150019 h 428625"/>
                <a:gd name="connsiteX1412" fmla="*/ 438912 w 1590675"/>
                <a:gd name="connsiteY1412" fmla="*/ 150876 h 428625"/>
                <a:gd name="connsiteX1413" fmla="*/ 439769 w 1590675"/>
                <a:gd name="connsiteY1413" fmla="*/ 150876 h 428625"/>
                <a:gd name="connsiteX1414" fmla="*/ 440341 w 1590675"/>
                <a:gd name="connsiteY1414" fmla="*/ 147542 h 428625"/>
                <a:gd name="connsiteX1415" fmla="*/ 440341 w 1590675"/>
                <a:gd name="connsiteY1415" fmla="*/ 145637 h 428625"/>
                <a:gd name="connsiteX1416" fmla="*/ 440341 w 1590675"/>
                <a:gd name="connsiteY1416" fmla="*/ 141065 h 428625"/>
                <a:gd name="connsiteX1417" fmla="*/ 441770 w 1590675"/>
                <a:gd name="connsiteY1417" fmla="*/ 150590 h 428625"/>
                <a:gd name="connsiteX1418" fmla="*/ 442636 w 1590675"/>
                <a:gd name="connsiteY1418" fmla="*/ 150962 h 428625"/>
                <a:gd name="connsiteX1419" fmla="*/ 443008 w 1590675"/>
                <a:gd name="connsiteY1419" fmla="*/ 150590 h 428625"/>
                <a:gd name="connsiteX1420" fmla="*/ 439769 w 1590675"/>
                <a:gd name="connsiteY1420" fmla="*/ 138398 h 428625"/>
                <a:gd name="connsiteX1421" fmla="*/ 427577 w 1590675"/>
                <a:gd name="connsiteY1421" fmla="*/ 232696 h 428625"/>
                <a:gd name="connsiteX1422" fmla="*/ 428720 w 1590675"/>
                <a:gd name="connsiteY1422" fmla="*/ 238030 h 428625"/>
                <a:gd name="connsiteX1423" fmla="*/ 429292 w 1590675"/>
                <a:gd name="connsiteY1423" fmla="*/ 238601 h 428625"/>
                <a:gd name="connsiteX1424" fmla="*/ 429871 w 1590675"/>
                <a:gd name="connsiteY1424" fmla="*/ 238037 h 428625"/>
                <a:gd name="connsiteX1425" fmla="*/ 429863 w 1590675"/>
                <a:gd name="connsiteY1425" fmla="*/ 237935 h 428625"/>
                <a:gd name="connsiteX1426" fmla="*/ 428530 w 1590675"/>
                <a:gd name="connsiteY1426" fmla="*/ 232219 h 428625"/>
                <a:gd name="connsiteX1427" fmla="*/ 427482 w 1590675"/>
                <a:gd name="connsiteY1427" fmla="*/ 226981 h 428625"/>
                <a:gd name="connsiteX1428" fmla="*/ 427025 w 1590675"/>
                <a:gd name="connsiteY1428" fmla="*/ 226314 h 428625"/>
                <a:gd name="connsiteX1429" fmla="*/ 426815 w 1590675"/>
                <a:gd name="connsiteY1429" fmla="*/ 226314 h 428625"/>
                <a:gd name="connsiteX1430" fmla="*/ 426149 w 1590675"/>
                <a:gd name="connsiteY1430" fmla="*/ 226886 h 428625"/>
                <a:gd name="connsiteX1431" fmla="*/ 425387 w 1590675"/>
                <a:gd name="connsiteY1431" fmla="*/ 231934 h 428625"/>
                <a:gd name="connsiteX1432" fmla="*/ 424720 w 1590675"/>
                <a:gd name="connsiteY1432" fmla="*/ 236220 h 428625"/>
                <a:gd name="connsiteX1433" fmla="*/ 425387 w 1590675"/>
                <a:gd name="connsiteY1433" fmla="*/ 236887 h 428625"/>
                <a:gd name="connsiteX1434" fmla="*/ 425958 w 1590675"/>
                <a:gd name="connsiteY1434" fmla="*/ 236220 h 428625"/>
                <a:gd name="connsiteX1435" fmla="*/ 426625 w 1590675"/>
                <a:gd name="connsiteY1435" fmla="*/ 232219 h 428625"/>
                <a:gd name="connsiteX1436" fmla="*/ 426625 w 1590675"/>
                <a:gd name="connsiteY1436" fmla="*/ 230505 h 428625"/>
                <a:gd name="connsiteX1437" fmla="*/ 427577 w 1590675"/>
                <a:gd name="connsiteY1437" fmla="*/ 232696 h 428625"/>
                <a:gd name="connsiteX1438" fmla="*/ 435293 w 1590675"/>
                <a:gd name="connsiteY1438" fmla="*/ 238030 h 428625"/>
                <a:gd name="connsiteX1439" fmla="*/ 434721 w 1590675"/>
                <a:gd name="connsiteY1439" fmla="*/ 237458 h 428625"/>
                <a:gd name="connsiteX1440" fmla="*/ 434150 w 1590675"/>
                <a:gd name="connsiteY1440" fmla="*/ 238030 h 428625"/>
                <a:gd name="connsiteX1441" fmla="*/ 434626 w 1590675"/>
                <a:gd name="connsiteY1441" fmla="*/ 248412 h 428625"/>
                <a:gd name="connsiteX1442" fmla="*/ 434054 w 1590675"/>
                <a:gd name="connsiteY1442" fmla="*/ 250603 h 428625"/>
                <a:gd name="connsiteX1443" fmla="*/ 434523 w 1590675"/>
                <a:gd name="connsiteY1443" fmla="*/ 251262 h 428625"/>
                <a:gd name="connsiteX1444" fmla="*/ 434626 w 1590675"/>
                <a:gd name="connsiteY1444" fmla="*/ 251269 h 428625"/>
                <a:gd name="connsiteX1445" fmla="*/ 435293 w 1590675"/>
                <a:gd name="connsiteY1445" fmla="*/ 250698 h 428625"/>
                <a:gd name="connsiteX1446" fmla="*/ 435769 w 1590675"/>
                <a:gd name="connsiteY1446" fmla="*/ 248793 h 428625"/>
                <a:gd name="connsiteX1447" fmla="*/ 436531 w 1590675"/>
                <a:gd name="connsiteY1447" fmla="*/ 241078 h 428625"/>
                <a:gd name="connsiteX1448" fmla="*/ 437483 w 1590675"/>
                <a:gd name="connsiteY1448" fmla="*/ 243650 h 428625"/>
                <a:gd name="connsiteX1449" fmla="*/ 436912 w 1590675"/>
                <a:gd name="connsiteY1449" fmla="*/ 253175 h 428625"/>
                <a:gd name="connsiteX1450" fmla="*/ 436912 w 1590675"/>
                <a:gd name="connsiteY1450" fmla="*/ 254032 h 428625"/>
                <a:gd name="connsiteX1451" fmla="*/ 437483 w 1590675"/>
                <a:gd name="connsiteY1451" fmla="*/ 254032 h 428625"/>
                <a:gd name="connsiteX1452" fmla="*/ 438150 w 1590675"/>
                <a:gd name="connsiteY1452" fmla="*/ 243650 h 428625"/>
                <a:gd name="connsiteX1453" fmla="*/ 435483 w 1590675"/>
                <a:gd name="connsiteY1453" fmla="*/ 238411 h 428625"/>
                <a:gd name="connsiteX1454" fmla="*/ 435293 w 1590675"/>
                <a:gd name="connsiteY1454" fmla="*/ 238030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</a:cxnLst>
              <a:rect l="l" t="t" r="r" b="b"/>
              <a:pathLst>
                <a:path w="1590675" h="428625">
                  <a:moveTo>
                    <a:pt x="1585436" y="358235"/>
                  </a:moveTo>
                  <a:lnTo>
                    <a:pt x="1574768" y="358235"/>
                  </a:lnTo>
                  <a:lnTo>
                    <a:pt x="1574768" y="421386"/>
                  </a:lnTo>
                  <a:lnTo>
                    <a:pt x="1585436" y="421386"/>
                  </a:lnTo>
                  <a:lnTo>
                    <a:pt x="1585436" y="358235"/>
                  </a:lnTo>
                  <a:close/>
                  <a:moveTo>
                    <a:pt x="1559433" y="358235"/>
                  </a:moveTo>
                  <a:lnTo>
                    <a:pt x="1548003" y="358235"/>
                  </a:lnTo>
                  <a:lnTo>
                    <a:pt x="1530668" y="385096"/>
                  </a:lnTo>
                  <a:lnTo>
                    <a:pt x="1522571" y="385096"/>
                  </a:lnTo>
                  <a:lnTo>
                    <a:pt x="1522571" y="358235"/>
                  </a:lnTo>
                  <a:lnTo>
                    <a:pt x="1511618" y="358235"/>
                  </a:lnTo>
                  <a:lnTo>
                    <a:pt x="1511618" y="421386"/>
                  </a:lnTo>
                  <a:lnTo>
                    <a:pt x="1522190" y="421386"/>
                  </a:lnTo>
                  <a:lnTo>
                    <a:pt x="1522190" y="393383"/>
                  </a:lnTo>
                  <a:lnTo>
                    <a:pt x="1530668" y="393383"/>
                  </a:lnTo>
                  <a:lnTo>
                    <a:pt x="1549718" y="421481"/>
                  </a:lnTo>
                  <a:lnTo>
                    <a:pt x="1561910" y="421481"/>
                  </a:lnTo>
                  <a:lnTo>
                    <a:pt x="1539716" y="388144"/>
                  </a:lnTo>
                  <a:lnTo>
                    <a:pt x="1559433" y="358235"/>
                  </a:lnTo>
                  <a:close/>
                  <a:moveTo>
                    <a:pt x="1467326" y="422720"/>
                  </a:moveTo>
                  <a:cubicBezTo>
                    <a:pt x="1474432" y="423479"/>
                    <a:pt x="1481528" y="421273"/>
                    <a:pt x="1486948" y="416624"/>
                  </a:cubicBezTo>
                  <a:cubicBezTo>
                    <a:pt x="1490986" y="412018"/>
                    <a:pt x="1492949" y="405956"/>
                    <a:pt x="1492377" y="399860"/>
                  </a:cubicBezTo>
                  <a:lnTo>
                    <a:pt x="1492377" y="358235"/>
                  </a:lnTo>
                  <a:lnTo>
                    <a:pt x="1481804" y="358235"/>
                  </a:lnTo>
                  <a:lnTo>
                    <a:pt x="1481804" y="401574"/>
                  </a:lnTo>
                  <a:cubicBezTo>
                    <a:pt x="1482081" y="405042"/>
                    <a:pt x="1480947" y="408475"/>
                    <a:pt x="1478661" y="411099"/>
                  </a:cubicBezTo>
                  <a:cubicBezTo>
                    <a:pt x="1475565" y="413782"/>
                    <a:pt x="1471498" y="415059"/>
                    <a:pt x="1467422" y="414623"/>
                  </a:cubicBezTo>
                  <a:cubicBezTo>
                    <a:pt x="1463373" y="415067"/>
                    <a:pt x="1459335" y="413788"/>
                    <a:pt x="1456277" y="411099"/>
                  </a:cubicBezTo>
                  <a:cubicBezTo>
                    <a:pt x="1454001" y="408469"/>
                    <a:pt x="1452867" y="405041"/>
                    <a:pt x="1453134" y="401574"/>
                  </a:cubicBezTo>
                  <a:lnTo>
                    <a:pt x="1453134" y="358235"/>
                  </a:lnTo>
                  <a:lnTo>
                    <a:pt x="1442466" y="358235"/>
                  </a:lnTo>
                  <a:lnTo>
                    <a:pt x="1442466" y="399860"/>
                  </a:lnTo>
                  <a:cubicBezTo>
                    <a:pt x="1441857" y="405974"/>
                    <a:pt x="1443781" y="412070"/>
                    <a:pt x="1447800" y="416719"/>
                  </a:cubicBezTo>
                  <a:cubicBezTo>
                    <a:pt x="1453191" y="421353"/>
                    <a:pt x="1460259" y="423559"/>
                    <a:pt x="1467326" y="422815"/>
                  </a:cubicBezTo>
                  <a:lnTo>
                    <a:pt x="1467326" y="422720"/>
                  </a:lnTo>
                  <a:close/>
                  <a:moveTo>
                    <a:pt x="1411891" y="366617"/>
                  </a:moveTo>
                  <a:lnTo>
                    <a:pt x="1430084" y="366617"/>
                  </a:lnTo>
                  <a:lnTo>
                    <a:pt x="1430084" y="358331"/>
                  </a:lnTo>
                  <a:lnTo>
                    <a:pt x="1383030" y="358331"/>
                  </a:lnTo>
                  <a:lnTo>
                    <a:pt x="1383030" y="366617"/>
                  </a:lnTo>
                  <a:lnTo>
                    <a:pt x="1401223" y="366617"/>
                  </a:lnTo>
                  <a:lnTo>
                    <a:pt x="1401223" y="421481"/>
                  </a:lnTo>
                  <a:lnTo>
                    <a:pt x="1411986" y="421481"/>
                  </a:lnTo>
                  <a:lnTo>
                    <a:pt x="1411891" y="366617"/>
                  </a:lnTo>
                  <a:close/>
                  <a:moveTo>
                    <a:pt x="1345216" y="422815"/>
                  </a:moveTo>
                  <a:cubicBezTo>
                    <a:pt x="1352321" y="423574"/>
                    <a:pt x="1359418" y="421368"/>
                    <a:pt x="1364837" y="416719"/>
                  </a:cubicBezTo>
                  <a:cubicBezTo>
                    <a:pt x="1368876" y="412113"/>
                    <a:pt x="1370838" y="406052"/>
                    <a:pt x="1370267" y="399955"/>
                  </a:cubicBezTo>
                  <a:lnTo>
                    <a:pt x="1370267" y="358235"/>
                  </a:lnTo>
                  <a:lnTo>
                    <a:pt x="1360170" y="358235"/>
                  </a:lnTo>
                  <a:lnTo>
                    <a:pt x="1360170" y="401574"/>
                  </a:lnTo>
                  <a:cubicBezTo>
                    <a:pt x="1360437" y="405041"/>
                    <a:pt x="1359303" y="408469"/>
                    <a:pt x="1357027" y="411099"/>
                  </a:cubicBezTo>
                  <a:cubicBezTo>
                    <a:pt x="1353922" y="413772"/>
                    <a:pt x="1349864" y="415047"/>
                    <a:pt x="1345787" y="414623"/>
                  </a:cubicBezTo>
                  <a:cubicBezTo>
                    <a:pt x="1341739" y="415055"/>
                    <a:pt x="1337701" y="413777"/>
                    <a:pt x="1334643" y="411099"/>
                  </a:cubicBezTo>
                  <a:cubicBezTo>
                    <a:pt x="1332367" y="408469"/>
                    <a:pt x="1331233" y="405041"/>
                    <a:pt x="1331500" y="401574"/>
                  </a:cubicBezTo>
                  <a:lnTo>
                    <a:pt x="1331500" y="358235"/>
                  </a:lnTo>
                  <a:lnTo>
                    <a:pt x="1321118" y="358235"/>
                  </a:lnTo>
                  <a:lnTo>
                    <a:pt x="1321118" y="399860"/>
                  </a:lnTo>
                  <a:cubicBezTo>
                    <a:pt x="1320537" y="405941"/>
                    <a:pt x="1322461" y="411997"/>
                    <a:pt x="1326452" y="416624"/>
                  </a:cubicBezTo>
                  <a:cubicBezTo>
                    <a:pt x="1331852" y="421248"/>
                    <a:pt x="1338910" y="423452"/>
                    <a:pt x="1345978" y="422720"/>
                  </a:cubicBezTo>
                  <a:lnTo>
                    <a:pt x="1345216" y="422815"/>
                  </a:lnTo>
                  <a:close/>
                  <a:moveTo>
                    <a:pt x="1290542" y="366522"/>
                  </a:moveTo>
                  <a:lnTo>
                    <a:pt x="1308735" y="366522"/>
                  </a:lnTo>
                  <a:lnTo>
                    <a:pt x="1308735" y="358235"/>
                  </a:lnTo>
                  <a:lnTo>
                    <a:pt x="1261682" y="358235"/>
                  </a:lnTo>
                  <a:lnTo>
                    <a:pt x="1261682" y="366522"/>
                  </a:lnTo>
                  <a:lnTo>
                    <a:pt x="1279874" y="366522"/>
                  </a:lnTo>
                  <a:lnTo>
                    <a:pt x="1279874" y="421386"/>
                  </a:lnTo>
                  <a:lnTo>
                    <a:pt x="1290542" y="421386"/>
                  </a:lnTo>
                  <a:lnTo>
                    <a:pt x="1290542" y="366522"/>
                  </a:lnTo>
                  <a:close/>
                  <a:moveTo>
                    <a:pt x="1229582" y="367665"/>
                  </a:moveTo>
                  <a:cubicBezTo>
                    <a:pt x="1230725" y="371285"/>
                    <a:pt x="1231773" y="374809"/>
                    <a:pt x="1233297" y="379762"/>
                  </a:cubicBezTo>
                  <a:lnTo>
                    <a:pt x="1239584" y="398145"/>
                  </a:lnTo>
                  <a:lnTo>
                    <a:pt x="1219486" y="398145"/>
                  </a:lnTo>
                  <a:lnTo>
                    <a:pt x="1225677" y="379762"/>
                  </a:lnTo>
                  <a:cubicBezTo>
                    <a:pt x="1227296" y="374809"/>
                    <a:pt x="1228344" y="371285"/>
                    <a:pt x="1229392" y="367665"/>
                  </a:cubicBezTo>
                  <a:lnTo>
                    <a:pt x="1229582" y="367665"/>
                  </a:lnTo>
                  <a:close/>
                  <a:moveTo>
                    <a:pt x="1242346" y="406337"/>
                  </a:moveTo>
                  <a:lnTo>
                    <a:pt x="1247489" y="421386"/>
                  </a:lnTo>
                  <a:lnTo>
                    <a:pt x="1258538" y="421386"/>
                  </a:lnTo>
                  <a:lnTo>
                    <a:pt x="1235393" y="358235"/>
                  </a:lnTo>
                  <a:lnTo>
                    <a:pt x="1222724" y="358235"/>
                  </a:lnTo>
                  <a:lnTo>
                    <a:pt x="1200150" y="421386"/>
                  </a:lnTo>
                  <a:lnTo>
                    <a:pt x="1210913" y="421386"/>
                  </a:lnTo>
                  <a:lnTo>
                    <a:pt x="1215962" y="406337"/>
                  </a:lnTo>
                  <a:lnTo>
                    <a:pt x="1242346" y="406337"/>
                  </a:lnTo>
                  <a:close/>
                  <a:moveTo>
                    <a:pt x="1192435" y="358712"/>
                  </a:moveTo>
                  <a:lnTo>
                    <a:pt x="1181100" y="358712"/>
                  </a:lnTo>
                  <a:lnTo>
                    <a:pt x="1163479" y="385572"/>
                  </a:lnTo>
                  <a:lnTo>
                    <a:pt x="1155383" y="385572"/>
                  </a:lnTo>
                  <a:lnTo>
                    <a:pt x="1155383" y="358235"/>
                  </a:lnTo>
                  <a:lnTo>
                    <a:pt x="1144715" y="358235"/>
                  </a:lnTo>
                  <a:lnTo>
                    <a:pt x="1144715" y="421386"/>
                  </a:lnTo>
                  <a:lnTo>
                    <a:pt x="1155383" y="421386"/>
                  </a:lnTo>
                  <a:lnTo>
                    <a:pt x="1155383" y="393383"/>
                  </a:lnTo>
                  <a:lnTo>
                    <a:pt x="1163669" y="393383"/>
                  </a:lnTo>
                  <a:lnTo>
                    <a:pt x="1182719" y="421481"/>
                  </a:lnTo>
                  <a:lnTo>
                    <a:pt x="1194911" y="421481"/>
                  </a:lnTo>
                  <a:lnTo>
                    <a:pt x="1172623" y="388144"/>
                  </a:lnTo>
                  <a:lnTo>
                    <a:pt x="1192435" y="358712"/>
                  </a:lnTo>
                  <a:close/>
                  <a:moveTo>
                    <a:pt x="1101947" y="368237"/>
                  </a:moveTo>
                  <a:cubicBezTo>
                    <a:pt x="1103090" y="371856"/>
                    <a:pt x="1104043" y="375380"/>
                    <a:pt x="1105662" y="380333"/>
                  </a:cubicBezTo>
                  <a:lnTo>
                    <a:pt x="1111568" y="397669"/>
                  </a:lnTo>
                  <a:lnTo>
                    <a:pt x="1091470" y="397669"/>
                  </a:lnTo>
                  <a:lnTo>
                    <a:pt x="1097756" y="379286"/>
                  </a:lnTo>
                  <a:cubicBezTo>
                    <a:pt x="1099376" y="374333"/>
                    <a:pt x="1100328" y="370808"/>
                    <a:pt x="1101471" y="367189"/>
                  </a:cubicBezTo>
                  <a:lnTo>
                    <a:pt x="1101947" y="368237"/>
                  </a:lnTo>
                  <a:close/>
                  <a:moveTo>
                    <a:pt x="1114425" y="405860"/>
                  </a:moveTo>
                  <a:lnTo>
                    <a:pt x="1119569" y="420910"/>
                  </a:lnTo>
                  <a:lnTo>
                    <a:pt x="1130618" y="420910"/>
                  </a:lnTo>
                  <a:lnTo>
                    <a:pt x="1107948" y="357759"/>
                  </a:lnTo>
                  <a:lnTo>
                    <a:pt x="1095280" y="357759"/>
                  </a:lnTo>
                  <a:lnTo>
                    <a:pt x="1073468" y="421386"/>
                  </a:lnTo>
                  <a:lnTo>
                    <a:pt x="1084326" y="421386"/>
                  </a:lnTo>
                  <a:lnTo>
                    <a:pt x="1089374" y="406337"/>
                  </a:lnTo>
                  <a:lnTo>
                    <a:pt x="1114425" y="405860"/>
                  </a:lnTo>
                  <a:close/>
                  <a:moveTo>
                    <a:pt x="1059275" y="358235"/>
                  </a:moveTo>
                  <a:lnTo>
                    <a:pt x="1048607" y="358235"/>
                  </a:lnTo>
                  <a:lnTo>
                    <a:pt x="1048607" y="385096"/>
                  </a:lnTo>
                  <a:lnTo>
                    <a:pt x="1020032" y="385096"/>
                  </a:lnTo>
                  <a:lnTo>
                    <a:pt x="1020032" y="358235"/>
                  </a:lnTo>
                  <a:lnTo>
                    <a:pt x="1009364" y="358235"/>
                  </a:lnTo>
                  <a:lnTo>
                    <a:pt x="1009364" y="421386"/>
                  </a:lnTo>
                  <a:lnTo>
                    <a:pt x="1020032" y="421386"/>
                  </a:lnTo>
                  <a:lnTo>
                    <a:pt x="1020032" y="393383"/>
                  </a:lnTo>
                  <a:lnTo>
                    <a:pt x="1048607" y="393383"/>
                  </a:lnTo>
                  <a:lnTo>
                    <a:pt x="1048607" y="421481"/>
                  </a:lnTo>
                  <a:lnTo>
                    <a:pt x="1059275" y="421481"/>
                  </a:lnTo>
                  <a:lnTo>
                    <a:pt x="1059275" y="358235"/>
                  </a:lnTo>
                  <a:close/>
                  <a:moveTo>
                    <a:pt x="952500" y="381381"/>
                  </a:moveTo>
                  <a:cubicBezTo>
                    <a:pt x="954119" y="385858"/>
                    <a:pt x="956501" y="393383"/>
                    <a:pt x="958406" y="398621"/>
                  </a:cubicBezTo>
                  <a:lnTo>
                    <a:pt x="966216" y="421386"/>
                  </a:lnTo>
                  <a:lnTo>
                    <a:pt x="978218" y="421386"/>
                  </a:lnTo>
                  <a:lnTo>
                    <a:pt x="995839" y="358235"/>
                  </a:lnTo>
                  <a:lnTo>
                    <a:pt x="985266" y="358235"/>
                  </a:lnTo>
                  <a:lnTo>
                    <a:pt x="977646" y="386810"/>
                  </a:lnTo>
                  <a:cubicBezTo>
                    <a:pt x="975455" y="394811"/>
                    <a:pt x="973741" y="402431"/>
                    <a:pt x="971931" y="409956"/>
                  </a:cubicBezTo>
                  <a:cubicBezTo>
                    <a:pt x="969836" y="402622"/>
                    <a:pt x="967264" y="394907"/>
                    <a:pt x="964787" y="387477"/>
                  </a:cubicBezTo>
                  <a:lnTo>
                    <a:pt x="954691" y="357950"/>
                  </a:lnTo>
                  <a:lnTo>
                    <a:pt x="943928" y="357950"/>
                  </a:lnTo>
                  <a:lnTo>
                    <a:pt x="947547" y="368237"/>
                  </a:lnTo>
                  <a:lnTo>
                    <a:pt x="940118" y="389096"/>
                  </a:lnTo>
                  <a:cubicBezTo>
                    <a:pt x="937832" y="395954"/>
                    <a:pt x="935355" y="403289"/>
                    <a:pt x="933260" y="410337"/>
                  </a:cubicBezTo>
                  <a:cubicBezTo>
                    <a:pt x="931736" y="403193"/>
                    <a:pt x="929926" y="395478"/>
                    <a:pt x="927926" y="388334"/>
                  </a:cubicBezTo>
                  <a:lnTo>
                    <a:pt x="920020" y="358235"/>
                  </a:lnTo>
                  <a:lnTo>
                    <a:pt x="909161" y="358235"/>
                  </a:lnTo>
                  <a:lnTo>
                    <a:pt x="926783" y="421386"/>
                  </a:lnTo>
                  <a:lnTo>
                    <a:pt x="938784" y="421386"/>
                  </a:lnTo>
                  <a:lnTo>
                    <a:pt x="946785" y="398621"/>
                  </a:lnTo>
                  <a:cubicBezTo>
                    <a:pt x="948690" y="393287"/>
                    <a:pt x="951167" y="385953"/>
                    <a:pt x="952595" y="381381"/>
                  </a:cubicBezTo>
                  <a:lnTo>
                    <a:pt x="952500" y="381381"/>
                  </a:lnTo>
                  <a:close/>
                  <a:moveTo>
                    <a:pt x="846868" y="367665"/>
                  </a:moveTo>
                  <a:cubicBezTo>
                    <a:pt x="848011" y="371285"/>
                    <a:pt x="849059" y="374809"/>
                    <a:pt x="850583" y="379762"/>
                  </a:cubicBezTo>
                  <a:lnTo>
                    <a:pt x="857060" y="397669"/>
                  </a:lnTo>
                  <a:lnTo>
                    <a:pt x="836962" y="397669"/>
                  </a:lnTo>
                  <a:lnTo>
                    <a:pt x="843248" y="379286"/>
                  </a:lnTo>
                  <a:cubicBezTo>
                    <a:pt x="844868" y="374333"/>
                    <a:pt x="845820" y="370808"/>
                    <a:pt x="846963" y="367189"/>
                  </a:cubicBezTo>
                  <a:lnTo>
                    <a:pt x="846868" y="367665"/>
                  </a:lnTo>
                  <a:close/>
                  <a:moveTo>
                    <a:pt x="859917" y="405860"/>
                  </a:moveTo>
                  <a:lnTo>
                    <a:pt x="865061" y="420910"/>
                  </a:lnTo>
                  <a:lnTo>
                    <a:pt x="876110" y="420910"/>
                  </a:lnTo>
                  <a:lnTo>
                    <a:pt x="853440" y="358235"/>
                  </a:lnTo>
                  <a:lnTo>
                    <a:pt x="840772" y="358235"/>
                  </a:lnTo>
                  <a:lnTo>
                    <a:pt x="818198" y="421386"/>
                  </a:lnTo>
                  <a:lnTo>
                    <a:pt x="828961" y="421386"/>
                  </a:lnTo>
                  <a:lnTo>
                    <a:pt x="834009" y="406337"/>
                  </a:lnTo>
                  <a:lnTo>
                    <a:pt x="859917" y="405860"/>
                  </a:lnTo>
                  <a:close/>
                  <a:moveTo>
                    <a:pt x="764667" y="358235"/>
                  </a:moveTo>
                  <a:lnTo>
                    <a:pt x="753142" y="358235"/>
                  </a:lnTo>
                  <a:lnTo>
                    <a:pt x="753142" y="421386"/>
                  </a:lnTo>
                  <a:lnTo>
                    <a:pt x="763429" y="421386"/>
                  </a:lnTo>
                  <a:lnTo>
                    <a:pt x="763429" y="402336"/>
                  </a:lnTo>
                  <a:cubicBezTo>
                    <a:pt x="763429" y="393859"/>
                    <a:pt x="763429" y="381191"/>
                    <a:pt x="762857" y="372428"/>
                  </a:cubicBezTo>
                  <a:cubicBezTo>
                    <a:pt x="765238" y="376904"/>
                    <a:pt x="767715" y="381953"/>
                    <a:pt x="770763" y="386334"/>
                  </a:cubicBezTo>
                  <a:lnTo>
                    <a:pt x="792861" y="421005"/>
                  </a:lnTo>
                  <a:lnTo>
                    <a:pt x="804386" y="421005"/>
                  </a:lnTo>
                  <a:lnTo>
                    <a:pt x="804386" y="358235"/>
                  </a:lnTo>
                  <a:lnTo>
                    <a:pt x="794480" y="358235"/>
                  </a:lnTo>
                  <a:lnTo>
                    <a:pt x="794480" y="376809"/>
                  </a:lnTo>
                  <a:cubicBezTo>
                    <a:pt x="794480" y="385286"/>
                    <a:pt x="794480" y="398145"/>
                    <a:pt x="795052" y="406813"/>
                  </a:cubicBezTo>
                  <a:cubicBezTo>
                    <a:pt x="792766" y="402431"/>
                    <a:pt x="790004" y="397288"/>
                    <a:pt x="787051" y="392716"/>
                  </a:cubicBezTo>
                  <a:lnTo>
                    <a:pt x="764667" y="358235"/>
                  </a:lnTo>
                  <a:close/>
                  <a:moveTo>
                    <a:pt x="732282" y="358235"/>
                  </a:moveTo>
                  <a:lnTo>
                    <a:pt x="721805" y="358235"/>
                  </a:lnTo>
                  <a:lnTo>
                    <a:pt x="721805" y="421386"/>
                  </a:lnTo>
                  <a:lnTo>
                    <a:pt x="732473" y="421386"/>
                  </a:lnTo>
                  <a:lnTo>
                    <a:pt x="732282" y="358235"/>
                  </a:lnTo>
                  <a:close/>
                  <a:moveTo>
                    <a:pt x="706279" y="358235"/>
                  </a:moveTo>
                  <a:lnTo>
                    <a:pt x="695135" y="358235"/>
                  </a:lnTo>
                  <a:lnTo>
                    <a:pt x="677513" y="385096"/>
                  </a:lnTo>
                  <a:lnTo>
                    <a:pt x="669417" y="385096"/>
                  </a:lnTo>
                  <a:lnTo>
                    <a:pt x="669417" y="358235"/>
                  </a:lnTo>
                  <a:lnTo>
                    <a:pt x="658749" y="358235"/>
                  </a:lnTo>
                  <a:lnTo>
                    <a:pt x="658749" y="421386"/>
                  </a:lnTo>
                  <a:lnTo>
                    <a:pt x="669322" y="421386"/>
                  </a:lnTo>
                  <a:lnTo>
                    <a:pt x="669322" y="393383"/>
                  </a:lnTo>
                  <a:lnTo>
                    <a:pt x="677609" y="393383"/>
                  </a:lnTo>
                  <a:lnTo>
                    <a:pt x="696659" y="421481"/>
                  </a:lnTo>
                  <a:lnTo>
                    <a:pt x="708851" y="421481"/>
                  </a:lnTo>
                  <a:lnTo>
                    <a:pt x="686753" y="388144"/>
                  </a:lnTo>
                  <a:lnTo>
                    <a:pt x="706279" y="358235"/>
                  </a:lnTo>
                  <a:close/>
                  <a:moveTo>
                    <a:pt x="637889" y="358235"/>
                  </a:moveTo>
                  <a:lnTo>
                    <a:pt x="627412" y="358235"/>
                  </a:lnTo>
                  <a:lnTo>
                    <a:pt x="627412" y="421386"/>
                  </a:lnTo>
                  <a:lnTo>
                    <a:pt x="638080" y="421386"/>
                  </a:lnTo>
                  <a:lnTo>
                    <a:pt x="637889" y="358235"/>
                  </a:lnTo>
                  <a:close/>
                  <a:moveTo>
                    <a:pt x="606647" y="358235"/>
                  </a:moveTo>
                  <a:lnTo>
                    <a:pt x="596170" y="358235"/>
                  </a:lnTo>
                  <a:lnTo>
                    <a:pt x="596170" y="385096"/>
                  </a:lnTo>
                  <a:lnTo>
                    <a:pt x="567595" y="385096"/>
                  </a:lnTo>
                  <a:lnTo>
                    <a:pt x="567595" y="358235"/>
                  </a:lnTo>
                  <a:lnTo>
                    <a:pt x="557022" y="358235"/>
                  </a:lnTo>
                  <a:lnTo>
                    <a:pt x="557022" y="421386"/>
                  </a:lnTo>
                  <a:lnTo>
                    <a:pt x="567690" y="421386"/>
                  </a:lnTo>
                  <a:lnTo>
                    <a:pt x="567690" y="393383"/>
                  </a:lnTo>
                  <a:lnTo>
                    <a:pt x="596265" y="393383"/>
                  </a:lnTo>
                  <a:lnTo>
                    <a:pt x="596265" y="421481"/>
                  </a:lnTo>
                  <a:lnTo>
                    <a:pt x="606743" y="421481"/>
                  </a:lnTo>
                  <a:lnTo>
                    <a:pt x="606647" y="358235"/>
                  </a:lnTo>
                  <a:close/>
                  <a:moveTo>
                    <a:pt x="230124" y="31147"/>
                  </a:moveTo>
                  <a:cubicBezTo>
                    <a:pt x="230904" y="30176"/>
                    <a:pt x="231837" y="29340"/>
                    <a:pt x="232886" y="28670"/>
                  </a:cubicBezTo>
                  <a:cubicBezTo>
                    <a:pt x="235521" y="26865"/>
                    <a:pt x="238567" y="25752"/>
                    <a:pt x="241744" y="25432"/>
                  </a:cubicBezTo>
                  <a:cubicBezTo>
                    <a:pt x="241453" y="28601"/>
                    <a:pt x="240373" y="31646"/>
                    <a:pt x="238601" y="34290"/>
                  </a:cubicBezTo>
                  <a:cubicBezTo>
                    <a:pt x="237935" y="35286"/>
                    <a:pt x="237134" y="36183"/>
                    <a:pt x="236220" y="36957"/>
                  </a:cubicBezTo>
                  <a:lnTo>
                    <a:pt x="240697" y="36957"/>
                  </a:lnTo>
                  <a:cubicBezTo>
                    <a:pt x="238793" y="37637"/>
                    <a:pt x="237091" y="38783"/>
                    <a:pt x="235744" y="40291"/>
                  </a:cubicBezTo>
                  <a:cubicBezTo>
                    <a:pt x="234094" y="42117"/>
                    <a:pt x="233061" y="44417"/>
                    <a:pt x="232791" y="46863"/>
                  </a:cubicBezTo>
                  <a:cubicBezTo>
                    <a:pt x="235772" y="46263"/>
                    <a:pt x="238792" y="45911"/>
                    <a:pt x="241840" y="45815"/>
                  </a:cubicBezTo>
                  <a:lnTo>
                    <a:pt x="241840" y="37052"/>
                  </a:lnTo>
                  <a:lnTo>
                    <a:pt x="247650" y="37052"/>
                  </a:lnTo>
                  <a:lnTo>
                    <a:pt x="247650" y="45911"/>
                  </a:lnTo>
                  <a:cubicBezTo>
                    <a:pt x="250855" y="45970"/>
                    <a:pt x="254047" y="46353"/>
                    <a:pt x="257175" y="47054"/>
                  </a:cubicBezTo>
                  <a:cubicBezTo>
                    <a:pt x="256467" y="42677"/>
                    <a:pt x="253440" y="39030"/>
                    <a:pt x="249269" y="37529"/>
                  </a:cubicBezTo>
                  <a:lnTo>
                    <a:pt x="253651" y="37529"/>
                  </a:lnTo>
                  <a:cubicBezTo>
                    <a:pt x="252693" y="36773"/>
                    <a:pt x="251857" y="35873"/>
                    <a:pt x="251174" y="34862"/>
                  </a:cubicBezTo>
                  <a:cubicBezTo>
                    <a:pt x="249381" y="32229"/>
                    <a:pt x="248298" y="29178"/>
                    <a:pt x="248031" y="26003"/>
                  </a:cubicBezTo>
                  <a:cubicBezTo>
                    <a:pt x="251193" y="26403"/>
                    <a:pt x="254222" y="27508"/>
                    <a:pt x="256889" y="29242"/>
                  </a:cubicBezTo>
                  <a:cubicBezTo>
                    <a:pt x="257937" y="29909"/>
                    <a:pt x="258909" y="30709"/>
                    <a:pt x="259747" y="31623"/>
                  </a:cubicBezTo>
                  <a:lnTo>
                    <a:pt x="259747" y="14097"/>
                  </a:lnTo>
                  <a:cubicBezTo>
                    <a:pt x="258969" y="15069"/>
                    <a:pt x="258035" y="15905"/>
                    <a:pt x="256985" y="16574"/>
                  </a:cubicBezTo>
                  <a:cubicBezTo>
                    <a:pt x="254147" y="18453"/>
                    <a:pt x="250858" y="19539"/>
                    <a:pt x="247460" y="19717"/>
                  </a:cubicBezTo>
                  <a:cubicBezTo>
                    <a:pt x="247770" y="16203"/>
                    <a:pt x="249168" y="12873"/>
                    <a:pt x="251460" y="10192"/>
                  </a:cubicBezTo>
                  <a:cubicBezTo>
                    <a:pt x="252576" y="9035"/>
                    <a:pt x="253823" y="8013"/>
                    <a:pt x="255175" y="7144"/>
                  </a:cubicBezTo>
                  <a:lnTo>
                    <a:pt x="234506" y="7144"/>
                  </a:lnTo>
                  <a:cubicBezTo>
                    <a:pt x="235857" y="8123"/>
                    <a:pt x="237074" y="9276"/>
                    <a:pt x="238125" y="10573"/>
                  </a:cubicBezTo>
                  <a:cubicBezTo>
                    <a:pt x="240440" y="13240"/>
                    <a:pt x="241840" y="16574"/>
                    <a:pt x="242126" y="20098"/>
                  </a:cubicBezTo>
                  <a:cubicBezTo>
                    <a:pt x="238727" y="19920"/>
                    <a:pt x="235438" y="18834"/>
                    <a:pt x="232601" y="16955"/>
                  </a:cubicBezTo>
                  <a:cubicBezTo>
                    <a:pt x="231550" y="16248"/>
                    <a:pt x="230617" y="15380"/>
                    <a:pt x="229838" y="14383"/>
                  </a:cubicBezTo>
                  <a:lnTo>
                    <a:pt x="229838" y="31052"/>
                  </a:lnTo>
                  <a:lnTo>
                    <a:pt x="230124" y="31147"/>
                  </a:lnTo>
                  <a:close/>
                  <a:moveTo>
                    <a:pt x="218599" y="212884"/>
                  </a:moveTo>
                  <a:cubicBezTo>
                    <a:pt x="218599" y="212884"/>
                    <a:pt x="219456" y="213455"/>
                    <a:pt x="220313" y="213646"/>
                  </a:cubicBezTo>
                  <a:cubicBezTo>
                    <a:pt x="221266" y="213884"/>
                    <a:pt x="222180" y="214198"/>
                    <a:pt x="223076" y="214598"/>
                  </a:cubicBezTo>
                  <a:cubicBezTo>
                    <a:pt x="223528" y="215135"/>
                    <a:pt x="223882" y="215748"/>
                    <a:pt x="224123" y="216408"/>
                  </a:cubicBezTo>
                  <a:lnTo>
                    <a:pt x="224885" y="217837"/>
                  </a:lnTo>
                  <a:lnTo>
                    <a:pt x="223933" y="217837"/>
                  </a:lnTo>
                  <a:cubicBezTo>
                    <a:pt x="223249" y="217837"/>
                    <a:pt x="222694" y="218391"/>
                    <a:pt x="222694" y="219075"/>
                  </a:cubicBezTo>
                  <a:lnTo>
                    <a:pt x="222694" y="222123"/>
                  </a:lnTo>
                  <a:cubicBezTo>
                    <a:pt x="222694" y="222809"/>
                    <a:pt x="223247" y="223361"/>
                    <a:pt x="223933" y="223361"/>
                  </a:cubicBezTo>
                  <a:lnTo>
                    <a:pt x="227362" y="223361"/>
                  </a:lnTo>
                  <a:lnTo>
                    <a:pt x="227362" y="221171"/>
                  </a:lnTo>
                  <a:cubicBezTo>
                    <a:pt x="227734" y="221348"/>
                    <a:pt x="228060" y="221609"/>
                    <a:pt x="228314" y="221933"/>
                  </a:cubicBezTo>
                  <a:cubicBezTo>
                    <a:pt x="228660" y="222329"/>
                    <a:pt x="229081" y="222652"/>
                    <a:pt x="229553" y="222885"/>
                  </a:cubicBezTo>
                  <a:cubicBezTo>
                    <a:pt x="231038" y="223304"/>
                    <a:pt x="232581" y="223495"/>
                    <a:pt x="234125" y="223456"/>
                  </a:cubicBezTo>
                  <a:lnTo>
                    <a:pt x="234125" y="224028"/>
                  </a:lnTo>
                  <a:lnTo>
                    <a:pt x="236601" y="227933"/>
                  </a:lnTo>
                  <a:cubicBezTo>
                    <a:pt x="237006" y="228681"/>
                    <a:pt x="237755" y="229180"/>
                    <a:pt x="238601" y="229267"/>
                  </a:cubicBezTo>
                  <a:lnTo>
                    <a:pt x="239268" y="229267"/>
                  </a:lnTo>
                  <a:cubicBezTo>
                    <a:pt x="240030" y="229267"/>
                    <a:pt x="240030" y="227457"/>
                    <a:pt x="239268" y="226409"/>
                  </a:cubicBezTo>
                  <a:lnTo>
                    <a:pt x="237554" y="223647"/>
                  </a:lnTo>
                  <a:lnTo>
                    <a:pt x="240506" y="223647"/>
                  </a:lnTo>
                  <a:lnTo>
                    <a:pt x="240506" y="224123"/>
                  </a:lnTo>
                  <a:lnTo>
                    <a:pt x="242983" y="228029"/>
                  </a:lnTo>
                  <a:cubicBezTo>
                    <a:pt x="243400" y="228766"/>
                    <a:pt x="244142" y="229260"/>
                    <a:pt x="244983" y="229362"/>
                  </a:cubicBezTo>
                  <a:lnTo>
                    <a:pt x="245650" y="229362"/>
                  </a:lnTo>
                  <a:cubicBezTo>
                    <a:pt x="246412" y="229362"/>
                    <a:pt x="246412" y="227552"/>
                    <a:pt x="245650" y="226505"/>
                  </a:cubicBezTo>
                  <a:lnTo>
                    <a:pt x="243840" y="223647"/>
                  </a:lnTo>
                  <a:lnTo>
                    <a:pt x="246793" y="223647"/>
                  </a:lnTo>
                  <a:cubicBezTo>
                    <a:pt x="246768" y="223837"/>
                    <a:pt x="246768" y="224029"/>
                    <a:pt x="246793" y="224219"/>
                  </a:cubicBezTo>
                  <a:lnTo>
                    <a:pt x="249269" y="228124"/>
                  </a:lnTo>
                  <a:cubicBezTo>
                    <a:pt x="249686" y="228861"/>
                    <a:pt x="250428" y="229355"/>
                    <a:pt x="251269" y="229457"/>
                  </a:cubicBezTo>
                  <a:lnTo>
                    <a:pt x="251936" y="229457"/>
                  </a:lnTo>
                  <a:cubicBezTo>
                    <a:pt x="252324" y="229168"/>
                    <a:pt x="252539" y="228702"/>
                    <a:pt x="252508" y="228219"/>
                  </a:cubicBezTo>
                  <a:cubicBezTo>
                    <a:pt x="252515" y="227644"/>
                    <a:pt x="252350" y="227079"/>
                    <a:pt x="252031" y="226600"/>
                  </a:cubicBezTo>
                  <a:lnTo>
                    <a:pt x="250222" y="223647"/>
                  </a:lnTo>
                  <a:lnTo>
                    <a:pt x="254318" y="223647"/>
                  </a:lnTo>
                  <a:cubicBezTo>
                    <a:pt x="254281" y="223899"/>
                    <a:pt x="254281" y="224157"/>
                    <a:pt x="254318" y="224409"/>
                  </a:cubicBezTo>
                  <a:lnTo>
                    <a:pt x="256794" y="228314"/>
                  </a:lnTo>
                  <a:cubicBezTo>
                    <a:pt x="257211" y="229051"/>
                    <a:pt x="257953" y="229546"/>
                    <a:pt x="258794" y="229648"/>
                  </a:cubicBezTo>
                  <a:lnTo>
                    <a:pt x="259461" y="229648"/>
                  </a:lnTo>
                  <a:cubicBezTo>
                    <a:pt x="259836" y="229348"/>
                    <a:pt x="260048" y="228890"/>
                    <a:pt x="260033" y="228410"/>
                  </a:cubicBezTo>
                  <a:cubicBezTo>
                    <a:pt x="260015" y="227838"/>
                    <a:pt x="259852" y="227280"/>
                    <a:pt x="259556" y="226790"/>
                  </a:cubicBezTo>
                  <a:lnTo>
                    <a:pt x="257461" y="223456"/>
                  </a:lnTo>
                  <a:lnTo>
                    <a:pt x="258413" y="223456"/>
                  </a:lnTo>
                  <a:cubicBezTo>
                    <a:pt x="260588" y="222582"/>
                    <a:pt x="262239" y="220755"/>
                    <a:pt x="262890" y="218504"/>
                  </a:cubicBezTo>
                  <a:cubicBezTo>
                    <a:pt x="263208" y="217170"/>
                    <a:pt x="264026" y="216011"/>
                    <a:pt x="265176" y="215265"/>
                  </a:cubicBezTo>
                  <a:cubicBezTo>
                    <a:pt x="266042" y="214740"/>
                    <a:pt x="266970" y="214324"/>
                    <a:pt x="267938" y="214027"/>
                  </a:cubicBezTo>
                  <a:cubicBezTo>
                    <a:pt x="268866" y="213824"/>
                    <a:pt x="269662" y="213234"/>
                    <a:pt x="270129" y="212408"/>
                  </a:cubicBezTo>
                  <a:lnTo>
                    <a:pt x="272510" y="208788"/>
                  </a:lnTo>
                  <a:lnTo>
                    <a:pt x="268986" y="208788"/>
                  </a:lnTo>
                  <a:lnTo>
                    <a:pt x="264795" y="203168"/>
                  </a:lnTo>
                  <a:lnTo>
                    <a:pt x="264795" y="195739"/>
                  </a:lnTo>
                  <a:lnTo>
                    <a:pt x="263843" y="195739"/>
                  </a:lnTo>
                  <a:cubicBezTo>
                    <a:pt x="263380" y="195775"/>
                    <a:pt x="262960" y="196021"/>
                    <a:pt x="262700" y="196406"/>
                  </a:cubicBezTo>
                  <a:cubicBezTo>
                    <a:pt x="262365" y="196548"/>
                    <a:pt x="261986" y="196548"/>
                    <a:pt x="261652" y="196406"/>
                  </a:cubicBezTo>
                  <a:cubicBezTo>
                    <a:pt x="261081" y="196385"/>
                    <a:pt x="260524" y="196221"/>
                    <a:pt x="260033" y="195929"/>
                  </a:cubicBezTo>
                  <a:lnTo>
                    <a:pt x="260033" y="199644"/>
                  </a:lnTo>
                  <a:cubicBezTo>
                    <a:pt x="260547" y="199976"/>
                    <a:pt x="261136" y="200173"/>
                    <a:pt x="261747" y="200216"/>
                  </a:cubicBezTo>
                  <a:cubicBezTo>
                    <a:pt x="262081" y="200358"/>
                    <a:pt x="262460" y="200358"/>
                    <a:pt x="262795" y="200216"/>
                  </a:cubicBezTo>
                  <a:cubicBezTo>
                    <a:pt x="263044" y="199881"/>
                    <a:pt x="263426" y="199673"/>
                    <a:pt x="263843" y="199644"/>
                  </a:cubicBezTo>
                  <a:lnTo>
                    <a:pt x="264414" y="199644"/>
                  </a:lnTo>
                  <a:lnTo>
                    <a:pt x="264414" y="202406"/>
                  </a:lnTo>
                  <a:lnTo>
                    <a:pt x="260223" y="208026"/>
                  </a:lnTo>
                  <a:lnTo>
                    <a:pt x="256794" y="208026"/>
                  </a:lnTo>
                  <a:cubicBezTo>
                    <a:pt x="256957" y="209192"/>
                    <a:pt x="256610" y="210372"/>
                    <a:pt x="255842" y="211265"/>
                  </a:cubicBezTo>
                  <a:cubicBezTo>
                    <a:pt x="255176" y="211924"/>
                    <a:pt x="254298" y="212328"/>
                    <a:pt x="253365" y="212408"/>
                  </a:cubicBezTo>
                  <a:lnTo>
                    <a:pt x="248793" y="196120"/>
                  </a:lnTo>
                  <a:lnTo>
                    <a:pt x="248793" y="195453"/>
                  </a:lnTo>
                  <a:cubicBezTo>
                    <a:pt x="249347" y="195257"/>
                    <a:pt x="249953" y="195257"/>
                    <a:pt x="250508" y="195453"/>
                  </a:cubicBezTo>
                  <a:cubicBezTo>
                    <a:pt x="251382" y="195489"/>
                    <a:pt x="252246" y="195256"/>
                    <a:pt x="252984" y="194786"/>
                  </a:cubicBezTo>
                  <a:cubicBezTo>
                    <a:pt x="253309" y="194401"/>
                    <a:pt x="253596" y="193987"/>
                    <a:pt x="253841" y="193548"/>
                  </a:cubicBezTo>
                  <a:cubicBezTo>
                    <a:pt x="254183" y="192951"/>
                    <a:pt x="254565" y="192378"/>
                    <a:pt x="254984" y="191834"/>
                  </a:cubicBezTo>
                  <a:cubicBezTo>
                    <a:pt x="255253" y="191592"/>
                    <a:pt x="255582" y="191427"/>
                    <a:pt x="255937" y="191357"/>
                  </a:cubicBezTo>
                  <a:cubicBezTo>
                    <a:pt x="257246" y="191072"/>
                    <a:pt x="258117" y="189828"/>
                    <a:pt x="257937" y="188500"/>
                  </a:cubicBezTo>
                  <a:cubicBezTo>
                    <a:pt x="257937" y="188500"/>
                    <a:pt x="257937" y="187928"/>
                    <a:pt x="258604" y="187738"/>
                  </a:cubicBezTo>
                  <a:cubicBezTo>
                    <a:pt x="259310" y="187522"/>
                    <a:pt x="259779" y="186856"/>
                    <a:pt x="259747" y="186119"/>
                  </a:cubicBezTo>
                  <a:lnTo>
                    <a:pt x="254318" y="188119"/>
                  </a:lnTo>
                  <a:lnTo>
                    <a:pt x="254318" y="187452"/>
                  </a:lnTo>
                  <a:lnTo>
                    <a:pt x="246031" y="184976"/>
                  </a:lnTo>
                  <a:lnTo>
                    <a:pt x="247841" y="184976"/>
                  </a:lnTo>
                  <a:lnTo>
                    <a:pt x="248698" y="181356"/>
                  </a:lnTo>
                  <a:lnTo>
                    <a:pt x="245174" y="181356"/>
                  </a:lnTo>
                  <a:lnTo>
                    <a:pt x="245174" y="174117"/>
                  </a:lnTo>
                  <a:lnTo>
                    <a:pt x="244031" y="174117"/>
                  </a:lnTo>
                  <a:lnTo>
                    <a:pt x="244031" y="175165"/>
                  </a:lnTo>
                  <a:cubicBezTo>
                    <a:pt x="241459" y="175165"/>
                    <a:pt x="241078" y="176022"/>
                    <a:pt x="240792" y="176594"/>
                  </a:cubicBezTo>
                  <a:cubicBezTo>
                    <a:pt x="240575" y="177011"/>
                    <a:pt x="240197" y="177321"/>
                    <a:pt x="239744" y="177451"/>
                  </a:cubicBezTo>
                  <a:lnTo>
                    <a:pt x="236792" y="177451"/>
                  </a:lnTo>
                  <a:cubicBezTo>
                    <a:pt x="236224" y="177404"/>
                    <a:pt x="235665" y="177614"/>
                    <a:pt x="235268" y="178022"/>
                  </a:cubicBezTo>
                  <a:cubicBezTo>
                    <a:pt x="234047" y="178850"/>
                    <a:pt x="233009" y="179920"/>
                    <a:pt x="232219" y="181166"/>
                  </a:cubicBezTo>
                  <a:cubicBezTo>
                    <a:pt x="232845" y="181059"/>
                    <a:pt x="233435" y="180797"/>
                    <a:pt x="233934" y="180404"/>
                  </a:cubicBezTo>
                  <a:cubicBezTo>
                    <a:pt x="234572" y="179944"/>
                    <a:pt x="235279" y="179590"/>
                    <a:pt x="236030" y="179356"/>
                  </a:cubicBezTo>
                  <a:lnTo>
                    <a:pt x="237077" y="179356"/>
                  </a:lnTo>
                  <a:cubicBezTo>
                    <a:pt x="237725" y="179699"/>
                    <a:pt x="238440" y="179894"/>
                    <a:pt x="239173" y="179927"/>
                  </a:cubicBezTo>
                  <a:cubicBezTo>
                    <a:pt x="239655" y="179788"/>
                    <a:pt x="240106" y="179562"/>
                    <a:pt x="240506" y="179261"/>
                  </a:cubicBezTo>
                  <a:cubicBezTo>
                    <a:pt x="241210" y="178689"/>
                    <a:pt x="242077" y="178356"/>
                    <a:pt x="242983" y="178308"/>
                  </a:cubicBezTo>
                  <a:cubicBezTo>
                    <a:pt x="243042" y="178155"/>
                    <a:pt x="243042" y="177985"/>
                    <a:pt x="242983" y="177832"/>
                  </a:cubicBezTo>
                  <a:lnTo>
                    <a:pt x="242983" y="180880"/>
                  </a:lnTo>
                  <a:lnTo>
                    <a:pt x="239363" y="180880"/>
                  </a:lnTo>
                  <a:lnTo>
                    <a:pt x="240316" y="184499"/>
                  </a:lnTo>
                  <a:lnTo>
                    <a:pt x="242316" y="184499"/>
                  </a:lnTo>
                  <a:lnTo>
                    <a:pt x="235268" y="195453"/>
                  </a:lnTo>
                  <a:lnTo>
                    <a:pt x="235839" y="195453"/>
                  </a:lnTo>
                  <a:lnTo>
                    <a:pt x="227838" y="198882"/>
                  </a:lnTo>
                  <a:cubicBezTo>
                    <a:pt x="228131" y="199213"/>
                    <a:pt x="228541" y="199417"/>
                    <a:pt x="228981" y="199454"/>
                  </a:cubicBezTo>
                  <a:cubicBezTo>
                    <a:pt x="229290" y="199562"/>
                    <a:pt x="229625" y="199562"/>
                    <a:pt x="229934" y="199454"/>
                  </a:cubicBezTo>
                  <a:cubicBezTo>
                    <a:pt x="230275" y="199351"/>
                    <a:pt x="230639" y="199351"/>
                    <a:pt x="230981" y="199454"/>
                  </a:cubicBezTo>
                  <a:cubicBezTo>
                    <a:pt x="231309" y="199719"/>
                    <a:pt x="231705" y="199884"/>
                    <a:pt x="232124" y="199930"/>
                  </a:cubicBezTo>
                  <a:cubicBezTo>
                    <a:pt x="232731" y="199951"/>
                    <a:pt x="233330" y="199785"/>
                    <a:pt x="233839" y="199454"/>
                  </a:cubicBezTo>
                  <a:cubicBezTo>
                    <a:pt x="234121" y="199389"/>
                    <a:pt x="234414" y="199389"/>
                    <a:pt x="234696" y="199454"/>
                  </a:cubicBezTo>
                  <a:cubicBezTo>
                    <a:pt x="235582" y="199568"/>
                    <a:pt x="236477" y="199568"/>
                    <a:pt x="237363" y="199454"/>
                  </a:cubicBezTo>
                  <a:lnTo>
                    <a:pt x="238220" y="199454"/>
                  </a:lnTo>
                  <a:lnTo>
                    <a:pt x="234696" y="211931"/>
                  </a:lnTo>
                  <a:lnTo>
                    <a:pt x="235268" y="211931"/>
                  </a:lnTo>
                  <a:cubicBezTo>
                    <a:pt x="234173" y="211941"/>
                    <a:pt x="233117" y="211532"/>
                    <a:pt x="232315" y="210788"/>
                  </a:cubicBezTo>
                  <a:cubicBezTo>
                    <a:pt x="231558" y="209890"/>
                    <a:pt x="231212" y="208715"/>
                    <a:pt x="231362" y="207550"/>
                  </a:cubicBezTo>
                  <a:lnTo>
                    <a:pt x="228029" y="207550"/>
                  </a:lnTo>
                  <a:lnTo>
                    <a:pt x="223838" y="201930"/>
                  </a:lnTo>
                  <a:lnTo>
                    <a:pt x="223838" y="195739"/>
                  </a:lnTo>
                  <a:lnTo>
                    <a:pt x="222599" y="195739"/>
                  </a:lnTo>
                  <a:cubicBezTo>
                    <a:pt x="222136" y="195775"/>
                    <a:pt x="221716" y="196021"/>
                    <a:pt x="221456" y="196406"/>
                  </a:cubicBezTo>
                  <a:cubicBezTo>
                    <a:pt x="221122" y="196548"/>
                    <a:pt x="220743" y="196548"/>
                    <a:pt x="220409" y="196406"/>
                  </a:cubicBezTo>
                  <a:cubicBezTo>
                    <a:pt x="219838" y="196385"/>
                    <a:pt x="219281" y="196221"/>
                    <a:pt x="218789" y="195929"/>
                  </a:cubicBezTo>
                  <a:lnTo>
                    <a:pt x="218789" y="199644"/>
                  </a:lnTo>
                  <a:cubicBezTo>
                    <a:pt x="219305" y="199973"/>
                    <a:pt x="219894" y="200169"/>
                    <a:pt x="220504" y="200216"/>
                  </a:cubicBezTo>
                  <a:cubicBezTo>
                    <a:pt x="220838" y="200358"/>
                    <a:pt x="221217" y="200358"/>
                    <a:pt x="221552" y="200216"/>
                  </a:cubicBezTo>
                  <a:cubicBezTo>
                    <a:pt x="221801" y="199881"/>
                    <a:pt x="222183" y="199673"/>
                    <a:pt x="222599" y="199644"/>
                  </a:cubicBezTo>
                  <a:lnTo>
                    <a:pt x="223171" y="199644"/>
                  </a:lnTo>
                  <a:lnTo>
                    <a:pt x="223171" y="202406"/>
                  </a:lnTo>
                  <a:lnTo>
                    <a:pt x="218980" y="208026"/>
                  </a:lnTo>
                  <a:lnTo>
                    <a:pt x="215360" y="208026"/>
                  </a:lnTo>
                  <a:lnTo>
                    <a:pt x="218599" y="212884"/>
                  </a:lnTo>
                  <a:close/>
                  <a:moveTo>
                    <a:pt x="264509" y="203359"/>
                  </a:moveTo>
                  <a:lnTo>
                    <a:pt x="264509" y="207740"/>
                  </a:lnTo>
                  <a:lnTo>
                    <a:pt x="265367" y="207740"/>
                  </a:lnTo>
                  <a:lnTo>
                    <a:pt x="265367" y="203359"/>
                  </a:lnTo>
                  <a:lnTo>
                    <a:pt x="268796" y="207931"/>
                  </a:lnTo>
                  <a:lnTo>
                    <a:pt x="261176" y="207931"/>
                  </a:lnTo>
                  <a:lnTo>
                    <a:pt x="264509" y="203359"/>
                  </a:lnTo>
                  <a:close/>
                  <a:moveTo>
                    <a:pt x="245459" y="186976"/>
                  </a:moveTo>
                  <a:lnTo>
                    <a:pt x="246126" y="191072"/>
                  </a:lnTo>
                  <a:lnTo>
                    <a:pt x="245459" y="191072"/>
                  </a:lnTo>
                  <a:lnTo>
                    <a:pt x="245459" y="186976"/>
                  </a:lnTo>
                  <a:close/>
                  <a:moveTo>
                    <a:pt x="245459" y="212408"/>
                  </a:moveTo>
                  <a:lnTo>
                    <a:pt x="245459" y="198787"/>
                  </a:lnTo>
                  <a:cubicBezTo>
                    <a:pt x="246025" y="198897"/>
                    <a:pt x="246608" y="198897"/>
                    <a:pt x="247174" y="198787"/>
                  </a:cubicBezTo>
                  <a:lnTo>
                    <a:pt x="249460" y="213074"/>
                  </a:lnTo>
                  <a:lnTo>
                    <a:pt x="245459" y="212408"/>
                  </a:lnTo>
                  <a:close/>
                  <a:moveTo>
                    <a:pt x="252698" y="212408"/>
                  </a:moveTo>
                  <a:lnTo>
                    <a:pt x="250508" y="212408"/>
                  </a:lnTo>
                  <a:lnTo>
                    <a:pt x="248126" y="197644"/>
                  </a:lnTo>
                  <a:lnTo>
                    <a:pt x="248603" y="197644"/>
                  </a:lnTo>
                  <a:lnTo>
                    <a:pt x="252698" y="212408"/>
                  </a:lnTo>
                  <a:close/>
                  <a:moveTo>
                    <a:pt x="254318" y="188119"/>
                  </a:moveTo>
                  <a:lnTo>
                    <a:pt x="247745" y="190881"/>
                  </a:lnTo>
                  <a:lnTo>
                    <a:pt x="246317" y="185738"/>
                  </a:lnTo>
                  <a:lnTo>
                    <a:pt x="254318" y="188119"/>
                  </a:lnTo>
                  <a:close/>
                  <a:moveTo>
                    <a:pt x="243935" y="212789"/>
                  </a:moveTo>
                  <a:lnTo>
                    <a:pt x="240030" y="212789"/>
                  </a:lnTo>
                  <a:lnTo>
                    <a:pt x="242316" y="198787"/>
                  </a:lnTo>
                  <a:lnTo>
                    <a:pt x="243840" y="198787"/>
                  </a:lnTo>
                  <a:lnTo>
                    <a:pt x="243935" y="212789"/>
                  </a:lnTo>
                  <a:close/>
                  <a:moveTo>
                    <a:pt x="242221" y="193167"/>
                  </a:moveTo>
                  <a:lnTo>
                    <a:pt x="242221" y="192024"/>
                  </a:lnTo>
                  <a:lnTo>
                    <a:pt x="242221" y="193167"/>
                  </a:lnTo>
                  <a:close/>
                  <a:moveTo>
                    <a:pt x="244126" y="187357"/>
                  </a:moveTo>
                  <a:lnTo>
                    <a:pt x="244126" y="192405"/>
                  </a:lnTo>
                  <a:lnTo>
                    <a:pt x="243269" y="192405"/>
                  </a:lnTo>
                  <a:lnTo>
                    <a:pt x="244126" y="187357"/>
                  </a:lnTo>
                  <a:close/>
                  <a:moveTo>
                    <a:pt x="235649" y="195929"/>
                  </a:moveTo>
                  <a:lnTo>
                    <a:pt x="243173" y="186404"/>
                  </a:lnTo>
                  <a:lnTo>
                    <a:pt x="241173" y="193548"/>
                  </a:lnTo>
                  <a:lnTo>
                    <a:pt x="235649" y="195929"/>
                  </a:lnTo>
                  <a:close/>
                  <a:moveTo>
                    <a:pt x="240221" y="200025"/>
                  </a:moveTo>
                  <a:cubicBezTo>
                    <a:pt x="240608" y="199871"/>
                    <a:pt x="240963" y="199644"/>
                    <a:pt x="241268" y="199358"/>
                  </a:cubicBezTo>
                  <a:lnTo>
                    <a:pt x="239078" y="212789"/>
                  </a:lnTo>
                  <a:lnTo>
                    <a:pt x="236601" y="212789"/>
                  </a:lnTo>
                  <a:lnTo>
                    <a:pt x="240221" y="200025"/>
                  </a:lnTo>
                  <a:close/>
                  <a:moveTo>
                    <a:pt x="222885" y="203740"/>
                  </a:moveTo>
                  <a:lnTo>
                    <a:pt x="222885" y="208121"/>
                  </a:lnTo>
                  <a:lnTo>
                    <a:pt x="223742" y="208121"/>
                  </a:lnTo>
                  <a:lnTo>
                    <a:pt x="223742" y="203740"/>
                  </a:lnTo>
                  <a:lnTo>
                    <a:pt x="227076" y="208312"/>
                  </a:lnTo>
                  <a:lnTo>
                    <a:pt x="219456" y="208312"/>
                  </a:lnTo>
                  <a:lnTo>
                    <a:pt x="222885" y="203740"/>
                  </a:lnTo>
                  <a:close/>
                  <a:moveTo>
                    <a:pt x="220313" y="280702"/>
                  </a:moveTo>
                  <a:cubicBezTo>
                    <a:pt x="221266" y="280959"/>
                    <a:pt x="222190" y="281311"/>
                    <a:pt x="223076" y="281750"/>
                  </a:cubicBezTo>
                  <a:cubicBezTo>
                    <a:pt x="223517" y="282259"/>
                    <a:pt x="223871" y="282838"/>
                    <a:pt x="224123" y="283464"/>
                  </a:cubicBezTo>
                  <a:lnTo>
                    <a:pt x="224885" y="284893"/>
                  </a:lnTo>
                  <a:lnTo>
                    <a:pt x="223933" y="284893"/>
                  </a:lnTo>
                  <a:cubicBezTo>
                    <a:pt x="223249" y="284893"/>
                    <a:pt x="222694" y="285447"/>
                    <a:pt x="222694" y="286131"/>
                  </a:cubicBezTo>
                  <a:lnTo>
                    <a:pt x="222694" y="289179"/>
                  </a:lnTo>
                  <a:cubicBezTo>
                    <a:pt x="222694" y="289865"/>
                    <a:pt x="223247" y="290417"/>
                    <a:pt x="223933" y="290417"/>
                  </a:cubicBezTo>
                  <a:lnTo>
                    <a:pt x="227362" y="290417"/>
                  </a:lnTo>
                  <a:lnTo>
                    <a:pt x="227362" y="288131"/>
                  </a:lnTo>
                  <a:cubicBezTo>
                    <a:pt x="227740" y="288298"/>
                    <a:pt x="228069" y="288561"/>
                    <a:pt x="228314" y="288893"/>
                  </a:cubicBezTo>
                  <a:cubicBezTo>
                    <a:pt x="228683" y="289238"/>
                    <a:pt x="229100" y="289527"/>
                    <a:pt x="229553" y="289751"/>
                  </a:cubicBezTo>
                  <a:cubicBezTo>
                    <a:pt x="231038" y="290151"/>
                    <a:pt x="232581" y="290341"/>
                    <a:pt x="234125" y="290322"/>
                  </a:cubicBezTo>
                  <a:lnTo>
                    <a:pt x="234125" y="290894"/>
                  </a:lnTo>
                  <a:lnTo>
                    <a:pt x="236601" y="294894"/>
                  </a:lnTo>
                  <a:cubicBezTo>
                    <a:pt x="237006" y="295642"/>
                    <a:pt x="237755" y="296141"/>
                    <a:pt x="238601" y="296228"/>
                  </a:cubicBezTo>
                  <a:cubicBezTo>
                    <a:pt x="238815" y="296317"/>
                    <a:pt x="239055" y="296317"/>
                    <a:pt x="239268" y="296228"/>
                  </a:cubicBezTo>
                  <a:cubicBezTo>
                    <a:pt x="240030" y="296228"/>
                    <a:pt x="240030" y="294513"/>
                    <a:pt x="239268" y="293370"/>
                  </a:cubicBezTo>
                  <a:lnTo>
                    <a:pt x="237554" y="290608"/>
                  </a:lnTo>
                  <a:lnTo>
                    <a:pt x="240506" y="290608"/>
                  </a:lnTo>
                  <a:lnTo>
                    <a:pt x="242983" y="294608"/>
                  </a:lnTo>
                  <a:cubicBezTo>
                    <a:pt x="243400" y="295346"/>
                    <a:pt x="244142" y="295840"/>
                    <a:pt x="244983" y="295942"/>
                  </a:cubicBezTo>
                  <a:cubicBezTo>
                    <a:pt x="245196" y="296031"/>
                    <a:pt x="245436" y="296031"/>
                    <a:pt x="245650" y="295942"/>
                  </a:cubicBezTo>
                  <a:cubicBezTo>
                    <a:pt x="246022" y="295683"/>
                    <a:pt x="246237" y="295252"/>
                    <a:pt x="246221" y="294799"/>
                  </a:cubicBezTo>
                  <a:cubicBezTo>
                    <a:pt x="246249" y="294191"/>
                    <a:pt x="246082" y="293590"/>
                    <a:pt x="245745" y="293084"/>
                  </a:cubicBezTo>
                  <a:lnTo>
                    <a:pt x="243935" y="290227"/>
                  </a:lnTo>
                  <a:lnTo>
                    <a:pt x="246888" y="290227"/>
                  </a:lnTo>
                  <a:cubicBezTo>
                    <a:pt x="246860" y="290416"/>
                    <a:pt x="246860" y="290609"/>
                    <a:pt x="246888" y="290798"/>
                  </a:cubicBezTo>
                  <a:lnTo>
                    <a:pt x="249365" y="294799"/>
                  </a:lnTo>
                  <a:cubicBezTo>
                    <a:pt x="249769" y="295546"/>
                    <a:pt x="250519" y="296046"/>
                    <a:pt x="251365" y="296132"/>
                  </a:cubicBezTo>
                  <a:cubicBezTo>
                    <a:pt x="251578" y="296222"/>
                    <a:pt x="251818" y="296222"/>
                    <a:pt x="252031" y="296132"/>
                  </a:cubicBezTo>
                  <a:cubicBezTo>
                    <a:pt x="252324" y="295973"/>
                    <a:pt x="252533" y="295695"/>
                    <a:pt x="252603" y="295370"/>
                  </a:cubicBezTo>
                  <a:cubicBezTo>
                    <a:pt x="252862" y="294729"/>
                    <a:pt x="252862" y="294011"/>
                    <a:pt x="252603" y="293370"/>
                  </a:cubicBezTo>
                  <a:lnTo>
                    <a:pt x="250793" y="290417"/>
                  </a:lnTo>
                  <a:lnTo>
                    <a:pt x="254318" y="290417"/>
                  </a:lnTo>
                  <a:cubicBezTo>
                    <a:pt x="254281" y="290670"/>
                    <a:pt x="254281" y="290927"/>
                    <a:pt x="254318" y="291179"/>
                  </a:cubicBezTo>
                  <a:lnTo>
                    <a:pt x="256794" y="295180"/>
                  </a:lnTo>
                  <a:cubicBezTo>
                    <a:pt x="257199" y="295927"/>
                    <a:pt x="257948" y="296427"/>
                    <a:pt x="258794" y="296513"/>
                  </a:cubicBezTo>
                  <a:cubicBezTo>
                    <a:pt x="259008" y="296603"/>
                    <a:pt x="259248" y="296603"/>
                    <a:pt x="259461" y="296513"/>
                  </a:cubicBezTo>
                  <a:cubicBezTo>
                    <a:pt x="259753" y="296354"/>
                    <a:pt x="259962" y="296076"/>
                    <a:pt x="260033" y="295751"/>
                  </a:cubicBezTo>
                  <a:cubicBezTo>
                    <a:pt x="260292" y="295110"/>
                    <a:pt x="260292" y="294392"/>
                    <a:pt x="260033" y="293751"/>
                  </a:cubicBezTo>
                  <a:lnTo>
                    <a:pt x="257937" y="290417"/>
                  </a:lnTo>
                  <a:cubicBezTo>
                    <a:pt x="258250" y="290487"/>
                    <a:pt x="258576" y="290487"/>
                    <a:pt x="258890" y="290417"/>
                  </a:cubicBezTo>
                  <a:cubicBezTo>
                    <a:pt x="261059" y="289587"/>
                    <a:pt x="262716" y="287789"/>
                    <a:pt x="263366" y="285560"/>
                  </a:cubicBezTo>
                  <a:cubicBezTo>
                    <a:pt x="263693" y="284231"/>
                    <a:pt x="264509" y="283073"/>
                    <a:pt x="265652" y="282321"/>
                  </a:cubicBezTo>
                  <a:cubicBezTo>
                    <a:pt x="266510" y="281778"/>
                    <a:pt x="267443" y="281369"/>
                    <a:pt x="268415" y="281083"/>
                  </a:cubicBezTo>
                  <a:cubicBezTo>
                    <a:pt x="269335" y="280926"/>
                    <a:pt x="270138" y="280366"/>
                    <a:pt x="270605" y="279559"/>
                  </a:cubicBezTo>
                  <a:lnTo>
                    <a:pt x="272987" y="275939"/>
                  </a:lnTo>
                  <a:lnTo>
                    <a:pt x="269462" y="275939"/>
                  </a:lnTo>
                  <a:lnTo>
                    <a:pt x="265271" y="270320"/>
                  </a:lnTo>
                  <a:lnTo>
                    <a:pt x="265271" y="263843"/>
                  </a:lnTo>
                  <a:lnTo>
                    <a:pt x="263843" y="263843"/>
                  </a:lnTo>
                  <a:cubicBezTo>
                    <a:pt x="263376" y="263864"/>
                    <a:pt x="262948" y="264113"/>
                    <a:pt x="262700" y="264509"/>
                  </a:cubicBezTo>
                  <a:cubicBezTo>
                    <a:pt x="262365" y="264652"/>
                    <a:pt x="261986" y="264652"/>
                    <a:pt x="261652" y="264509"/>
                  </a:cubicBezTo>
                  <a:cubicBezTo>
                    <a:pt x="261074" y="264455"/>
                    <a:pt x="260517" y="264259"/>
                    <a:pt x="260033" y="263938"/>
                  </a:cubicBezTo>
                  <a:lnTo>
                    <a:pt x="260033" y="267653"/>
                  </a:lnTo>
                  <a:cubicBezTo>
                    <a:pt x="260554" y="267955"/>
                    <a:pt x="261144" y="268119"/>
                    <a:pt x="261747" y="268129"/>
                  </a:cubicBezTo>
                  <a:cubicBezTo>
                    <a:pt x="262083" y="268261"/>
                    <a:pt x="262459" y="268261"/>
                    <a:pt x="262795" y="268129"/>
                  </a:cubicBezTo>
                  <a:cubicBezTo>
                    <a:pt x="263059" y="267812"/>
                    <a:pt x="263433" y="267608"/>
                    <a:pt x="263843" y="267557"/>
                  </a:cubicBezTo>
                  <a:lnTo>
                    <a:pt x="264319" y="267557"/>
                  </a:lnTo>
                  <a:lnTo>
                    <a:pt x="264319" y="270320"/>
                  </a:lnTo>
                  <a:lnTo>
                    <a:pt x="260128" y="275939"/>
                  </a:lnTo>
                  <a:lnTo>
                    <a:pt x="256604" y="275939"/>
                  </a:lnTo>
                  <a:cubicBezTo>
                    <a:pt x="256976" y="277957"/>
                    <a:pt x="255641" y="279894"/>
                    <a:pt x="253624" y="280266"/>
                  </a:cubicBezTo>
                  <a:cubicBezTo>
                    <a:pt x="253476" y="280293"/>
                    <a:pt x="253325" y="280311"/>
                    <a:pt x="253175" y="280321"/>
                  </a:cubicBezTo>
                  <a:lnTo>
                    <a:pt x="248603" y="264033"/>
                  </a:lnTo>
                  <a:lnTo>
                    <a:pt x="248603" y="263366"/>
                  </a:lnTo>
                  <a:cubicBezTo>
                    <a:pt x="249166" y="263236"/>
                    <a:pt x="249753" y="263236"/>
                    <a:pt x="250317" y="263366"/>
                  </a:cubicBezTo>
                  <a:cubicBezTo>
                    <a:pt x="251195" y="263437"/>
                    <a:pt x="252070" y="263201"/>
                    <a:pt x="252794" y="262700"/>
                  </a:cubicBezTo>
                  <a:cubicBezTo>
                    <a:pt x="253131" y="262325"/>
                    <a:pt x="253419" y="261909"/>
                    <a:pt x="253651" y="261461"/>
                  </a:cubicBezTo>
                  <a:cubicBezTo>
                    <a:pt x="253991" y="260834"/>
                    <a:pt x="254373" y="260229"/>
                    <a:pt x="254794" y="259652"/>
                  </a:cubicBezTo>
                  <a:cubicBezTo>
                    <a:pt x="255069" y="259420"/>
                    <a:pt x="255396" y="259257"/>
                    <a:pt x="255746" y="259175"/>
                  </a:cubicBezTo>
                  <a:cubicBezTo>
                    <a:pt x="257015" y="258892"/>
                    <a:pt x="257874" y="257707"/>
                    <a:pt x="257747" y="256413"/>
                  </a:cubicBezTo>
                  <a:cubicBezTo>
                    <a:pt x="257747" y="256413"/>
                    <a:pt x="257747" y="255937"/>
                    <a:pt x="258413" y="255651"/>
                  </a:cubicBezTo>
                  <a:cubicBezTo>
                    <a:pt x="259099" y="255408"/>
                    <a:pt x="259557" y="254759"/>
                    <a:pt x="259556" y="254032"/>
                  </a:cubicBezTo>
                  <a:lnTo>
                    <a:pt x="254318" y="254794"/>
                  </a:lnTo>
                  <a:lnTo>
                    <a:pt x="254318" y="254032"/>
                  </a:lnTo>
                  <a:lnTo>
                    <a:pt x="246031" y="251651"/>
                  </a:lnTo>
                  <a:lnTo>
                    <a:pt x="247841" y="251651"/>
                  </a:lnTo>
                  <a:lnTo>
                    <a:pt x="248698" y="248031"/>
                  </a:lnTo>
                  <a:lnTo>
                    <a:pt x="245078" y="248031"/>
                  </a:lnTo>
                  <a:lnTo>
                    <a:pt x="245078" y="240792"/>
                  </a:lnTo>
                  <a:lnTo>
                    <a:pt x="243935" y="240792"/>
                  </a:lnTo>
                  <a:lnTo>
                    <a:pt x="243935" y="241744"/>
                  </a:lnTo>
                  <a:cubicBezTo>
                    <a:pt x="241364" y="241744"/>
                    <a:pt x="240983" y="242602"/>
                    <a:pt x="240697" y="243173"/>
                  </a:cubicBezTo>
                  <a:cubicBezTo>
                    <a:pt x="240489" y="243598"/>
                    <a:pt x="240106" y="243911"/>
                    <a:pt x="239649" y="244031"/>
                  </a:cubicBezTo>
                  <a:lnTo>
                    <a:pt x="236696" y="244031"/>
                  </a:lnTo>
                  <a:cubicBezTo>
                    <a:pt x="236130" y="243996"/>
                    <a:pt x="235576" y="244204"/>
                    <a:pt x="235172" y="244602"/>
                  </a:cubicBezTo>
                  <a:cubicBezTo>
                    <a:pt x="233959" y="245438"/>
                    <a:pt x="232922" y="246506"/>
                    <a:pt x="232124" y="247745"/>
                  </a:cubicBezTo>
                  <a:cubicBezTo>
                    <a:pt x="232761" y="247615"/>
                    <a:pt x="233352" y="247319"/>
                    <a:pt x="233839" y="246888"/>
                  </a:cubicBezTo>
                  <a:cubicBezTo>
                    <a:pt x="234484" y="246440"/>
                    <a:pt x="235189" y="246087"/>
                    <a:pt x="235934" y="245840"/>
                  </a:cubicBezTo>
                  <a:lnTo>
                    <a:pt x="236982" y="245840"/>
                  </a:lnTo>
                  <a:cubicBezTo>
                    <a:pt x="237629" y="246186"/>
                    <a:pt x="238345" y="246382"/>
                    <a:pt x="239078" y="246412"/>
                  </a:cubicBezTo>
                  <a:cubicBezTo>
                    <a:pt x="239559" y="246321"/>
                    <a:pt x="240014" y="246126"/>
                    <a:pt x="240411" y="245840"/>
                  </a:cubicBezTo>
                  <a:cubicBezTo>
                    <a:pt x="241127" y="245290"/>
                    <a:pt x="241987" y="244959"/>
                    <a:pt x="242888" y="244888"/>
                  </a:cubicBezTo>
                  <a:lnTo>
                    <a:pt x="242888" y="247936"/>
                  </a:lnTo>
                  <a:lnTo>
                    <a:pt x="239268" y="247936"/>
                  </a:lnTo>
                  <a:lnTo>
                    <a:pt x="240221" y="251555"/>
                  </a:lnTo>
                  <a:lnTo>
                    <a:pt x="242221" y="251555"/>
                  </a:lnTo>
                  <a:lnTo>
                    <a:pt x="235268" y="262414"/>
                  </a:lnTo>
                  <a:lnTo>
                    <a:pt x="235839" y="262890"/>
                  </a:lnTo>
                  <a:lnTo>
                    <a:pt x="227838" y="266224"/>
                  </a:lnTo>
                  <a:cubicBezTo>
                    <a:pt x="228137" y="266547"/>
                    <a:pt x="228543" y="266751"/>
                    <a:pt x="228981" y="266795"/>
                  </a:cubicBezTo>
                  <a:cubicBezTo>
                    <a:pt x="229288" y="266912"/>
                    <a:pt x="229627" y="266912"/>
                    <a:pt x="229934" y="266795"/>
                  </a:cubicBezTo>
                  <a:cubicBezTo>
                    <a:pt x="230275" y="266686"/>
                    <a:pt x="230640" y="266686"/>
                    <a:pt x="230981" y="266795"/>
                  </a:cubicBezTo>
                  <a:cubicBezTo>
                    <a:pt x="231362" y="266891"/>
                    <a:pt x="231743" y="266891"/>
                    <a:pt x="232124" y="266795"/>
                  </a:cubicBezTo>
                  <a:cubicBezTo>
                    <a:pt x="232730" y="266811"/>
                    <a:pt x="233327" y="266645"/>
                    <a:pt x="233839" y="266319"/>
                  </a:cubicBezTo>
                  <a:cubicBezTo>
                    <a:pt x="234120" y="266242"/>
                    <a:pt x="234415" y="266242"/>
                    <a:pt x="234696" y="266319"/>
                  </a:cubicBezTo>
                  <a:cubicBezTo>
                    <a:pt x="235582" y="266433"/>
                    <a:pt x="236477" y="266433"/>
                    <a:pt x="237363" y="266319"/>
                  </a:cubicBezTo>
                  <a:lnTo>
                    <a:pt x="238220" y="266319"/>
                  </a:lnTo>
                  <a:lnTo>
                    <a:pt x="234696" y="278797"/>
                  </a:lnTo>
                  <a:lnTo>
                    <a:pt x="235268" y="278797"/>
                  </a:lnTo>
                  <a:cubicBezTo>
                    <a:pt x="234161" y="278781"/>
                    <a:pt x="233102" y="278338"/>
                    <a:pt x="232315" y="277559"/>
                  </a:cubicBezTo>
                  <a:cubicBezTo>
                    <a:pt x="231573" y="276690"/>
                    <a:pt x="231227" y="275550"/>
                    <a:pt x="231362" y="274415"/>
                  </a:cubicBezTo>
                  <a:lnTo>
                    <a:pt x="228029" y="274415"/>
                  </a:lnTo>
                  <a:lnTo>
                    <a:pt x="223838" y="268796"/>
                  </a:lnTo>
                  <a:lnTo>
                    <a:pt x="223838" y="262319"/>
                  </a:lnTo>
                  <a:lnTo>
                    <a:pt x="222599" y="262319"/>
                  </a:lnTo>
                  <a:cubicBezTo>
                    <a:pt x="222133" y="262340"/>
                    <a:pt x="221705" y="262589"/>
                    <a:pt x="221456" y="262985"/>
                  </a:cubicBezTo>
                  <a:cubicBezTo>
                    <a:pt x="221120" y="263118"/>
                    <a:pt x="220745" y="263118"/>
                    <a:pt x="220409" y="262985"/>
                  </a:cubicBezTo>
                  <a:cubicBezTo>
                    <a:pt x="219830" y="262931"/>
                    <a:pt x="219274" y="262735"/>
                    <a:pt x="218789" y="262414"/>
                  </a:cubicBezTo>
                  <a:lnTo>
                    <a:pt x="218789" y="266129"/>
                  </a:lnTo>
                  <a:cubicBezTo>
                    <a:pt x="219310" y="266431"/>
                    <a:pt x="219901" y="266595"/>
                    <a:pt x="220504" y="266605"/>
                  </a:cubicBezTo>
                  <a:cubicBezTo>
                    <a:pt x="220840" y="266737"/>
                    <a:pt x="221215" y="266737"/>
                    <a:pt x="221552" y="266605"/>
                  </a:cubicBezTo>
                  <a:cubicBezTo>
                    <a:pt x="221815" y="266288"/>
                    <a:pt x="222190" y="266084"/>
                    <a:pt x="222599" y="266033"/>
                  </a:cubicBezTo>
                  <a:lnTo>
                    <a:pt x="223076" y="266033"/>
                  </a:lnTo>
                  <a:lnTo>
                    <a:pt x="223076" y="268796"/>
                  </a:lnTo>
                  <a:lnTo>
                    <a:pt x="218885" y="274415"/>
                  </a:lnTo>
                  <a:lnTo>
                    <a:pt x="215265" y="274415"/>
                  </a:lnTo>
                  <a:lnTo>
                    <a:pt x="218313" y="279178"/>
                  </a:lnTo>
                  <a:cubicBezTo>
                    <a:pt x="218313" y="279178"/>
                    <a:pt x="219456" y="280416"/>
                    <a:pt x="220313" y="280702"/>
                  </a:cubicBezTo>
                  <a:close/>
                  <a:moveTo>
                    <a:pt x="264509" y="270701"/>
                  </a:moveTo>
                  <a:lnTo>
                    <a:pt x="264509" y="275082"/>
                  </a:lnTo>
                  <a:lnTo>
                    <a:pt x="265367" y="275082"/>
                  </a:lnTo>
                  <a:lnTo>
                    <a:pt x="265367" y="270701"/>
                  </a:lnTo>
                  <a:lnTo>
                    <a:pt x="268796" y="275273"/>
                  </a:lnTo>
                  <a:lnTo>
                    <a:pt x="261176" y="275273"/>
                  </a:lnTo>
                  <a:lnTo>
                    <a:pt x="264509" y="270701"/>
                  </a:lnTo>
                  <a:close/>
                  <a:moveTo>
                    <a:pt x="245459" y="254318"/>
                  </a:moveTo>
                  <a:lnTo>
                    <a:pt x="246126" y="258413"/>
                  </a:lnTo>
                  <a:lnTo>
                    <a:pt x="245459" y="258413"/>
                  </a:lnTo>
                  <a:lnTo>
                    <a:pt x="245459" y="254318"/>
                  </a:lnTo>
                  <a:close/>
                  <a:moveTo>
                    <a:pt x="245459" y="279749"/>
                  </a:moveTo>
                  <a:lnTo>
                    <a:pt x="245459" y="265748"/>
                  </a:lnTo>
                  <a:cubicBezTo>
                    <a:pt x="246025" y="265866"/>
                    <a:pt x="246608" y="265866"/>
                    <a:pt x="247174" y="265748"/>
                  </a:cubicBezTo>
                  <a:lnTo>
                    <a:pt x="249460" y="280130"/>
                  </a:lnTo>
                  <a:lnTo>
                    <a:pt x="245459" y="279749"/>
                  </a:lnTo>
                  <a:close/>
                  <a:moveTo>
                    <a:pt x="252698" y="279749"/>
                  </a:moveTo>
                  <a:lnTo>
                    <a:pt x="250508" y="279749"/>
                  </a:lnTo>
                  <a:lnTo>
                    <a:pt x="248126" y="264890"/>
                  </a:lnTo>
                  <a:lnTo>
                    <a:pt x="248603" y="264319"/>
                  </a:lnTo>
                  <a:lnTo>
                    <a:pt x="252698" y="279749"/>
                  </a:lnTo>
                  <a:close/>
                  <a:moveTo>
                    <a:pt x="254318" y="254794"/>
                  </a:moveTo>
                  <a:lnTo>
                    <a:pt x="247745" y="257556"/>
                  </a:lnTo>
                  <a:lnTo>
                    <a:pt x="246317" y="252317"/>
                  </a:lnTo>
                  <a:lnTo>
                    <a:pt x="254318" y="254794"/>
                  </a:lnTo>
                  <a:close/>
                  <a:moveTo>
                    <a:pt x="243935" y="279464"/>
                  </a:moveTo>
                  <a:lnTo>
                    <a:pt x="240030" y="279464"/>
                  </a:lnTo>
                  <a:lnTo>
                    <a:pt x="242316" y="265367"/>
                  </a:lnTo>
                  <a:lnTo>
                    <a:pt x="244126" y="265367"/>
                  </a:lnTo>
                  <a:lnTo>
                    <a:pt x="243935" y="279464"/>
                  </a:lnTo>
                  <a:close/>
                  <a:moveTo>
                    <a:pt x="242221" y="259842"/>
                  </a:moveTo>
                  <a:lnTo>
                    <a:pt x="242221" y="258699"/>
                  </a:lnTo>
                  <a:lnTo>
                    <a:pt x="242221" y="259842"/>
                  </a:lnTo>
                  <a:close/>
                  <a:moveTo>
                    <a:pt x="244126" y="254032"/>
                  </a:moveTo>
                  <a:lnTo>
                    <a:pt x="244126" y="259080"/>
                  </a:lnTo>
                  <a:lnTo>
                    <a:pt x="243269" y="259080"/>
                  </a:lnTo>
                  <a:lnTo>
                    <a:pt x="244126" y="254032"/>
                  </a:lnTo>
                  <a:close/>
                  <a:moveTo>
                    <a:pt x="235649" y="262700"/>
                  </a:moveTo>
                  <a:lnTo>
                    <a:pt x="243173" y="253175"/>
                  </a:lnTo>
                  <a:lnTo>
                    <a:pt x="241173" y="260318"/>
                  </a:lnTo>
                  <a:lnTo>
                    <a:pt x="235649" y="262700"/>
                  </a:lnTo>
                  <a:close/>
                  <a:moveTo>
                    <a:pt x="240221" y="266795"/>
                  </a:moveTo>
                  <a:cubicBezTo>
                    <a:pt x="240604" y="266633"/>
                    <a:pt x="240959" y="266408"/>
                    <a:pt x="241268" y="266129"/>
                  </a:cubicBezTo>
                  <a:lnTo>
                    <a:pt x="239078" y="279559"/>
                  </a:lnTo>
                  <a:lnTo>
                    <a:pt x="236601" y="279559"/>
                  </a:lnTo>
                  <a:lnTo>
                    <a:pt x="240221" y="266795"/>
                  </a:lnTo>
                  <a:close/>
                  <a:moveTo>
                    <a:pt x="222885" y="270510"/>
                  </a:moveTo>
                  <a:lnTo>
                    <a:pt x="222885" y="274892"/>
                  </a:lnTo>
                  <a:lnTo>
                    <a:pt x="223742" y="274892"/>
                  </a:lnTo>
                  <a:lnTo>
                    <a:pt x="223742" y="270510"/>
                  </a:lnTo>
                  <a:lnTo>
                    <a:pt x="227171" y="275082"/>
                  </a:lnTo>
                  <a:lnTo>
                    <a:pt x="219551" y="275082"/>
                  </a:lnTo>
                  <a:lnTo>
                    <a:pt x="222885" y="270510"/>
                  </a:lnTo>
                  <a:close/>
                  <a:moveTo>
                    <a:pt x="220313" y="347663"/>
                  </a:moveTo>
                  <a:cubicBezTo>
                    <a:pt x="221266" y="347910"/>
                    <a:pt x="222199" y="348263"/>
                    <a:pt x="223076" y="348710"/>
                  </a:cubicBezTo>
                  <a:cubicBezTo>
                    <a:pt x="223506" y="349228"/>
                    <a:pt x="223858" y="349806"/>
                    <a:pt x="224123" y="350425"/>
                  </a:cubicBezTo>
                  <a:lnTo>
                    <a:pt x="224885" y="351949"/>
                  </a:lnTo>
                  <a:lnTo>
                    <a:pt x="223933" y="351949"/>
                  </a:lnTo>
                  <a:cubicBezTo>
                    <a:pt x="223249" y="351949"/>
                    <a:pt x="222694" y="352503"/>
                    <a:pt x="222694" y="353187"/>
                  </a:cubicBezTo>
                  <a:lnTo>
                    <a:pt x="222694" y="356140"/>
                  </a:lnTo>
                  <a:cubicBezTo>
                    <a:pt x="222694" y="356824"/>
                    <a:pt x="223249" y="357378"/>
                    <a:pt x="223933" y="357378"/>
                  </a:cubicBezTo>
                  <a:lnTo>
                    <a:pt x="227362" y="357378"/>
                  </a:lnTo>
                  <a:lnTo>
                    <a:pt x="227362" y="355187"/>
                  </a:lnTo>
                  <a:cubicBezTo>
                    <a:pt x="227740" y="355354"/>
                    <a:pt x="228069" y="355617"/>
                    <a:pt x="228314" y="355949"/>
                  </a:cubicBezTo>
                  <a:cubicBezTo>
                    <a:pt x="228655" y="356351"/>
                    <a:pt x="229077" y="356676"/>
                    <a:pt x="229553" y="356902"/>
                  </a:cubicBezTo>
                  <a:cubicBezTo>
                    <a:pt x="231044" y="357297"/>
                    <a:pt x="232581" y="357489"/>
                    <a:pt x="234125" y="357473"/>
                  </a:cubicBezTo>
                  <a:lnTo>
                    <a:pt x="234125" y="358045"/>
                  </a:lnTo>
                  <a:lnTo>
                    <a:pt x="236601" y="362045"/>
                  </a:lnTo>
                  <a:cubicBezTo>
                    <a:pt x="237006" y="362793"/>
                    <a:pt x="237755" y="363292"/>
                    <a:pt x="238601" y="363379"/>
                  </a:cubicBezTo>
                  <a:lnTo>
                    <a:pt x="239268" y="363379"/>
                  </a:lnTo>
                  <a:cubicBezTo>
                    <a:pt x="239643" y="363079"/>
                    <a:pt x="239855" y="362621"/>
                    <a:pt x="239840" y="362141"/>
                  </a:cubicBezTo>
                  <a:cubicBezTo>
                    <a:pt x="239841" y="361566"/>
                    <a:pt x="239677" y="361003"/>
                    <a:pt x="239363" y="360521"/>
                  </a:cubicBezTo>
                  <a:lnTo>
                    <a:pt x="237649" y="357759"/>
                  </a:lnTo>
                  <a:lnTo>
                    <a:pt x="240602" y="357759"/>
                  </a:lnTo>
                  <a:lnTo>
                    <a:pt x="243078" y="361760"/>
                  </a:lnTo>
                  <a:cubicBezTo>
                    <a:pt x="243495" y="362497"/>
                    <a:pt x="244237" y="362991"/>
                    <a:pt x="245078" y="363093"/>
                  </a:cubicBezTo>
                  <a:lnTo>
                    <a:pt x="245745" y="363093"/>
                  </a:lnTo>
                  <a:cubicBezTo>
                    <a:pt x="246029" y="362883"/>
                    <a:pt x="246232" y="362580"/>
                    <a:pt x="246317" y="362236"/>
                  </a:cubicBezTo>
                  <a:cubicBezTo>
                    <a:pt x="246582" y="361562"/>
                    <a:pt x="246582" y="360814"/>
                    <a:pt x="246317" y="360140"/>
                  </a:cubicBezTo>
                  <a:lnTo>
                    <a:pt x="244507" y="357283"/>
                  </a:lnTo>
                  <a:lnTo>
                    <a:pt x="247460" y="357283"/>
                  </a:lnTo>
                  <a:cubicBezTo>
                    <a:pt x="247429" y="357472"/>
                    <a:pt x="247429" y="357665"/>
                    <a:pt x="247460" y="357854"/>
                  </a:cubicBezTo>
                  <a:lnTo>
                    <a:pt x="249936" y="361855"/>
                  </a:lnTo>
                  <a:cubicBezTo>
                    <a:pt x="250341" y="362602"/>
                    <a:pt x="251090" y="363102"/>
                    <a:pt x="251936" y="363188"/>
                  </a:cubicBezTo>
                  <a:lnTo>
                    <a:pt x="252603" y="363188"/>
                  </a:lnTo>
                  <a:cubicBezTo>
                    <a:pt x="252894" y="362983"/>
                    <a:pt x="253097" y="362678"/>
                    <a:pt x="253175" y="362331"/>
                  </a:cubicBezTo>
                  <a:cubicBezTo>
                    <a:pt x="253450" y="361660"/>
                    <a:pt x="253450" y="360907"/>
                    <a:pt x="253175" y="360236"/>
                  </a:cubicBezTo>
                  <a:lnTo>
                    <a:pt x="251365" y="357283"/>
                  </a:lnTo>
                  <a:lnTo>
                    <a:pt x="254318" y="357283"/>
                  </a:lnTo>
                  <a:cubicBezTo>
                    <a:pt x="254273" y="357535"/>
                    <a:pt x="254273" y="357792"/>
                    <a:pt x="254318" y="358045"/>
                  </a:cubicBezTo>
                  <a:lnTo>
                    <a:pt x="256794" y="362045"/>
                  </a:lnTo>
                  <a:cubicBezTo>
                    <a:pt x="257199" y="362793"/>
                    <a:pt x="257948" y="363292"/>
                    <a:pt x="258794" y="363379"/>
                  </a:cubicBezTo>
                  <a:lnTo>
                    <a:pt x="259461" y="363379"/>
                  </a:lnTo>
                  <a:cubicBezTo>
                    <a:pt x="259752" y="363174"/>
                    <a:pt x="259955" y="362868"/>
                    <a:pt x="260033" y="362522"/>
                  </a:cubicBezTo>
                  <a:cubicBezTo>
                    <a:pt x="260308" y="361850"/>
                    <a:pt x="260308" y="361098"/>
                    <a:pt x="260033" y="360426"/>
                  </a:cubicBezTo>
                  <a:lnTo>
                    <a:pt x="257937" y="357092"/>
                  </a:lnTo>
                  <a:lnTo>
                    <a:pt x="258890" y="357092"/>
                  </a:lnTo>
                  <a:cubicBezTo>
                    <a:pt x="261064" y="356218"/>
                    <a:pt x="262715" y="354391"/>
                    <a:pt x="263366" y="352139"/>
                  </a:cubicBezTo>
                  <a:cubicBezTo>
                    <a:pt x="263702" y="350814"/>
                    <a:pt x="264516" y="349660"/>
                    <a:pt x="265652" y="348901"/>
                  </a:cubicBezTo>
                  <a:cubicBezTo>
                    <a:pt x="266529" y="348425"/>
                    <a:pt x="267462" y="348044"/>
                    <a:pt x="268415" y="347758"/>
                  </a:cubicBezTo>
                  <a:cubicBezTo>
                    <a:pt x="269330" y="347588"/>
                    <a:pt x="270128" y="347033"/>
                    <a:pt x="270605" y="346234"/>
                  </a:cubicBezTo>
                  <a:lnTo>
                    <a:pt x="272987" y="342614"/>
                  </a:lnTo>
                  <a:lnTo>
                    <a:pt x="269462" y="342614"/>
                  </a:lnTo>
                  <a:lnTo>
                    <a:pt x="265271" y="336995"/>
                  </a:lnTo>
                  <a:lnTo>
                    <a:pt x="265271" y="330422"/>
                  </a:lnTo>
                  <a:lnTo>
                    <a:pt x="263843" y="330422"/>
                  </a:lnTo>
                  <a:cubicBezTo>
                    <a:pt x="263402" y="330458"/>
                    <a:pt x="262993" y="330663"/>
                    <a:pt x="262700" y="330994"/>
                  </a:cubicBezTo>
                  <a:cubicBezTo>
                    <a:pt x="262365" y="331137"/>
                    <a:pt x="261986" y="331137"/>
                    <a:pt x="261652" y="330994"/>
                  </a:cubicBezTo>
                  <a:cubicBezTo>
                    <a:pt x="261074" y="330936"/>
                    <a:pt x="260518" y="330739"/>
                    <a:pt x="260033" y="330422"/>
                  </a:cubicBezTo>
                  <a:lnTo>
                    <a:pt x="260033" y="334137"/>
                  </a:lnTo>
                  <a:cubicBezTo>
                    <a:pt x="260543" y="334477"/>
                    <a:pt x="261135" y="334675"/>
                    <a:pt x="261747" y="334709"/>
                  </a:cubicBezTo>
                  <a:cubicBezTo>
                    <a:pt x="262150" y="334716"/>
                    <a:pt x="262536" y="334541"/>
                    <a:pt x="262795" y="334232"/>
                  </a:cubicBezTo>
                  <a:cubicBezTo>
                    <a:pt x="263035" y="333887"/>
                    <a:pt x="263422" y="333676"/>
                    <a:pt x="263843" y="333661"/>
                  </a:cubicBezTo>
                  <a:lnTo>
                    <a:pt x="264319" y="333661"/>
                  </a:lnTo>
                  <a:lnTo>
                    <a:pt x="264319" y="336423"/>
                  </a:lnTo>
                  <a:lnTo>
                    <a:pt x="260128" y="342043"/>
                  </a:lnTo>
                  <a:lnTo>
                    <a:pt x="256699" y="342043"/>
                  </a:lnTo>
                  <a:cubicBezTo>
                    <a:pt x="256875" y="343210"/>
                    <a:pt x="256526" y="344395"/>
                    <a:pt x="255746" y="345281"/>
                  </a:cubicBezTo>
                  <a:cubicBezTo>
                    <a:pt x="255085" y="345948"/>
                    <a:pt x="254206" y="346353"/>
                    <a:pt x="253270" y="346424"/>
                  </a:cubicBezTo>
                  <a:lnTo>
                    <a:pt x="248698" y="330137"/>
                  </a:lnTo>
                  <a:lnTo>
                    <a:pt x="248698" y="329470"/>
                  </a:lnTo>
                  <a:lnTo>
                    <a:pt x="250412" y="329470"/>
                  </a:lnTo>
                  <a:cubicBezTo>
                    <a:pt x="251286" y="329499"/>
                    <a:pt x="252149" y="329267"/>
                    <a:pt x="252889" y="328803"/>
                  </a:cubicBezTo>
                  <a:cubicBezTo>
                    <a:pt x="253210" y="328416"/>
                    <a:pt x="253496" y="328002"/>
                    <a:pt x="253746" y="327565"/>
                  </a:cubicBezTo>
                  <a:cubicBezTo>
                    <a:pt x="254082" y="326934"/>
                    <a:pt x="254464" y="326329"/>
                    <a:pt x="254889" y="325755"/>
                  </a:cubicBezTo>
                  <a:cubicBezTo>
                    <a:pt x="254889" y="325755"/>
                    <a:pt x="255461" y="325755"/>
                    <a:pt x="255842" y="325279"/>
                  </a:cubicBezTo>
                  <a:cubicBezTo>
                    <a:pt x="257110" y="324996"/>
                    <a:pt x="257969" y="323811"/>
                    <a:pt x="257842" y="322517"/>
                  </a:cubicBezTo>
                  <a:cubicBezTo>
                    <a:pt x="257842" y="322517"/>
                    <a:pt x="257842" y="321945"/>
                    <a:pt x="258509" y="321755"/>
                  </a:cubicBezTo>
                  <a:cubicBezTo>
                    <a:pt x="259194" y="321512"/>
                    <a:pt x="259652" y="320863"/>
                    <a:pt x="259652" y="320135"/>
                  </a:cubicBezTo>
                  <a:lnTo>
                    <a:pt x="254318" y="321469"/>
                  </a:lnTo>
                  <a:lnTo>
                    <a:pt x="246031" y="318992"/>
                  </a:lnTo>
                  <a:lnTo>
                    <a:pt x="247841" y="318992"/>
                  </a:lnTo>
                  <a:lnTo>
                    <a:pt x="248698" y="315373"/>
                  </a:lnTo>
                  <a:lnTo>
                    <a:pt x="245174" y="315373"/>
                  </a:lnTo>
                  <a:lnTo>
                    <a:pt x="245174" y="308134"/>
                  </a:lnTo>
                  <a:lnTo>
                    <a:pt x="244031" y="308134"/>
                  </a:lnTo>
                  <a:lnTo>
                    <a:pt x="244031" y="309182"/>
                  </a:lnTo>
                  <a:cubicBezTo>
                    <a:pt x="241459" y="309182"/>
                    <a:pt x="241173" y="310039"/>
                    <a:pt x="240792" y="310610"/>
                  </a:cubicBezTo>
                  <a:cubicBezTo>
                    <a:pt x="240596" y="311044"/>
                    <a:pt x="240208" y="311361"/>
                    <a:pt x="239744" y="311468"/>
                  </a:cubicBezTo>
                  <a:lnTo>
                    <a:pt x="236792" y="311468"/>
                  </a:lnTo>
                  <a:cubicBezTo>
                    <a:pt x="236242" y="311428"/>
                    <a:pt x="235697" y="311599"/>
                    <a:pt x="235268" y="311944"/>
                  </a:cubicBezTo>
                  <a:cubicBezTo>
                    <a:pt x="234060" y="312787"/>
                    <a:pt x="233025" y="313854"/>
                    <a:pt x="232219" y="315087"/>
                  </a:cubicBezTo>
                  <a:cubicBezTo>
                    <a:pt x="232860" y="314965"/>
                    <a:pt x="233453" y="314669"/>
                    <a:pt x="233934" y="314230"/>
                  </a:cubicBezTo>
                  <a:cubicBezTo>
                    <a:pt x="234581" y="313785"/>
                    <a:pt x="235286" y="313433"/>
                    <a:pt x="236030" y="313182"/>
                  </a:cubicBezTo>
                  <a:cubicBezTo>
                    <a:pt x="236374" y="313104"/>
                    <a:pt x="236732" y="313104"/>
                    <a:pt x="237077" y="313182"/>
                  </a:cubicBezTo>
                  <a:cubicBezTo>
                    <a:pt x="237718" y="313555"/>
                    <a:pt x="238434" y="313783"/>
                    <a:pt x="239173" y="313849"/>
                  </a:cubicBezTo>
                  <a:cubicBezTo>
                    <a:pt x="239654" y="313708"/>
                    <a:pt x="240105" y="313482"/>
                    <a:pt x="240506" y="313182"/>
                  </a:cubicBezTo>
                  <a:cubicBezTo>
                    <a:pt x="241224" y="312636"/>
                    <a:pt x="242084" y="312306"/>
                    <a:pt x="242983" y="312230"/>
                  </a:cubicBezTo>
                  <a:lnTo>
                    <a:pt x="242983" y="315278"/>
                  </a:lnTo>
                  <a:lnTo>
                    <a:pt x="239363" y="315278"/>
                  </a:lnTo>
                  <a:lnTo>
                    <a:pt x="240316" y="318897"/>
                  </a:lnTo>
                  <a:lnTo>
                    <a:pt x="242316" y="318897"/>
                  </a:lnTo>
                  <a:lnTo>
                    <a:pt x="235268" y="329470"/>
                  </a:lnTo>
                  <a:lnTo>
                    <a:pt x="235839" y="329470"/>
                  </a:lnTo>
                  <a:lnTo>
                    <a:pt x="227838" y="332899"/>
                  </a:lnTo>
                  <a:cubicBezTo>
                    <a:pt x="228125" y="333238"/>
                    <a:pt x="228538" y="333445"/>
                    <a:pt x="228981" y="333470"/>
                  </a:cubicBezTo>
                  <a:cubicBezTo>
                    <a:pt x="229351" y="333450"/>
                    <a:pt x="229696" y="333278"/>
                    <a:pt x="229934" y="332994"/>
                  </a:cubicBezTo>
                  <a:cubicBezTo>
                    <a:pt x="230275" y="332884"/>
                    <a:pt x="230640" y="332884"/>
                    <a:pt x="230981" y="332994"/>
                  </a:cubicBezTo>
                  <a:cubicBezTo>
                    <a:pt x="231309" y="333260"/>
                    <a:pt x="231705" y="333425"/>
                    <a:pt x="232124" y="333470"/>
                  </a:cubicBezTo>
                  <a:cubicBezTo>
                    <a:pt x="232731" y="333491"/>
                    <a:pt x="233330" y="333325"/>
                    <a:pt x="233839" y="332994"/>
                  </a:cubicBezTo>
                  <a:cubicBezTo>
                    <a:pt x="234121" y="332929"/>
                    <a:pt x="234414" y="332929"/>
                    <a:pt x="234696" y="332994"/>
                  </a:cubicBezTo>
                  <a:cubicBezTo>
                    <a:pt x="235582" y="333108"/>
                    <a:pt x="236477" y="333108"/>
                    <a:pt x="237363" y="332994"/>
                  </a:cubicBezTo>
                  <a:lnTo>
                    <a:pt x="238220" y="332994"/>
                  </a:lnTo>
                  <a:lnTo>
                    <a:pt x="234696" y="345472"/>
                  </a:lnTo>
                  <a:lnTo>
                    <a:pt x="235268" y="345472"/>
                  </a:lnTo>
                  <a:cubicBezTo>
                    <a:pt x="234158" y="345466"/>
                    <a:pt x="233097" y="345021"/>
                    <a:pt x="232315" y="344234"/>
                  </a:cubicBezTo>
                  <a:cubicBezTo>
                    <a:pt x="231535" y="343348"/>
                    <a:pt x="231186" y="342162"/>
                    <a:pt x="231362" y="340995"/>
                  </a:cubicBezTo>
                  <a:lnTo>
                    <a:pt x="228029" y="340995"/>
                  </a:lnTo>
                  <a:lnTo>
                    <a:pt x="223838" y="335375"/>
                  </a:lnTo>
                  <a:lnTo>
                    <a:pt x="223838" y="328803"/>
                  </a:lnTo>
                  <a:lnTo>
                    <a:pt x="222599" y="328803"/>
                  </a:lnTo>
                  <a:cubicBezTo>
                    <a:pt x="222156" y="328829"/>
                    <a:pt x="221743" y="329035"/>
                    <a:pt x="221456" y="329375"/>
                  </a:cubicBezTo>
                  <a:cubicBezTo>
                    <a:pt x="221122" y="329517"/>
                    <a:pt x="220743" y="329517"/>
                    <a:pt x="220409" y="329375"/>
                  </a:cubicBezTo>
                  <a:cubicBezTo>
                    <a:pt x="219830" y="329316"/>
                    <a:pt x="219275" y="329120"/>
                    <a:pt x="218789" y="328803"/>
                  </a:cubicBezTo>
                  <a:lnTo>
                    <a:pt x="218789" y="332518"/>
                  </a:lnTo>
                  <a:cubicBezTo>
                    <a:pt x="219302" y="332854"/>
                    <a:pt x="219892" y="333051"/>
                    <a:pt x="220504" y="333089"/>
                  </a:cubicBezTo>
                  <a:cubicBezTo>
                    <a:pt x="220907" y="333097"/>
                    <a:pt x="221292" y="332922"/>
                    <a:pt x="221552" y="332613"/>
                  </a:cubicBezTo>
                  <a:cubicBezTo>
                    <a:pt x="221792" y="332268"/>
                    <a:pt x="222179" y="332057"/>
                    <a:pt x="222599" y="332042"/>
                  </a:cubicBezTo>
                  <a:lnTo>
                    <a:pt x="223171" y="332042"/>
                  </a:lnTo>
                  <a:lnTo>
                    <a:pt x="223171" y="334804"/>
                  </a:lnTo>
                  <a:lnTo>
                    <a:pt x="218980" y="340424"/>
                  </a:lnTo>
                  <a:lnTo>
                    <a:pt x="215360" y="340424"/>
                  </a:lnTo>
                  <a:lnTo>
                    <a:pt x="218408" y="345186"/>
                  </a:lnTo>
                  <a:cubicBezTo>
                    <a:pt x="218408" y="345186"/>
                    <a:pt x="219456" y="347377"/>
                    <a:pt x="220313" y="347663"/>
                  </a:cubicBezTo>
                  <a:close/>
                  <a:moveTo>
                    <a:pt x="264509" y="338138"/>
                  </a:moveTo>
                  <a:lnTo>
                    <a:pt x="264509" y="342519"/>
                  </a:lnTo>
                  <a:lnTo>
                    <a:pt x="265367" y="342519"/>
                  </a:lnTo>
                  <a:lnTo>
                    <a:pt x="265367" y="337661"/>
                  </a:lnTo>
                  <a:lnTo>
                    <a:pt x="268796" y="342138"/>
                  </a:lnTo>
                  <a:lnTo>
                    <a:pt x="261176" y="342138"/>
                  </a:lnTo>
                  <a:lnTo>
                    <a:pt x="264509" y="338138"/>
                  </a:lnTo>
                  <a:close/>
                  <a:moveTo>
                    <a:pt x="245459" y="321755"/>
                  </a:moveTo>
                  <a:lnTo>
                    <a:pt x="246126" y="325850"/>
                  </a:lnTo>
                  <a:lnTo>
                    <a:pt x="245459" y="325850"/>
                  </a:lnTo>
                  <a:lnTo>
                    <a:pt x="245459" y="321755"/>
                  </a:lnTo>
                  <a:close/>
                  <a:moveTo>
                    <a:pt x="245459" y="347186"/>
                  </a:moveTo>
                  <a:lnTo>
                    <a:pt x="245459" y="332708"/>
                  </a:lnTo>
                  <a:cubicBezTo>
                    <a:pt x="246026" y="332817"/>
                    <a:pt x="246607" y="332817"/>
                    <a:pt x="247174" y="332708"/>
                  </a:cubicBezTo>
                  <a:lnTo>
                    <a:pt x="249460" y="346996"/>
                  </a:lnTo>
                  <a:lnTo>
                    <a:pt x="245459" y="347186"/>
                  </a:lnTo>
                  <a:close/>
                  <a:moveTo>
                    <a:pt x="252698" y="347186"/>
                  </a:moveTo>
                  <a:lnTo>
                    <a:pt x="250508" y="347186"/>
                  </a:lnTo>
                  <a:lnTo>
                    <a:pt x="248126" y="332327"/>
                  </a:lnTo>
                  <a:lnTo>
                    <a:pt x="248603" y="330994"/>
                  </a:lnTo>
                  <a:lnTo>
                    <a:pt x="252698" y="347186"/>
                  </a:lnTo>
                  <a:close/>
                  <a:moveTo>
                    <a:pt x="254318" y="321469"/>
                  </a:moveTo>
                  <a:lnTo>
                    <a:pt x="247745" y="324326"/>
                  </a:lnTo>
                  <a:lnTo>
                    <a:pt x="246317" y="319088"/>
                  </a:lnTo>
                  <a:lnTo>
                    <a:pt x="254318" y="321469"/>
                  </a:lnTo>
                  <a:close/>
                  <a:moveTo>
                    <a:pt x="243935" y="346234"/>
                  </a:moveTo>
                  <a:lnTo>
                    <a:pt x="240030" y="346234"/>
                  </a:lnTo>
                  <a:lnTo>
                    <a:pt x="242316" y="332137"/>
                  </a:lnTo>
                  <a:lnTo>
                    <a:pt x="243840" y="332137"/>
                  </a:lnTo>
                  <a:lnTo>
                    <a:pt x="243935" y="346234"/>
                  </a:lnTo>
                  <a:close/>
                  <a:moveTo>
                    <a:pt x="242221" y="326612"/>
                  </a:moveTo>
                  <a:lnTo>
                    <a:pt x="242221" y="325469"/>
                  </a:lnTo>
                  <a:lnTo>
                    <a:pt x="242221" y="326612"/>
                  </a:lnTo>
                  <a:close/>
                  <a:moveTo>
                    <a:pt x="244126" y="320802"/>
                  </a:moveTo>
                  <a:lnTo>
                    <a:pt x="244126" y="325850"/>
                  </a:lnTo>
                  <a:lnTo>
                    <a:pt x="243269" y="325850"/>
                  </a:lnTo>
                  <a:lnTo>
                    <a:pt x="244126" y="320802"/>
                  </a:lnTo>
                  <a:close/>
                  <a:moveTo>
                    <a:pt x="235649" y="329470"/>
                  </a:moveTo>
                  <a:lnTo>
                    <a:pt x="243173" y="319945"/>
                  </a:lnTo>
                  <a:lnTo>
                    <a:pt x="241173" y="327089"/>
                  </a:lnTo>
                  <a:lnTo>
                    <a:pt x="235649" y="329470"/>
                  </a:lnTo>
                  <a:close/>
                  <a:moveTo>
                    <a:pt x="240221" y="333566"/>
                  </a:moveTo>
                  <a:cubicBezTo>
                    <a:pt x="240602" y="333358"/>
                    <a:pt x="240953" y="333102"/>
                    <a:pt x="241268" y="332804"/>
                  </a:cubicBezTo>
                  <a:lnTo>
                    <a:pt x="239078" y="346234"/>
                  </a:lnTo>
                  <a:lnTo>
                    <a:pt x="236601" y="346234"/>
                  </a:lnTo>
                  <a:lnTo>
                    <a:pt x="240221" y="333566"/>
                  </a:lnTo>
                  <a:close/>
                  <a:moveTo>
                    <a:pt x="222885" y="337280"/>
                  </a:moveTo>
                  <a:lnTo>
                    <a:pt x="222885" y="341662"/>
                  </a:lnTo>
                  <a:lnTo>
                    <a:pt x="223742" y="341662"/>
                  </a:lnTo>
                  <a:lnTo>
                    <a:pt x="223742" y="337661"/>
                  </a:lnTo>
                  <a:lnTo>
                    <a:pt x="227076" y="342138"/>
                  </a:lnTo>
                  <a:lnTo>
                    <a:pt x="219551" y="342138"/>
                  </a:lnTo>
                  <a:lnTo>
                    <a:pt x="222885" y="337280"/>
                  </a:lnTo>
                  <a:close/>
                  <a:moveTo>
                    <a:pt x="378333" y="397669"/>
                  </a:moveTo>
                  <a:lnTo>
                    <a:pt x="374237" y="395764"/>
                  </a:lnTo>
                  <a:lnTo>
                    <a:pt x="372999" y="400145"/>
                  </a:lnTo>
                  <a:lnTo>
                    <a:pt x="377190" y="402050"/>
                  </a:lnTo>
                  <a:lnTo>
                    <a:pt x="378333" y="397669"/>
                  </a:lnTo>
                  <a:close/>
                  <a:moveTo>
                    <a:pt x="108395" y="397669"/>
                  </a:moveTo>
                  <a:lnTo>
                    <a:pt x="109538" y="402050"/>
                  </a:lnTo>
                  <a:lnTo>
                    <a:pt x="113728" y="400145"/>
                  </a:lnTo>
                  <a:lnTo>
                    <a:pt x="112490" y="395764"/>
                  </a:lnTo>
                  <a:lnTo>
                    <a:pt x="108395" y="397669"/>
                  </a:lnTo>
                  <a:close/>
                  <a:moveTo>
                    <a:pt x="209074" y="390811"/>
                  </a:moveTo>
                  <a:lnTo>
                    <a:pt x="204978" y="392621"/>
                  </a:lnTo>
                  <a:lnTo>
                    <a:pt x="206216" y="397097"/>
                  </a:lnTo>
                  <a:lnTo>
                    <a:pt x="210312" y="395192"/>
                  </a:lnTo>
                  <a:lnTo>
                    <a:pt x="209074" y="390811"/>
                  </a:lnTo>
                  <a:close/>
                  <a:moveTo>
                    <a:pt x="169831" y="372142"/>
                  </a:moveTo>
                  <a:lnTo>
                    <a:pt x="156401" y="372142"/>
                  </a:lnTo>
                  <a:cubicBezTo>
                    <a:pt x="155448" y="372142"/>
                    <a:pt x="155353" y="372142"/>
                    <a:pt x="155353" y="372713"/>
                  </a:cubicBezTo>
                  <a:cubicBezTo>
                    <a:pt x="155596" y="372819"/>
                    <a:pt x="155872" y="372819"/>
                    <a:pt x="156115" y="372713"/>
                  </a:cubicBezTo>
                  <a:lnTo>
                    <a:pt x="157163" y="372713"/>
                  </a:lnTo>
                  <a:cubicBezTo>
                    <a:pt x="157829" y="372713"/>
                    <a:pt x="158020" y="372713"/>
                    <a:pt x="158020" y="373951"/>
                  </a:cubicBezTo>
                  <a:lnTo>
                    <a:pt x="158020" y="384429"/>
                  </a:lnTo>
                  <a:cubicBezTo>
                    <a:pt x="158134" y="386332"/>
                    <a:pt x="158134" y="388241"/>
                    <a:pt x="158020" y="390144"/>
                  </a:cubicBezTo>
                  <a:cubicBezTo>
                    <a:pt x="158020" y="390906"/>
                    <a:pt x="158020" y="391192"/>
                    <a:pt x="157448" y="391287"/>
                  </a:cubicBezTo>
                  <a:lnTo>
                    <a:pt x="156401" y="391287"/>
                  </a:lnTo>
                  <a:cubicBezTo>
                    <a:pt x="155734" y="391287"/>
                    <a:pt x="155639" y="391287"/>
                    <a:pt x="155639" y="391859"/>
                  </a:cubicBezTo>
                  <a:cubicBezTo>
                    <a:pt x="155639" y="392430"/>
                    <a:pt x="155639" y="392525"/>
                    <a:pt x="156591" y="392621"/>
                  </a:cubicBezTo>
                  <a:lnTo>
                    <a:pt x="168593" y="392621"/>
                  </a:lnTo>
                  <a:cubicBezTo>
                    <a:pt x="169214" y="392684"/>
                    <a:pt x="169785" y="392277"/>
                    <a:pt x="169926" y="391668"/>
                  </a:cubicBezTo>
                  <a:cubicBezTo>
                    <a:pt x="170195" y="390668"/>
                    <a:pt x="170386" y="389650"/>
                    <a:pt x="170498" y="388620"/>
                  </a:cubicBezTo>
                  <a:cubicBezTo>
                    <a:pt x="170498" y="388620"/>
                    <a:pt x="170498" y="387763"/>
                    <a:pt x="169831" y="387668"/>
                  </a:cubicBezTo>
                  <a:cubicBezTo>
                    <a:pt x="169164" y="387572"/>
                    <a:pt x="169164" y="388239"/>
                    <a:pt x="169069" y="388430"/>
                  </a:cubicBezTo>
                  <a:cubicBezTo>
                    <a:pt x="168974" y="388620"/>
                    <a:pt x="168497" y="389858"/>
                    <a:pt x="167926" y="390049"/>
                  </a:cubicBezTo>
                  <a:cubicBezTo>
                    <a:pt x="167423" y="390155"/>
                    <a:pt x="166905" y="390155"/>
                    <a:pt x="166402" y="390049"/>
                  </a:cubicBezTo>
                  <a:lnTo>
                    <a:pt x="165449" y="390049"/>
                  </a:lnTo>
                  <a:cubicBezTo>
                    <a:pt x="162592" y="390049"/>
                    <a:pt x="162497" y="389477"/>
                    <a:pt x="162497" y="388049"/>
                  </a:cubicBezTo>
                  <a:lnTo>
                    <a:pt x="162497" y="381762"/>
                  </a:lnTo>
                  <a:lnTo>
                    <a:pt x="166306" y="381762"/>
                  </a:lnTo>
                  <a:cubicBezTo>
                    <a:pt x="167259" y="381762"/>
                    <a:pt x="167450" y="381762"/>
                    <a:pt x="167545" y="382524"/>
                  </a:cubicBezTo>
                  <a:cubicBezTo>
                    <a:pt x="167640" y="383286"/>
                    <a:pt x="167545" y="382524"/>
                    <a:pt x="167545" y="383191"/>
                  </a:cubicBezTo>
                  <a:cubicBezTo>
                    <a:pt x="167545" y="383562"/>
                    <a:pt x="167840" y="383858"/>
                    <a:pt x="168212" y="383858"/>
                  </a:cubicBezTo>
                  <a:cubicBezTo>
                    <a:pt x="168212" y="383858"/>
                    <a:pt x="168878" y="383858"/>
                    <a:pt x="168878" y="383000"/>
                  </a:cubicBezTo>
                  <a:lnTo>
                    <a:pt x="168878" y="381191"/>
                  </a:lnTo>
                  <a:cubicBezTo>
                    <a:pt x="168839" y="380620"/>
                    <a:pt x="168839" y="380047"/>
                    <a:pt x="168878" y="379476"/>
                  </a:cubicBezTo>
                  <a:cubicBezTo>
                    <a:pt x="168937" y="379323"/>
                    <a:pt x="168937" y="379153"/>
                    <a:pt x="168878" y="379000"/>
                  </a:cubicBezTo>
                  <a:lnTo>
                    <a:pt x="162592" y="379000"/>
                  </a:lnTo>
                  <a:lnTo>
                    <a:pt x="162592" y="372332"/>
                  </a:lnTo>
                  <a:lnTo>
                    <a:pt x="166402" y="372332"/>
                  </a:lnTo>
                  <a:cubicBezTo>
                    <a:pt x="167735" y="372332"/>
                    <a:pt x="167831" y="372904"/>
                    <a:pt x="167926" y="373190"/>
                  </a:cubicBezTo>
                  <a:cubicBezTo>
                    <a:pt x="167985" y="373472"/>
                    <a:pt x="167985" y="373764"/>
                    <a:pt x="167926" y="374047"/>
                  </a:cubicBezTo>
                  <a:cubicBezTo>
                    <a:pt x="167926" y="374809"/>
                    <a:pt x="168402" y="374904"/>
                    <a:pt x="168593" y="374904"/>
                  </a:cubicBezTo>
                  <a:cubicBezTo>
                    <a:pt x="168942" y="374862"/>
                    <a:pt x="169217" y="374587"/>
                    <a:pt x="169259" y="374237"/>
                  </a:cubicBezTo>
                  <a:lnTo>
                    <a:pt x="169259" y="372999"/>
                  </a:lnTo>
                  <a:cubicBezTo>
                    <a:pt x="169243" y="372809"/>
                    <a:pt x="169243" y="372618"/>
                    <a:pt x="169259" y="372428"/>
                  </a:cubicBezTo>
                  <a:cubicBezTo>
                    <a:pt x="169232" y="371951"/>
                    <a:pt x="169232" y="371475"/>
                    <a:pt x="169259" y="370999"/>
                  </a:cubicBezTo>
                  <a:cubicBezTo>
                    <a:pt x="169310" y="370844"/>
                    <a:pt x="169310" y="370677"/>
                    <a:pt x="169259" y="370523"/>
                  </a:cubicBezTo>
                  <a:lnTo>
                    <a:pt x="169831" y="372142"/>
                  </a:lnTo>
                  <a:close/>
                  <a:moveTo>
                    <a:pt x="206693" y="383286"/>
                  </a:moveTo>
                  <a:cubicBezTo>
                    <a:pt x="206474" y="383225"/>
                    <a:pt x="206244" y="383225"/>
                    <a:pt x="206026" y="383286"/>
                  </a:cubicBezTo>
                  <a:lnTo>
                    <a:pt x="204121" y="382715"/>
                  </a:lnTo>
                  <a:lnTo>
                    <a:pt x="203264" y="382715"/>
                  </a:lnTo>
                  <a:lnTo>
                    <a:pt x="200882" y="381857"/>
                  </a:lnTo>
                  <a:lnTo>
                    <a:pt x="200216" y="381857"/>
                  </a:lnTo>
                  <a:cubicBezTo>
                    <a:pt x="200035" y="381772"/>
                    <a:pt x="199825" y="381772"/>
                    <a:pt x="199644" y="381857"/>
                  </a:cubicBezTo>
                  <a:cubicBezTo>
                    <a:pt x="199644" y="381857"/>
                    <a:pt x="199644" y="382429"/>
                    <a:pt x="200311" y="382715"/>
                  </a:cubicBezTo>
                  <a:cubicBezTo>
                    <a:pt x="200978" y="383000"/>
                    <a:pt x="201073" y="382715"/>
                    <a:pt x="201073" y="383191"/>
                  </a:cubicBezTo>
                  <a:cubicBezTo>
                    <a:pt x="200902" y="383630"/>
                    <a:pt x="200678" y="384045"/>
                    <a:pt x="200406" y="384429"/>
                  </a:cubicBezTo>
                  <a:lnTo>
                    <a:pt x="198596" y="387001"/>
                  </a:lnTo>
                  <a:lnTo>
                    <a:pt x="193548" y="394049"/>
                  </a:lnTo>
                  <a:lnTo>
                    <a:pt x="192215" y="380143"/>
                  </a:lnTo>
                  <a:cubicBezTo>
                    <a:pt x="192215" y="379286"/>
                    <a:pt x="192215" y="378714"/>
                    <a:pt x="191548" y="378524"/>
                  </a:cubicBezTo>
                  <a:cubicBezTo>
                    <a:pt x="190881" y="378333"/>
                    <a:pt x="190691" y="378524"/>
                    <a:pt x="190119" y="379381"/>
                  </a:cubicBezTo>
                  <a:lnTo>
                    <a:pt x="180594" y="390335"/>
                  </a:lnTo>
                  <a:lnTo>
                    <a:pt x="180594" y="378524"/>
                  </a:lnTo>
                  <a:cubicBezTo>
                    <a:pt x="180551" y="377922"/>
                    <a:pt x="180551" y="377317"/>
                    <a:pt x="180594" y="376714"/>
                  </a:cubicBezTo>
                  <a:lnTo>
                    <a:pt x="181642" y="376714"/>
                  </a:lnTo>
                  <a:cubicBezTo>
                    <a:pt x="181819" y="376816"/>
                    <a:pt x="182036" y="376816"/>
                    <a:pt x="182213" y="376714"/>
                  </a:cubicBezTo>
                  <a:cubicBezTo>
                    <a:pt x="182044" y="376449"/>
                    <a:pt x="181764" y="376274"/>
                    <a:pt x="181451" y="376238"/>
                  </a:cubicBezTo>
                  <a:lnTo>
                    <a:pt x="178784" y="375475"/>
                  </a:lnTo>
                  <a:lnTo>
                    <a:pt x="178308" y="375475"/>
                  </a:lnTo>
                  <a:lnTo>
                    <a:pt x="175736" y="374523"/>
                  </a:lnTo>
                  <a:lnTo>
                    <a:pt x="175260" y="374523"/>
                  </a:lnTo>
                  <a:cubicBezTo>
                    <a:pt x="175061" y="374380"/>
                    <a:pt x="174792" y="374380"/>
                    <a:pt x="174593" y="374523"/>
                  </a:cubicBezTo>
                  <a:cubicBezTo>
                    <a:pt x="174593" y="374523"/>
                    <a:pt x="174593" y="375285"/>
                    <a:pt x="175260" y="375475"/>
                  </a:cubicBezTo>
                  <a:cubicBezTo>
                    <a:pt x="175511" y="375418"/>
                    <a:pt x="175771" y="375418"/>
                    <a:pt x="176022" y="375475"/>
                  </a:cubicBezTo>
                  <a:cubicBezTo>
                    <a:pt x="176183" y="376100"/>
                    <a:pt x="176183" y="376756"/>
                    <a:pt x="176022" y="377381"/>
                  </a:cubicBezTo>
                  <a:lnTo>
                    <a:pt x="176022" y="395764"/>
                  </a:lnTo>
                  <a:cubicBezTo>
                    <a:pt x="176022" y="396335"/>
                    <a:pt x="176022" y="397097"/>
                    <a:pt x="176594" y="397288"/>
                  </a:cubicBezTo>
                  <a:cubicBezTo>
                    <a:pt x="177165" y="397478"/>
                    <a:pt x="177356" y="397288"/>
                    <a:pt x="178118" y="396240"/>
                  </a:cubicBezTo>
                  <a:cubicBezTo>
                    <a:pt x="179832" y="394430"/>
                    <a:pt x="185261" y="387953"/>
                    <a:pt x="187071" y="385763"/>
                  </a:cubicBezTo>
                  <a:lnTo>
                    <a:pt x="188405" y="399669"/>
                  </a:lnTo>
                  <a:cubicBezTo>
                    <a:pt x="188405" y="400717"/>
                    <a:pt x="188405" y="401384"/>
                    <a:pt x="189167" y="401574"/>
                  </a:cubicBezTo>
                  <a:cubicBezTo>
                    <a:pt x="189929" y="401765"/>
                    <a:pt x="190024" y="401574"/>
                    <a:pt x="190500" y="400431"/>
                  </a:cubicBezTo>
                  <a:cubicBezTo>
                    <a:pt x="193358" y="396716"/>
                    <a:pt x="198692" y="389573"/>
                    <a:pt x="200978" y="386810"/>
                  </a:cubicBezTo>
                  <a:lnTo>
                    <a:pt x="200978" y="386239"/>
                  </a:lnTo>
                  <a:cubicBezTo>
                    <a:pt x="201644" y="385286"/>
                    <a:pt x="202216" y="384620"/>
                    <a:pt x="202692" y="384620"/>
                  </a:cubicBezTo>
                  <a:lnTo>
                    <a:pt x="203549" y="384620"/>
                  </a:lnTo>
                  <a:cubicBezTo>
                    <a:pt x="205931" y="383858"/>
                    <a:pt x="206693" y="383667"/>
                    <a:pt x="206693" y="383286"/>
                  </a:cubicBezTo>
                  <a:close/>
                  <a:moveTo>
                    <a:pt x="232410" y="389954"/>
                  </a:moveTo>
                  <a:cubicBezTo>
                    <a:pt x="232193" y="389887"/>
                    <a:pt x="231960" y="389887"/>
                    <a:pt x="231743" y="389954"/>
                  </a:cubicBezTo>
                  <a:lnTo>
                    <a:pt x="222694" y="387763"/>
                  </a:lnTo>
                  <a:lnTo>
                    <a:pt x="218123" y="386525"/>
                  </a:lnTo>
                  <a:lnTo>
                    <a:pt x="216884" y="386525"/>
                  </a:lnTo>
                  <a:cubicBezTo>
                    <a:pt x="216408" y="386525"/>
                    <a:pt x="216122" y="387096"/>
                    <a:pt x="216122" y="387191"/>
                  </a:cubicBezTo>
                  <a:cubicBezTo>
                    <a:pt x="216122" y="387287"/>
                    <a:pt x="214694" y="390335"/>
                    <a:pt x="214598" y="390906"/>
                  </a:cubicBezTo>
                  <a:cubicBezTo>
                    <a:pt x="214503" y="391478"/>
                    <a:pt x="214598" y="391763"/>
                    <a:pt x="214598" y="391954"/>
                  </a:cubicBezTo>
                  <a:cubicBezTo>
                    <a:pt x="214598" y="392144"/>
                    <a:pt x="215265" y="391478"/>
                    <a:pt x="215360" y="391287"/>
                  </a:cubicBezTo>
                  <a:cubicBezTo>
                    <a:pt x="215705" y="390591"/>
                    <a:pt x="216328" y="390073"/>
                    <a:pt x="217075" y="389858"/>
                  </a:cubicBezTo>
                  <a:lnTo>
                    <a:pt x="217837" y="389858"/>
                  </a:lnTo>
                  <a:cubicBezTo>
                    <a:pt x="218904" y="389896"/>
                    <a:pt x="219951" y="390049"/>
                    <a:pt x="220980" y="390335"/>
                  </a:cubicBezTo>
                  <a:lnTo>
                    <a:pt x="225743" y="391478"/>
                  </a:lnTo>
                  <a:lnTo>
                    <a:pt x="217075" y="399288"/>
                  </a:lnTo>
                  <a:lnTo>
                    <a:pt x="210217" y="405479"/>
                  </a:lnTo>
                  <a:cubicBezTo>
                    <a:pt x="210217" y="405479"/>
                    <a:pt x="209550" y="405956"/>
                    <a:pt x="209455" y="406337"/>
                  </a:cubicBezTo>
                  <a:cubicBezTo>
                    <a:pt x="209360" y="406718"/>
                    <a:pt x="209455" y="407099"/>
                    <a:pt x="210217" y="407289"/>
                  </a:cubicBezTo>
                  <a:lnTo>
                    <a:pt x="218408" y="409385"/>
                  </a:lnTo>
                  <a:lnTo>
                    <a:pt x="225076" y="411099"/>
                  </a:lnTo>
                  <a:cubicBezTo>
                    <a:pt x="225541" y="411063"/>
                    <a:pt x="225945" y="410769"/>
                    <a:pt x="226124" y="410337"/>
                  </a:cubicBezTo>
                  <a:cubicBezTo>
                    <a:pt x="226699" y="409305"/>
                    <a:pt x="227178" y="408220"/>
                    <a:pt x="227552" y="407099"/>
                  </a:cubicBezTo>
                  <a:lnTo>
                    <a:pt x="227552" y="405956"/>
                  </a:lnTo>
                  <a:cubicBezTo>
                    <a:pt x="227552" y="405956"/>
                    <a:pt x="226981" y="405956"/>
                    <a:pt x="226886" y="406527"/>
                  </a:cubicBezTo>
                  <a:cubicBezTo>
                    <a:pt x="226684" y="406940"/>
                    <a:pt x="226427" y="407325"/>
                    <a:pt x="226124" y="407670"/>
                  </a:cubicBezTo>
                  <a:cubicBezTo>
                    <a:pt x="225457" y="408337"/>
                    <a:pt x="224028" y="408432"/>
                    <a:pt x="221837" y="407670"/>
                  </a:cubicBezTo>
                  <a:lnTo>
                    <a:pt x="216218" y="405289"/>
                  </a:lnTo>
                  <a:lnTo>
                    <a:pt x="217932" y="403765"/>
                  </a:lnTo>
                  <a:cubicBezTo>
                    <a:pt x="222599" y="399574"/>
                    <a:pt x="227457" y="395288"/>
                    <a:pt x="232029" y="391097"/>
                  </a:cubicBezTo>
                  <a:cubicBezTo>
                    <a:pt x="232065" y="390908"/>
                    <a:pt x="232065" y="390714"/>
                    <a:pt x="232029" y="390525"/>
                  </a:cubicBezTo>
                  <a:cubicBezTo>
                    <a:pt x="232269" y="390440"/>
                    <a:pt x="232424" y="390208"/>
                    <a:pt x="232410" y="389954"/>
                  </a:cubicBezTo>
                  <a:close/>
                  <a:moveTo>
                    <a:pt x="247460" y="406622"/>
                  </a:moveTo>
                  <a:cubicBezTo>
                    <a:pt x="247460" y="406622"/>
                    <a:pt x="246126" y="406622"/>
                    <a:pt x="245936" y="407384"/>
                  </a:cubicBezTo>
                  <a:cubicBezTo>
                    <a:pt x="245900" y="407733"/>
                    <a:pt x="245900" y="408083"/>
                    <a:pt x="245936" y="408432"/>
                  </a:cubicBezTo>
                  <a:lnTo>
                    <a:pt x="245936" y="409004"/>
                  </a:lnTo>
                  <a:cubicBezTo>
                    <a:pt x="244983" y="409108"/>
                    <a:pt x="244031" y="409108"/>
                    <a:pt x="243078" y="409004"/>
                  </a:cubicBezTo>
                  <a:cubicBezTo>
                    <a:pt x="240221" y="409004"/>
                    <a:pt x="240125" y="408527"/>
                    <a:pt x="240125" y="407003"/>
                  </a:cubicBezTo>
                  <a:lnTo>
                    <a:pt x="240125" y="400812"/>
                  </a:lnTo>
                  <a:lnTo>
                    <a:pt x="243840" y="400812"/>
                  </a:lnTo>
                  <a:cubicBezTo>
                    <a:pt x="244793" y="400812"/>
                    <a:pt x="244983" y="401288"/>
                    <a:pt x="245078" y="401574"/>
                  </a:cubicBezTo>
                  <a:cubicBezTo>
                    <a:pt x="245100" y="401827"/>
                    <a:pt x="245100" y="402083"/>
                    <a:pt x="245078" y="402336"/>
                  </a:cubicBezTo>
                  <a:cubicBezTo>
                    <a:pt x="245078" y="402707"/>
                    <a:pt x="245374" y="403003"/>
                    <a:pt x="245745" y="403003"/>
                  </a:cubicBezTo>
                  <a:cubicBezTo>
                    <a:pt x="245745" y="403003"/>
                    <a:pt x="246412" y="403003"/>
                    <a:pt x="246412" y="402146"/>
                  </a:cubicBezTo>
                  <a:lnTo>
                    <a:pt x="246412" y="400336"/>
                  </a:lnTo>
                  <a:cubicBezTo>
                    <a:pt x="246366" y="399765"/>
                    <a:pt x="246366" y="399192"/>
                    <a:pt x="246412" y="398621"/>
                  </a:cubicBezTo>
                  <a:cubicBezTo>
                    <a:pt x="246481" y="398470"/>
                    <a:pt x="246481" y="398296"/>
                    <a:pt x="246412" y="398145"/>
                  </a:cubicBezTo>
                  <a:cubicBezTo>
                    <a:pt x="246412" y="398145"/>
                    <a:pt x="245936" y="398145"/>
                    <a:pt x="245650" y="398621"/>
                  </a:cubicBezTo>
                  <a:cubicBezTo>
                    <a:pt x="245277" y="398738"/>
                    <a:pt x="244879" y="398738"/>
                    <a:pt x="244507" y="398621"/>
                  </a:cubicBezTo>
                  <a:lnTo>
                    <a:pt x="240411" y="398621"/>
                  </a:lnTo>
                  <a:lnTo>
                    <a:pt x="240411" y="392049"/>
                  </a:lnTo>
                  <a:lnTo>
                    <a:pt x="244221" y="392049"/>
                  </a:lnTo>
                  <a:cubicBezTo>
                    <a:pt x="245555" y="392049"/>
                    <a:pt x="245650" y="392525"/>
                    <a:pt x="245745" y="392811"/>
                  </a:cubicBezTo>
                  <a:cubicBezTo>
                    <a:pt x="245787" y="393095"/>
                    <a:pt x="245787" y="393384"/>
                    <a:pt x="245745" y="393668"/>
                  </a:cubicBezTo>
                  <a:cubicBezTo>
                    <a:pt x="245745" y="394430"/>
                    <a:pt x="246221" y="394525"/>
                    <a:pt x="246412" y="394525"/>
                  </a:cubicBezTo>
                  <a:cubicBezTo>
                    <a:pt x="246733" y="394495"/>
                    <a:pt x="246999" y="394266"/>
                    <a:pt x="247079" y="393954"/>
                  </a:cubicBezTo>
                  <a:cubicBezTo>
                    <a:pt x="247105" y="393542"/>
                    <a:pt x="247105" y="393128"/>
                    <a:pt x="247079" y="392716"/>
                  </a:cubicBezTo>
                  <a:lnTo>
                    <a:pt x="247079" y="392144"/>
                  </a:lnTo>
                  <a:cubicBezTo>
                    <a:pt x="247033" y="391669"/>
                    <a:pt x="247033" y="391191"/>
                    <a:pt x="247079" y="390716"/>
                  </a:cubicBezTo>
                  <a:cubicBezTo>
                    <a:pt x="247131" y="390404"/>
                    <a:pt x="246921" y="390110"/>
                    <a:pt x="246610" y="390056"/>
                  </a:cubicBezTo>
                  <a:cubicBezTo>
                    <a:pt x="246577" y="390051"/>
                    <a:pt x="246541" y="390048"/>
                    <a:pt x="246507" y="390049"/>
                  </a:cubicBezTo>
                  <a:lnTo>
                    <a:pt x="233553" y="390049"/>
                  </a:lnTo>
                  <a:cubicBezTo>
                    <a:pt x="232696" y="390049"/>
                    <a:pt x="232505" y="390049"/>
                    <a:pt x="232505" y="390620"/>
                  </a:cubicBezTo>
                  <a:cubicBezTo>
                    <a:pt x="232505" y="391192"/>
                    <a:pt x="232505" y="391287"/>
                    <a:pt x="233363" y="391287"/>
                  </a:cubicBezTo>
                  <a:lnTo>
                    <a:pt x="234410" y="391287"/>
                  </a:lnTo>
                  <a:cubicBezTo>
                    <a:pt x="235077" y="391287"/>
                    <a:pt x="235268" y="391287"/>
                    <a:pt x="235268" y="392525"/>
                  </a:cubicBezTo>
                  <a:lnTo>
                    <a:pt x="235268" y="408908"/>
                  </a:lnTo>
                  <a:cubicBezTo>
                    <a:pt x="235268" y="410051"/>
                    <a:pt x="235268" y="410051"/>
                    <a:pt x="234696" y="410051"/>
                  </a:cubicBezTo>
                  <a:lnTo>
                    <a:pt x="233648" y="410051"/>
                  </a:lnTo>
                  <a:cubicBezTo>
                    <a:pt x="232886" y="410051"/>
                    <a:pt x="232886" y="410051"/>
                    <a:pt x="232886" y="410718"/>
                  </a:cubicBezTo>
                  <a:cubicBezTo>
                    <a:pt x="232886" y="411385"/>
                    <a:pt x="232886" y="411385"/>
                    <a:pt x="233839" y="411385"/>
                  </a:cubicBezTo>
                  <a:lnTo>
                    <a:pt x="246888" y="411385"/>
                  </a:lnTo>
                  <a:cubicBezTo>
                    <a:pt x="247509" y="411449"/>
                    <a:pt x="248081" y="411041"/>
                    <a:pt x="248222" y="410432"/>
                  </a:cubicBezTo>
                  <a:cubicBezTo>
                    <a:pt x="248462" y="409431"/>
                    <a:pt x="248622" y="408411"/>
                    <a:pt x="248698" y="407384"/>
                  </a:cubicBezTo>
                  <a:cubicBezTo>
                    <a:pt x="248698" y="407384"/>
                    <a:pt x="248126" y="406622"/>
                    <a:pt x="247460" y="406622"/>
                  </a:cubicBezTo>
                  <a:close/>
                  <a:moveTo>
                    <a:pt x="286131" y="398431"/>
                  </a:moveTo>
                  <a:cubicBezTo>
                    <a:pt x="286131" y="398431"/>
                    <a:pt x="285560" y="398431"/>
                    <a:pt x="286131" y="399288"/>
                  </a:cubicBezTo>
                  <a:cubicBezTo>
                    <a:pt x="286260" y="399788"/>
                    <a:pt x="286260" y="400312"/>
                    <a:pt x="286131" y="400812"/>
                  </a:cubicBezTo>
                  <a:cubicBezTo>
                    <a:pt x="286131" y="401574"/>
                    <a:pt x="284893" y="401860"/>
                    <a:pt x="283369" y="402431"/>
                  </a:cubicBezTo>
                  <a:cubicBezTo>
                    <a:pt x="282512" y="402765"/>
                    <a:pt x="281615" y="402988"/>
                    <a:pt x="280702" y="403098"/>
                  </a:cubicBezTo>
                  <a:lnTo>
                    <a:pt x="280130" y="403098"/>
                  </a:lnTo>
                  <a:cubicBezTo>
                    <a:pt x="279559" y="403098"/>
                    <a:pt x="278892" y="400812"/>
                    <a:pt x="278035" y="397955"/>
                  </a:cubicBezTo>
                  <a:lnTo>
                    <a:pt x="276511" y="393287"/>
                  </a:lnTo>
                  <a:cubicBezTo>
                    <a:pt x="275273" y="389382"/>
                    <a:pt x="275082" y="388715"/>
                    <a:pt x="274796" y="387953"/>
                  </a:cubicBezTo>
                  <a:cubicBezTo>
                    <a:pt x="274511" y="387191"/>
                    <a:pt x="274796" y="386810"/>
                    <a:pt x="274796" y="386620"/>
                  </a:cubicBezTo>
                  <a:lnTo>
                    <a:pt x="275749" y="386620"/>
                  </a:lnTo>
                  <a:cubicBezTo>
                    <a:pt x="276511" y="386620"/>
                    <a:pt x="276511" y="385953"/>
                    <a:pt x="276416" y="385667"/>
                  </a:cubicBezTo>
                  <a:cubicBezTo>
                    <a:pt x="276209" y="385548"/>
                    <a:pt x="275955" y="385548"/>
                    <a:pt x="275749" y="385667"/>
                  </a:cubicBezTo>
                  <a:lnTo>
                    <a:pt x="275177" y="385667"/>
                  </a:lnTo>
                  <a:lnTo>
                    <a:pt x="272891" y="386525"/>
                  </a:lnTo>
                  <a:lnTo>
                    <a:pt x="270129" y="386525"/>
                  </a:lnTo>
                  <a:lnTo>
                    <a:pt x="267653" y="387287"/>
                  </a:lnTo>
                  <a:cubicBezTo>
                    <a:pt x="267653" y="387287"/>
                    <a:pt x="266700" y="387287"/>
                    <a:pt x="266891" y="388239"/>
                  </a:cubicBezTo>
                  <a:cubicBezTo>
                    <a:pt x="267081" y="389192"/>
                    <a:pt x="266891" y="388811"/>
                    <a:pt x="267938" y="388239"/>
                  </a:cubicBezTo>
                  <a:lnTo>
                    <a:pt x="268796" y="388239"/>
                  </a:lnTo>
                  <a:cubicBezTo>
                    <a:pt x="269462" y="388239"/>
                    <a:pt x="269653" y="388239"/>
                    <a:pt x="270034" y="389096"/>
                  </a:cubicBezTo>
                  <a:lnTo>
                    <a:pt x="271748" y="394335"/>
                  </a:lnTo>
                  <a:lnTo>
                    <a:pt x="273272" y="399098"/>
                  </a:lnTo>
                  <a:cubicBezTo>
                    <a:pt x="274034" y="401384"/>
                    <a:pt x="274701" y="403479"/>
                    <a:pt x="274892" y="404622"/>
                  </a:cubicBezTo>
                  <a:cubicBezTo>
                    <a:pt x="275082" y="405765"/>
                    <a:pt x="274892" y="405765"/>
                    <a:pt x="274892" y="405860"/>
                  </a:cubicBezTo>
                  <a:lnTo>
                    <a:pt x="274034" y="405860"/>
                  </a:lnTo>
                  <a:cubicBezTo>
                    <a:pt x="273368" y="406622"/>
                    <a:pt x="273368" y="407194"/>
                    <a:pt x="273368" y="407194"/>
                  </a:cubicBezTo>
                  <a:cubicBezTo>
                    <a:pt x="273567" y="407337"/>
                    <a:pt x="273835" y="407337"/>
                    <a:pt x="274034" y="407194"/>
                  </a:cubicBezTo>
                  <a:lnTo>
                    <a:pt x="274511" y="407194"/>
                  </a:lnTo>
                  <a:lnTo>
                    <a:pt x="276701" y="406432"/>
                  </a:lnTo>
                  <a:lnTo>
                    <a:pt x="277940" y="406432"/>
                  </a:lnTo>
                  <a:lnTo>
                    <a:pt x="280797" y="405575"/>
                  </a:lnTo>
                  <a:lnTo>
                    <a:pt x="285941" y="404050"/>
                  </a:lnTo>
                  <a:cubicBezTo>
                    <a:pt x="287369" y="404050"/>
                    <a:pt x="287750" y="403289"/>
                    <a:pt x="287750" y="402431"/>
                  </a:cubicBezTo>
                  <a:cubicBezTo>
                    <a:pt x="287653" y="401338"/>
                    <a:pt x="287463" y="400254"/>
                    <a:pt x="287179" y="399193"/>
                  </a:cubicBezTo>
                  <a:cubicBezTo>
                    <a:pt x="287179" y="399193"/>
                    <a:pt x="286607" y="398431"/>
                    <a:pt x="286131" y="398431"/>
                  </a:cubicBezTo>
                  <a:close/>
                  <a:moveTo>
                    <a:pt x="310229" y="394049"/>
                  </a:moveTo>
                  <a:lnTo>
                    <a:pt x="309182" y="394049"/>
                  </a:lnTo>
                  <a:cubicBezTo>
                    <a:pt x="309182" y="394049"/>
                    <a:pt x="308039" y="394049"/>
                    <a:pt x="306134" y="392144"/>
                  </a:cubicBezTo>
                  <a:lnTo>
                    <a:pt x="298418" y="383476"/>
                  </a:lnTo>
                  <a:lnTo>
                    <a:pt x="293561" y="378619"/>
                  </a:lnTo>
                  <a:cubicBezTo>
                    <a:pt x="292989" y="378619"/>
                    <a:pt x="292418" y="378143"/>
                    <a:pt x="292418" y="378619"/>
                  </a:cubicBezTo>
                  <a:cubicBezTo>
                    <a:pt x="292418" y="379095"/>
                    <a:pt x="291846" y="379476"/>
                    <a:pt x="291751" y="380238"/>
                  </a:cubicBezTo>
                  <a:lnTo>
                    <a:pt x="290513" y="399288"/>
                  </a:lnTo>
                  <a:cubicBezTo>
                    <a:pt x="290513" y="400812"/>
                    <a:pt x="290513" y="401574"/>
                    <a:pt x="289274" y="402050"/>
                  </a:cubicBezTo>
                  <a:lnTo>
                    <a:pt x="288512" y="402050"/>
                  </a:lnTo>
                  <a:cubicBezTo>
                    <a:pt x="288410" y="402227"/>
                    <a:pt x="288410" y="402445"/>
                    <a:pt x="288512" y="402622"/>
                  </a:cubicBezTo>
                  <a:cubicBezTo>
                    <a:pt x="288719" y="402741"/>
                    <a:pt x="288972" y="402741"/>
                    <a:pt x="289179" y="402622"/>
                  </a:cubicBezTo>
                  <a:lnTo>
                    <a:pt x="289655" y="402622"/>
                  </a:lnTo>
                  <a:lnTo>
                    <a:pt x="292227" y="401669"/>
                  </a:lnTo>
                  <a:lnTo>
                    <a:pt x="294227" y="401669"/>
                  </a:lnTo>
                  <a:lnTo>
                    <a:pt x="295751" y="401098"/>
                  </a:lnTo>
                  <a:cubicBezTo>
                    <a:pt x="296418" y="401098"/>
                    <a:pt x="296513" y="400431"/>
                    <a:pt x="296418" y="400145"/>
                  </a:cubicBezTo>
                  <a:cubicBezTo>
                    <a:pt x="296241" y="400043"/>
                    <a:pt x="296024" y="400043"/>
                    <a:pt x="295847" y="400145"/>
                  </a:cubicBezTo>
                  <a:lnTo>
                    <a:pt x="294132" y="400145"/>
                  </a:lnTo>
                  <a:cubicBezTo>
                    <a:pt x="294041" y="399641"/>
                    <a:pt x="294041" y="399125"/>
                    <a:pt x="294132" y="398621"/>
                  </a:cubicBezTo>
                  <a:lnTo>
                    <a:pt x="294132" y="394430"/>
                  </a:lnTo>
                  <a:lnTo>
                    <a:pt x="300038" y="392430"/>
                  </a:lnTo>
                  <a:lnTo>
                    <a:pt x="304038" y="397193"/>
                  </a:lnTo>
                  <a:cubicBezTo>
                    <a:pt x="304038" y="397193"/>
                    <a:pt x="303371" y="397669"/>
                    <a:pt x="303562" y="398050"/>
                  </a:cubicBezTo>
                  <a:cubicBezTo>
                    <a:pt x="303743" y="398135"/>
                    <a:pt x="303952" y="398135"/>
                    <a:pt x="304133" y="398050"/>
                  </a:cubicBezTo>
                  <a:lnTo>
                    <a:pt x="304895" y="398050"/>
                  </a:lnTo>
                  <a:lnTo>
                    <a:pt x="310039" y="396335"/>
                  </a:lnTo>
                  <a:cubicBezTo>
                    <a:pt x="310991" y="396335"/>
                    <a:pt x="311277" y="395859"/>
                    <a:pt x="311468" y="395478"/>
                  </a:cubicBezTo>
                  <a:cubicBezTo>
                    <a:pt x="311820" y="395087"/>
                    <a:pt x="311789" y="394485"/>
                    <a:pt x="311398" y="394133"/>
                  </a:cubicBezTo>
                  <a:cubicBezTo>
                    <a:pt x="311074" y="393840"/>
                    <a:pt x="310592" y="393805"/>
                    <a:pt x="310229" y="394049"/>
                  </a:cubicBezTo>
                  <a:close/>
                  <a:moveTo>
                    <a:pt x="293370" y="391097"/>
                  </a:moveTo>
                  <a:lnTo>
                    <a:pt x="293370" y="385000"/>
                  </a:lnTo>
                  <a:lnTo>
                    <a:pt x="297371" y="389763"/>
                  </a:lnTo>
                  <a:lnTo>
                    <a:pt x="293370" y="391097"/>
                  </a:lnTo>
                  <a:close/>
                  <a:moveTo>
                    <a:pt x="330518" y="373666"/>
                  </a:moveTo>
                  <a:lnTo>
                    <a:pt x="330518" y="371666"/>
                  </a:lnTo>
                  <a:lnTo>
                    <a:pt x="331280" y="371666"/>
                  </a:lnTo>
                  <a:cubicBezTo>
                    <a:pt x="332137" y="371666"/>
                    <a:pt x="332137" y="371094"/>
                    <a:pt x="332137" y="370904"/>
                  </a:cubicBezTo>
                  <a:cubicBezTo>
                    <a:pt x="332137" y="370713"/>
                    <a:pt x="332137" y="370332"/>
                    <a:pt x="331375" y="370332"/>
                  </a:cubicBezTo>
                  <a:lnTo>
                    <a:pt x="325184" y="370332"/>
                  </a:lnTo>
                  <a:cubicBezTo>
                    <a:pt x="324875" y="370223"/>
                    <a:pt x="324540" y="370223"/>
                    <a:pt x="324231" y="370332"/>
                  </a:cubicBezTo>
                  <a:cubicBezTo>
                    <a:pt x="324231" y="370332"/>
                    <a:pt x="324231" y="370904"/>
                    <a:pt x="324898" y="370904"/>
                  </a:cubicBezTo>
                  <a:lnTo>
                    <a:pt x="326517" y="370904"/>
                  </a:lnTo>
                  <a:cubicBezTo>
                    <a:pt x="326517" y="370904"/>
                    <a:pt x="327279" y="370904"/>
                    <a:pt x="327470" y="372809"/>
                  </a:cubicBezTo>
                  <a:lnTo>
                    <a:pt x="329279" y="384048"/>
                  </a:lnTo>
                  <a:lnTo>
                    <a:pt x="327565" y="382715"/>
                  </a:lnTo>
                  <a:lnTo>
                    <a:pt x="322802" y="379190"/>
                  </a:lnTo>
                  <a:cubicBezTo>
                    <a:pt x="317945" y="375761"/>
                    <a:pt x="313277" y="371761"/>
                    <a:pt x="312801" y="371761"/>
                  </a:cubicBezTo>
                  <a:cubicBezTo>
                    <a:pt x="312527" y="371457"/>
                    <a:pt x="312157" y="371256"/>
                    <a:pt x="311753" y="371189"/>
                  </a:cubicBezTo>
                  <a:cubicBezTo>
                    <a:pt x="311589" y="371586"/>
                    <a:pt x="311589" y="372031"/>
                    <a:pt x="311753" y="372428"/>
                  </a:cubicBezTo>
                  <a:lnTo>
                    <a:pt x="313754" y="388525"/>
                  </a:lnTo>
                  <a:lnTo>
                    <a:pt x="313754" y="391573"/>
                  </a:lnTo>
                  <a:lnTo>
                    <a:pt x="312134" y="391573"/>
                  </a:lnTo>
                  <a:cubicBezTo>
                    <a:pt x="312032" y="391750"/>
                    <a:pt x="312032" y="391967"/>
                    <a:pt x="312134" y="392144"/>
                  </a:cubicBezTo>
                  <a:cubicBezTo>
                    <a:pt x="312134" y="392144"/>
                    <a:pt x="312134" y="392716"/>
                    <a:pt x="312896" y="392716"/>
                  </a:cubicBezTo>
                  <a:lnTo>
                    <a:pt x="319469" y="392716"/>
                  </a:lnTo>
                  <a:cubicBezTo>
                    <a:pt x="320135" y="392716"/>
                    <a:pt x="320516" y="392716"/>
                    <a:pt x="320421" y="391859"/>
                  </a:cubicBezTo>
                  <a:cubicBezTo>
                    <a:pt x="320326" y="391001"/>
                    <a:pt x="320421" y="391382"/>
                    <a:pt x="319754" y="391382"/>
                  </a:cubicBezTo>
                  <a:lnTo>
                    <a:pt x="318135" y="391382"/>
                  </a:lnTo>
                  <a:cubicBezTo>
                    <a:pt x="318135" y="391382"/>
                    <a:pt x="317373" y="390430"/>
                    <a:pt x="317087" y="388811"/>
                  </a:cubicBezTo>
                  <a:lnTo>
                    <a:pt x="314325" y="379571"/>
                  </a:lnTo>
                  <a:lnTo>
                    <a:pt x="321278" y="384905"/>
                  </a:lnTo>
                  <a:lnTo>
                    <a:pt x="325565" y="387953"/>
                  </a:lnTo>
                  <a:lnTo>
                    <a:pt x="330803" y="391668"/>
                  </a:lnTo>
                  <a:cubicBezTo>
                    <a:pt x="331157" y="391966"/>
                    <a:pt x="331585" y="392164"/>
                    <a:pt x="332042" y="392240"/>
                  </a:cubicBezTo>
                  <a:cubicBezTo>
                    <a:pt x="332804" y="392240"/>
                    <a:pt x="332708" y="391192"/>
                    <a:pt x="332613" y="390906"/>
                  </a:cubicBezTo>
                  <a:lnTo>
                    <a:pt x="330518" y="373666"/>
                  </a:lnTo>
                  <a:close/>
                  <a:moveTo>
                    <a:pt x="346996" y="373285"/>
                  </a:moveTo>
                  <a:lnTo>
                    <a:pt x="344234" y="372713"/>
                  </a:lnTo>
                  <a:lnTo>
                    <a:pt x="341281" y="372713"/>
                  </a:lnTo>
                  <a:lnTo>
                    <a:pt x="338614" y="372142"/>
                  </a:lnTo>
                  <a:cubicBezTo>
                    <a:pt x="338309" y="372129"/>
                    <a:pt x="338034" y="372326"/>
                    <a:pt x="337947" y="372618"/>
                  </a:cubicBezTo>
                  <a:cubicBezTo>
                    <a:pt x="337947" y="372618"/>
                    <a:pt x="337947" y="373285"/>
                    <a:pt x="338709" y="373380"/>
                  </a:cubicBezTo>
                  <a:lnTo>
                    <a:pt x="339757" y="373380"/>
                  </a:lnTo>
                  <a:cubicBezTo>
                    <a:pt x="340424" y="373380"/>
                    <a:pt x="340519" y="373951"/>
                    <a:pt x="340424" y="374714"/>
                  </a:cubicBezTo>
                  <a:cubicBezTo>
                    <a:pt x="340328" y="375475"/>
                    <a:pt x="340424" y="376238"/>
                    <a:pt x="339281" y="380333"/>
                  </a:cubicBezTo>
                  <a:lnTo>
                    <a:pt x="338233" y="385096"/>
                  </a:lnTo>
                  <a:cubicBezTo>
                    <a:pt x="337757" y="387572"/>
                    <a:pt x="337280" y="389573"/>
                    <a:pt x="336899" y="390620"/>
                  </a:cubicBezTo>
                  <a:cubicBezTo>
                    <a:pt x="336518" y="391668"/>
                    <a:pt x="336423" y="391668"/>
                    <a:pt x="336137" y="391668"/>
                  </a:cubicBezTo>
                  <a:lnTo>
                    <a:pt x="334232" y="391668"/>
                  </a:lnTo>
                  <a:cubicBezTo>
                    <a:pt x="334232" y="391668"/>
                    <a:pt x="334232" y="392335"/>
                    <a:pt x="335090" y="392525"/>
                  </a:cubicBezTo>
                  <a:lnTo>
                    <a:pt x="338709" y="392525"/>
                  </a:lnTo>
                  <a:lnTo>
                    <a:pt x="341090" y="393192"/>
                  </a:lnTo>
                  <a:lnTo>
                    <a:pt x="344615" y="394145"/>
                  </a:lnTo>
                  <a:cubicBezTo>
                    <a:pt x="345948" y="394268"/>
                    <a:pt x="347282" y="394268"/>
                    <a:pt x="348615" y="394145"/>
                  </a:cubicBezTo>
                  <a:cubicBezTo>
                    <a:pt x="350882" y="394240"/>
                    <a:pt x="353130" y="393668"/>
                    <a:pt x="355092" y="392525"/>
                  </a:cubicBezTo>
                  <a:cubicBezTo>
                    <a:pt x="357613" y="390902"/>
                    <a:pt x="359367" y="388324"/>
                    <a:pt x="359950" y="385382"/>
                  </a:cubicBezTo>
                  <a:cubicBezTo>
                    <a:pt x="360603" y="382767"/>
                    <a:pt x="360118" y="379999"/>
                    <a:pt x="358616" y="377762"/>
                  </a:cubicBezTo>
                  <a:cubicBezTo>
                    <a:pt x="355506" y="374761"/>
                    <a:pt x="351314" y="373147"/>
                    <a:pt x="346996" y="373285"/>
                  </a:cubicBezTo>
                  <a:close/>
                  <a:moveTo>
                    <a:pt x="353473" y="385953"/>
                  </a:moveTo>
                  <a:cubicBezTo>
                    <a:pt x="353260" y="388356"/>
                    <a:pt x="351963" y="390531"/>
                    <a:pt x="349949" y="391859"/>
                  </a:cubicBezTo>
                  <a:cubicBezTo>
                    <a:pt x="347884" y="392794"/>
                    <a:pt x="345554" y="392963"/>
                    <a:pt x="343376" y="392335"/>
                  </a:cubicBezTo>
                  <a:cubicBezTo>
                    <a:pt x="340805" y="391763"/>
                    <a:pt x="340328" y="390906"/>
                    <a:pt x="340233" y="390716"/>
                  </a:cubicBezTo>
                  <a:cubicBezTo>
                    <a:pt x="340126" y="390117"/>
                    <a:pt x="340126" y="389504"/>
                    <a:pt x="340233" y="388906"/>
                  </a:cubicBezTo>
                  <a:cubicBezTo>
                    <a:pt x="340233" y="388334"/>
                    <a:pt x="340709" y="386334"/>
                    <a:pt x="341281" y="383476"/>
                  </a:cubicBezTo>
                  <a:lnTo>
                    <a:pt x="342043" y="379952"/>
                  </a:lnTo>
                  <a:cubicBezTo>
                    <a:pt x="342043" y="377952"/>
                    <a:pt x="342995" y="375571"/>
                    <a:pt x="343186" y="374714"/>
                  </a:cubicBezTo>
                  <a:lnTo>
                    <a:pt x="344805" y="374714"/>
                  </a:lnTo>
                  <a:cubicBezTo>
                    <a:pt x="347634" y="375152"/>
                    <a:pt x="350187" y="376647"/>
                    <a:pt x="351949" y="378905"/>
                  </a:cubicBezTo>
                  <a:cubicBezTo>
                    <a:pt x="353457" y="380921"/>
                    <a:pt x="354013" y="383494"/>
                    <a:pt x="353473" y="385953"/>
                  </a:cubicBezTo>
                  <a:close/>
                  <a:moveTo>
                    <a:pt x="271844" y="407194"/>
                  </a:moveTo>
                  <a:lnTo>
                    <a:pt x="270701" y="407194"/>
                  </a:lnTo>
                  <a:cubicBezTo>
                    <a:pt x="270701" y="407194"/>
                    <a:pt x="269558" y="407194"/>
                    <a:pt x="268129" y="404813"/>
                  </a:cubicBezTo>
                  <a:lnTo>
                    <a:pt x="262033" y="394716"/>
                  </a:lnTo>
                  <a:lnTo>
                    <a:pt x="258699" y="389192"/>
                  </a:lnTo>
                  <a:cubicBezTo>
                    <a:pt x="258699" y="388620"/>
                    <a:pt x="258032" y="388239"/>
                    <a:pt x="257556" y="388239"/>
                  </a:cubicBezTo>
                  <a:cubicBezTo>
                    <a:pt x="256985" y="388239"/>
                    <a:pt x="256794" y="389001"/>
                    <a:pt x="256604" y="389763"/>
                  </a:cubicBezTo>
                  <a:lnTo>
                    <a:pt x="251746" y="407194"/>
                  </a:lnTo>
                  <a:cubicBezTo>
                    <a:pt x="251746" y="408623"/>
                    <a:pt x="250984" y="409385"/>
                    <a:pt x="249936" y="409670"/>
                  </a:cubicBezTo>
                  <a:lnTo>
                    <a:pt x="249079" y="409670"/>
                  </a:lnTo>
                  <a:cubicBezTo>
                    <a:pt x="248412" y="409670"/>
                    <a:pt x="248412" y="410242"/>
                    <a:pt x="248412" y="410432"/>
                  </a:cubicBezTo>
                  <a:cubicBezTo>
                    <a:pt x="248461" y="410797"/>
                    <a:pt x="248796" y="411054"/>
                    <a:pt x="249161" y="411006"/>
                  </a:cubicBezTo>
                  <a:cubicBezTo>
                    <a:pt x="249165" y="411005"/>
                    <a:pt x="249169" y="411005"/>
                    <a:pt x="249174" y="411004"/>
                  </a:cubicBezTo>
                  <a:lnTo>
                    <a:pt x="256127" y="411004"/>
                  </a:lnTo>
                  <a:cubicBezTo>
                    <a:pt x="256229" y="410827"/>
                    <a:pt x="256229" y="410609"/>
                    <a:pt x="256127" y="410432"/>
                  </a:cubicBezTo>
                  <a:cubicBezTo>
                    <a:pt x="256132" y="410117"/>
                    <a:pt x="255880" y="409857"/>
                    <a:pt x="255563" y="409853"/>
                  </a:cubicBezTo>
                  <a:cubicBezTo>
                    <a:pt x="255529" y="409852"/>
                    <a:pt x="255495" y="409855"/>
                    <a:pt x="255461" y="409861"/>
                  </a:cubicBezTo>
                  <a:lnTo>
                    <a:pt x="254032" y="409861"/>
                  </a:lnTo>
                  <a:cubicBezTo>
                    <a:pt x="253885" y="408963"/>
                    <a:pt x="253983" y="408041"/>
                    <a:pt x="254318" y="407194"/>
                  </a:cubicBezTo>
                  <a:lnTo>
                    <a:pt x="255270" y="403193"/>
                  </a:lnTo>
                  <a:lnTo>
                    <a:pt x="261461" y="402241"/>
                  </a:lnTo>
                  <a:lnTo>
                    <a:pt x="264509" y="407575"/>
                  </a:lnTo>
                  <a:cubicBezTo>
                    <a:pt x="264509" y="407575"/>
                    <a:pt x="263747" y="407575"/>
                    <a:pt x="263843" y="408337"/>
                  </a:cubicBezTo>
                  <a:cubicBezTo>
                    <a:pt x="263938" y="409099"/>
                    <a:pt x="263843" y="408337"/>
                    <a:pt x="264605" y="408337"/>
                  </a:cubicBezTo>
                  <a:lnTo>
                    <a:pt x="265271" y="408337"/>
                  </a:lnTo>
                  <a:lnTo>
                    <a:pt x="270701" y="407575"/>
                  </a:lnTo>
                  <a:cubicBezTo>
                    <a:pt x="271653" y="407575"/>
                    <a:pt x="272415" y="407575"/>
                    <a:pt x="272320" y="406718"/>
                  </a:cubicBezTo>
                  <a:cubicBezTo>
                    <a:pt x="272225" y="405860"/>
                    <a:pt x="272415" y="407194"/>
                    <a:pt x="271844" y="407194"/>
                  </a:cubicBezTo>
                  <a:close/>
                  <a:moveTo>
                    <a:pt x="256318" y="401384"/>
                  </a:moveTo>
                  <a:lnTo>
                    <a:pt x="257747" y="395288"/>
                  </a:lnTo>
                  <a:lnTo>
                    <a:pt x="260699" y="400622"/>
                  </a:lnTo>
                  <a:lnTo>
                    <a:pt x="256318" y="401384"/>
                  </a:lnTo>
                  <a:close/>
                  <a:moveTo>
                    <a:pt x="105442" y="77724"/>
                  </a:moveTo>
                  <a:cubicBezTo>
                    <a:pt x="107245" y="76626"/>
                    <a:pt x="109442" y="76382"/>
                    <a:pt x="111443" y="77057"/>
                  </a:cubicBezTo>
                  <a:cubicBezTo>
                    <a:pt x="111660" y="77251"/>
                    <a:pt x="111987" y="77251"/>
                    <a:pt x="112205" y="77057"/>
                  </a:cubicBezTo>
                  <a:cubicBezTo>
                    <a:pt x="112399" y="76840"/>
                    <a:pt x="112399" y="76512"/>
                    <a:pt x="112205" y="76295"/>
                  </a:cubicBezTo>
                  <a:cubicBezTo>
                    <a:pt x="109987" y="75569"/>
                    <a:pt x="107567" y="75811"/>
                    <a:pt x="105537" y="76962"/>
                  </a:cubicBezTo>
                  <a:cubicBezTo>
                    <a:pt x="105300" y="77171"/>
                    <a:pt x="105278" y="77532"/>
                    <a:pt x="105487" y="77769"/>
                  </a:cubicBezTo>
                  <a:cubicBezTo>
                    <a:pt x="105502" y="77787"/>
                    <a:pt x="105519" y="77803"/>
                    <a:pt x="105537" y="77819"/>
                  </a:cubicBezTo>
                  <a:cubicBezTo>
                    <a:pt x="105508" y="77784"/>
                    <a:pt x="105477" y="77752"/>
                    <a:pt x="105442" y="77724"/>
                  </a:cubicBezTo>
                  <a:close/>
                  <a:moveTo>
                    <a:pt x="111443" y="78581"/>
                  </a:moveTo>
                  <a:cubicBezTo>
                    <a:pt x="109896" y="78852"/>
                    <a:pt x="108430" y="79471"/>
                    <a:pt x="107156" y="80391"/>
                  </a:cubicBezTo>
                  <a:lnTo>
                    <a:pt x="106585" y="80391"/>
                  </a:lnTo>
                  <a:cubicBezTo>
                    <a:pt x="107027" y="80320"/>
                    <a:pt x="107476" y="80320"/>
                    <a:pt x="107918" y="80391"/>
                  </a:cubicBezTo>
                  <a:cubicBezTo>
                    <a:pt x="108804" y="80370"/>
                    <a:pt x="109674" y="80638"/>
                    <a:pt x="110395" y="81153"/>
                  </a:cubicBezTo>
                  <a:cubicBezTo>
                    <a:pt x="111058" y="80498"/>
                    <a:pt x="111434" y="79608"/>
                    <a:pt x="111443" y="78677"/>
                  </a:cubicBezTo>
                  <a:lnTo>
                    <a:pt x="111443" y="78581"/>
                  </a:lnTo>
                  <a:close/>
                  <a:moveTo>
                    <a:pt x="11906" y="162020"/>
                  </a:moveTo>
                  <a:lnTo>
                    <a:pt x="15526" y="165259"/>
                  </a:lnTo>
                  <a:lnTo>
                    <a:pt x="14669" y="160782"/>
                  </a:lnTo>
                  <a:lnTo>
                    <a:pt x="18574" y="158591"/>
                  </a:lnTo>
                  <a:lnTo>
                    <a:pt x="13811" y="157925"/>
                  </a:lnTo>
                  <a:lnTo>
                    <a:pt x="12573" y="153924"/>
                  </a:lnTo>
                  <a:lnTo>
                    <a:pt x="10859" y="157639"/>
                  </a:lnTo>
                  <a:lnTo>
                    <a:pt x="7144" y="157639"/>
                  </a:lnTo>
                  <a:lnTo>
                    <a:pt x="9716" y="160306"/>
                  </a:lnTo>
                  <a:lnTo>
                    <a:pt x="8001" y="164021"/>
                  </a:lnTo>
                  <a:lnTo>
                    <a:pt x="11906" y="162020"/>
                  </a:lnTo>
                  <a:close/>
                  <a:moveTo>
                    <a:pt x="21336" y="174022"/>
                  </a:moveTo>
                  <a:lnTo>
                    <a:pt x="16193" y="173355"/>
                  </a:lnTo>
                  <a:lnTo>
                    <a:pt x="15335" y="169069"/>
                  </a:lnTo>
                  <a:lnTo>
                    <a:pt x="13621" y="172784"/>
                  </a:lnTo>
                  <a:lnTo>
                    <a:pt x="9906" y="172784"/>
                  </a:lnTo>
                  <a:lnTo>
                    <a:pt x="12478" y="175451"/>
                  </a:lnTo>
                  <a:lnTo>
                    <a:pt x="10763" y="179165"/>
                  </a:lnTo>
                  <a:lnTo>
                    <a:pt x="14669" y="177546"/>
                  </a:lnTo>
                  <a:lnTo>
                    <a:pt x="18193" y="180689"/>
                  </a:lnTo>
                  <a:lnTo>
                    <a:pt x="17336" y="176213"/>
                  </a:lnTo>
                  <a:lnTo>
                    <a:pt x="21336" y="174022"/>
                  </a:lnTo>
                  <a:close/>
                  <a:moveTo>
                    <a:pt x="30671" y="168593"/>
                  </a:moveTo>
                  <a:lnTo>
                    <a:pt x="28956" y="172307"/>
                  </a:lnTo>
                  <a:lnTo>
                    <a:pt x="25241" y="172307"/>
                  </a:lnTo>
                  <a:lnTo>
                    <a:pt x="27813" y="175069"/>
                  </a:lnTo>
                  <a:lnTo>
                    <a:pt x="25718" y="178594"/>
                  </a:lnTo>
                  <a:lnTo>
                    <a:pt x="29623" y="176975"/>
                  </a:lnTo>
                  <a:lnTo>
                    <a:pt x="33242" y="180213"/>
                  </a:lnTo>
                  <a:lnTo>
                    <a:pt x="32385" y="175736"/>
                  </a:lnTo>
                  <a:lnTo>
                    <a:pt x="36290" y="173546"/>
                  </a:lnTo>
                  <a:lnTo>
                    <a:pt x="31528" y="172879"/>
                  </a:lnTo>
                  <a:lnTo>
                    <a:pt x="30671" y="168593"/>
                  </a:lnTo>
                  <a:close/>
                  <a:moveTo>
                    <a:pt x="27813" y="155353"/>
                  </a:moveTo>
                  <a:lnTo>
                    <a:pt x="31718" y="153162"/>
                  </a:lnTo>
                  <a:lnTo>
                    <a:pt x="26956" y="152495"/>
                  </a:lnTo>
                  <a:lnTo>
                    <a:pt x="25718" y="148400"/>
                  </a:lnTo>
                  <a:lnTo>
                    <a:pt x="24003" y="152114"/>
                  </a:lnTo>
                  <a:lnTo>
                    <a:pt x="20288" y="152114"/>
                  </a:lnTo>
                  <a:lnTo>
                    <a:pt x="22860" y="154781"/>
                  </a:lnTo>
                  <a:lnTo>
                    <a:pt x="21146" y="158496"/>
                  </a:lnTo>
                  <a:lnTo>
                    <a:pt x="24955" y="156877"/>
                  </a:lnTo>
                  <a:lnTo>
                    <a:pt x="28575" y="160020"/>
                  </a:lnTo>
                  <a:lnTo>
                    <a:pt x="27813" y="155353"/>
                  </a:lnTo>
                  <a:close/>
                  <a:moveTo>
                    <a:pt x="415481" y="89726"/>
                  </a:moveTo>
                  <a:cubicBezTo>
                    <a:pt x="417254" y="88229"/>
                    <a:pt x="418738" y="86421"/>
                    <a:pt x="419862" y="84392"/>
                  </a:cubicBezTo>
                  <a:cubicBezTo>
                    <a:pt x="420173" y="84124"/>
                    <a:pt x="420208" y="83655"/>
                    <a:pt x="419940" y="83344"/>
                  </a:cubicBezTo>
                  <a:cubicBezTo>
                    <a:pt x="419672" y="83033"/>
                    <a:pt x="419204" y="82998"/>
                    <a:pt x="418892" y="83265"/>
                  </a:cubicBezTo>
                  <a:cubicBezTo>
                    <a:pt x="418865" y="83289"/>
                    <a:pt x="418838" y="83316"/>
                    <a:pt x="418814" y="83344"/>
                  </a:cubicBezTo>
                  <a:cubicBezTo>
                    <a:pt x="416744" y="86746"/>
                    <a:pt x="413778" y="89514"/>
                    <a:pt x="410242" y="91345"/>
                  </a:cubicBezTo>
                  <a:cubicBezTo>
                    <a:pt x="410034" y="91593"/>
                    <a:pt x="410034" y="91954"/>
                    <a:pt x="410242" y="92202"/>
                  </a:cubicBezTo>
                  <a:cubicBezTo>
                    <a:pt x="410419" y="92304"/>
                    <a:pt x="410636" y="92304"/>
                    <a:pt x="410813" y="92202"/>
                  </a:cubicBezTo>
                  <a:cubicBezTo>
                    <a:pt x="412425" y="91373"/>
                    <a:pt x="413928" y="90350"/>
                    <a:pt x="415290" y="89154"/>
                  </a:cubicBezTo>
                  <a:lnTo>
                    <a:pt x="415481" y="89726"/>
                  </a:lnTo>
                  <a:close/>
                  <a:moveTo>
                    <a:pt x="401955" y="86106"/>
                  </a:moveTo>
                  <a:cubicBezTo>
                    <a:pt x="402872" y="85381"/>
                    <a:pt x="403186" y="84129"/>
                    <a:pt x="402717" y="83058"/>
                  </a:cubicBezTo>
                  <a:cubicBezTo>
                    <a:pt x="402398" y="82671"/>
                    <a:pt x="402398" y="82112"/>
                    <a:pt x="402717" y="81725"/>
                  </a:cubicBezTo>
                  <a:lnTo>
                    <a:pt x="403193" y="82772"/>
                  </a:lnTo>
                  <a:cubicBezTo>
                    <a:pt x="403415" y="83223"/>
                    <a:pt x="403415" y="83750"/>
                    <a:pt x="403193" y="84201"/>
                  </a:cubicBezTo>
                  <a:cubicBezTo>
                    <a:pt x="402904" y="84385"/>
                    <a:pt x="402819" y="84769"/>
                    <a:pt x="403003" y="85058"/>
                  </a:cubicBezTo>
                  <a:cubicBezTo>
                    <a:pt x="403187" y="85348"/>
                    <a:pt x="403570" y="85433"/>
                    <a:pt x="403860" y="85249"/>
                  </a:cubicBezTo>
                  <a:cubicBezTo>
                    <a:pt x="404592" y="84611"/>
                    <a:pt x="404921" y="83626"/>
                    <a:pt x="404717" y="82677"/>
                  </a:cubicBezTo>
                  <a:cubicBezTo>
                    <a:pt x="404649" y="81797"/>
                    <a:pt x="404099" y="81027"/>
                    <a:pt x="403289" y="80677"/>
                  </a:cubicBezTo>
                  <a:cubicBezTo>
                    <a:pt x="402702" y="80495"/>
                    <a:pt x="402064" y="80683"/>
                    <a:pt x="401669" y="81153"/>
                  </a:cubicBezTo>
                  <a:cubicBezTo>
                    <a:pt x="400954" y="81803"/>
                    <a:pt x="400725" y="82833"/>
                    <a:pt x="401098" y="83725"/>
                  </a:cubicBezTo>
                  <a:cubicBezTo>
                    <a:pt x="401098" y="84296"/>
                    <a:pt x="401098" y="84773"/>
                    <a:pt x="400622" y="85534"/>
                  </a:cubicBezTo>
                  <a:cubicBezTo>
                    <a:pt x="400414" y="85782"/>
                    <a:pt x="400414" y="86144"/>
                    <a:pt x="400622" y="86392"/>
                  </a:cubicBezTo>
                  <a:lnTo>
                    <a:pt x="401955" y="86106"/>
                  </a:lnTo>
                  <a:close/>
                  <a:moveTo>
                    <a:pt x="387001" y="87344"/>
                  </a:moveTo>
                  <a:cubicBezTo>
                    <a:pt x="386753" y="87136"/>
                    <a:pt x="386391" y="87136"/>
                    <a:pt x="386144" y="87344"/>
                  </a:cubicBezTo>
                  <a:cubicBezTo>
                    <a:pt x="385906" y="87553"/>
                    <a:pt x="385884" y="87914"/>
                    <a:pt x="386093" y="88151"/>
                  </a:cubicBezTo>
                  <a:cubicBezTo>
                    <a:pt x="386108" y="88169"/>
                    <a:pt x="386125" y="88186"/>
                    <a:pt x="386144" y="88202"/>
                  </a:cubicBezTo>
                  <a:cubicBezTo>
                    <a:pt x="387886" y="91029"/>
                    <a:pt x="387087" y="94727"/>
                    <a:pt x="384334" y="96584"/>
                  </a:cubicBezTo>
                  <a:cubicBezTo>
                    <a:pt x="384126" y="96831"/>
                    <a:pt x="384126" y="97193"/>
                    <a:pt x="384334" y="97441"/>
                  </a:cubicBezTo>
                  <a:cubicBezTo>
                    <a:pt x="384487" y="97499"/>
                    <a:pt x="384657" y="97499"/>
                    <a:pt x="384810" y="97441"/>
                  </a:cubicBezTo>
                  <a:cubicBezTo>
                    <a:pt x="388100" y="95188"/>
                    <a:pt x="389061" y="90759"/>
                    <a:pt x="387001" y="87344"/>
                  </a:cubicBezTo>
                  <a:close/>
                  <a:moveTo>
                    <a:pt x="385000" y="82296"/>
                  </a:moveTo>
                  <a:cubicBezTo>
                    <a:pt x="385577" y="82006"/>
                    <a:pt x="386184" y="81782"/>
                    <a:pt x="386810" y="81629"/>
                  </a:cubicBezTo>
                  <a:cubicBezTo>
                    <a:pt x="387142" y="81790"/>
                    <a:pt x="387541" y="81652"/>
                    <a:pt x="387702" y="81321"/>
                  </a:cubicBezTo>
                  <a:cubicBezTo>
                    <a:pt x="387802" y="81115"/>
                    <a:pt x="387788" y="80871"/>
                    <a:pt x="387668" y="80677"/>
                  </a:cubicBezTo>
                  <a:lnTo>
                    <a:pt x="389001" y="80677"/>
                  </a:lnTo>
                  <a:cubicBezTo>
                    <a:pt x="389316" y="80677"/>
                    <a:pt x="389573" y="80421"/>
                    <a:pt x="389573" y="80105"/>
                  </a:cubicBezTo>
                  <a:cubicBezTo>
                    <a:pt x="389573" y="79790"/>
                    <a:pt x="389316" y="79534"/>
                    <a:pt x="389001" y="79534"/>
                  </a:cubicBezTo>
                  <a:cubicBezTo>
                    <a:pt x="388029" y="79157"/>
                    <a:pt x="386995" y="78964"/>
                    <a:pt x="385953" y="78962"/>
                  </a:cubicBezTo>
                  <a:cubicBezTo>
                    <a:pt x="385000" y="78962"/>
                    <a:pt x="383572" y="78962"/>
                    <a:pt x="383572" y="78391"/>
                  </a:cubicBezTo>
                  <a:cubicBezTo>
                    <a:pt x="383479" y="78059"/>
                    <a:pt x="383149" y="77853"/>
                    <a:pt x="382810" y="77915"/>
                  </a:cubicBezTo>
                  <a:cubicBezTo>
                    <a:pt x="382478" y="78007"/>
                    <a:pt x="382272" y="78338"/>
                    <a:pt x="382334" y="78677"/>
                  </a:cubicBezTo>
                  <a:cubicBezTo>
                    <a:pt x="382449" y="79220"/>
                    <a:pt x="382850" y="79658"/>
                    <a:pt x="383381" y="79820"/>
                  </a:cubicBezTo>
                  <a:cubicBezTo>
                    <a:pt x="383309" y="80101"/>
                    <a:pt x="383309" y="80396"/>
                    <a:pt x="383381" y="80677"/>
                  </a:cubicBezTo>
                  <a:cubicBezTo>
                    <a:pt x="383342" y="80897"/>
                    <a:pt x="383342" y="81123"/>
                    <a:pt x="383381" y="81344"/>
                  </a:cubicBezTo>
                  <a:cubicBezTo>
                    <a:pt x="383174" y="81591"/>
                    <a:pt x="383174" y="81953"/>
                    <a:pt x="383381" y="82201"/>
                  </a:cubicBezTo>
                  <a:lnTo>
                    <a:pt x="385000" y="82296"/>
                  </a:lnTo>
                  <a:close/>
                  <a:moveTo>
                    <a:pt x="404050" y="191357"/>
                  </a:moveTo>
                  <a:lnTo>
                    <a:pt x="404050" y="190310"/>
                  </a:lnTo>
                  <a:cubicBezTo>
                    <a:pt x="404187" y="189968"/>
                    <a:pt x="404021" y="189580"/>
                    <a:pt x="403679" y="189443"/>
                  </a:cubicBezTo>
                  <a:cubicBezTo>
                    <a:pt x="403337" y="189307"/>
                    <a:pt x="402948" y="189472"/>
                    <a:pt x="402812" y="189814"/>
                  </a:cubicBezTo>
                  <a:cubicBezTo>
                    <a:pt x="402748" y="189973"/>
                    <a:pt x="402748" y="190150"/>
                    <a:pt x="402812" y="190310"/>
                  </a:cubicBezTo>
                  <a:cubicBezTo>
                    <a:pt x="402786" y="190722"/>
                    <a:pt x="402786" y="191135"/>
                    <a:pt x="402812" y="191548"/>
                  </a:cubicBezTo>
                  <a:lnTo>
                    <a:pt x="402812" y="193643"/>
                  </a:lnTo>
                  <a:cubicBezTo>
                    <a:pt x="402812" y="196215"/>
                    <a:pt x="403765" y="199454"/>
                    <a:pt x="402812" y="200692"/>
                  </a:cubicBezTo>
                  <a:cubicBezTo>
                    <a:pt x="402605" y="200939"/>
                    <a:pt x="402605" y="201301"/>
                    <a:pt x="402812" y="201549"/>
                  </a:cubicBezTo>
                  <a:cubicBezTo>
                    <a:pt x="403060" y="201757"/>
                    <a:pt x="403422" y="201757"/>
                    <a:pt x="403670" y="201549"/>
                  </a:cubicBezTo>
                  <a:cubicBezTo>
                    <a:pt x="404547" y="200234"/>
                    <a:pt x="404888" y="198632"/>
                    <a:pt x="404622" y="197072"/>
                  </a:cubicBezTo>
                  <a:cubicBezTo>
                    <a:pt x="405676" y="198754"/>
                    <a:pt x="405888" y="200832"/>
                    <a:pt x="405194" y="202692"/>
                  </a:cubicBezTo>
                  <a:cubicBezTo>
                    <a:pt x="404999" y="202909"/>
                    <a:pt x="404999" y="203237"/>
                    <a:pt x="405194" y="203454"/>
                  </a:cubicBezTo>
                  <a:cubicBezTo>
                    <a:pt x="405374" y="203540"/>
                    <a:pt x="405584" y="203540"/>
                    <a:pt x="405765" y="203454"/>
                  </a:cubicBezTo>
                  <a:cubicBezTo>
                    <a:pt x="406634" y="200965"/>
                    <a:pt x="406280" y="198213"/>
                    <a:pt x="404813" y="196025"/>
                  </a:cubicBezTo>
                  <a:cubicBezTo>
                    <a:pt x="404291" y="194524"/>
                    <a:pt x="404032" y="192945"/>
                    <a:pt x="404050" y="191357"/>
                  </a:cubicBezTo>
                  <a:close/>
                  <a:moveTo>
                    <a:pt x="407861" y="213360"/>
                  </a:moveTo>
                  <a:cubicBezTo>
                    <a:pt x="408108" y="213568"/>
                    <a:pt x="408470" y="213568"/>
                    <a:pt x="408718" y="213360"/>
                  </a:cubicBezTo>
                  <a:cubicBezTo>
                    <a:pt x="409731" y="211445"/>
                    <a:pt x="410316" y="209332"/>
                    <a:pt x="410432" y="207169"/>
                  </a:cubicBezTo>
                  <a:cubicBezTo>
                    <a:pt x="410868" y="209113"/>
                    <a:pt x="410868" y="211130"/>
                    <a:pt x="410432" y="213074"/>
                  </a:cubicBezTo>
                  <a:cubicBezTo>
                    <a:pt x="410238" y="213291"/>
                    <a:pt x="410238" y="213619"/>
                    <a:pt x="410432" y="213836"/>
                  </a:cubicBezTo>
                  <a:cubicBezTo>
                    <a:pt x="410613" y="213922"/>
                    <a:pt x="410823" y="213922"/>
                    <a:pt x="411004" y="213836"/>
                  </a:cubicBezTo>
                  <a:cubicBezTo>
                    <a:pt x="411295" y="210172"/>
                    <a:pt x="410741" y="206490"/>
                    <a:pt x="409385" y="203073"/>
                  </a:cubicBezTo>
                  <a:cubicBezTo>
                    <a:pt x="409195" y="202758"/>
                    <a:pt x="408785" y="202655"/>
                    <a:pt x="408469" y="202845"/>
                  </a:cubicBezTo>
                  <a:cubicBezTo>
                    <a:pt x="408376" y="202902"/>
                    <a:pt x="408298" y="202980"/>
                    <a:pt x="408242" y="203073"/>
                  </a:cubicBezTo>
                  <a:cubicBezTo>
                    <a:pt x="408556" y="206335"/>
                    <a:pt x="407998" y="209622"/>
                    <a:pt x="406622" y="212598"/>
                  </a:cubicBezTo>
                  <a:cubicBezTo>
                    <a:pt x="406412" y="212940"/>
                    <a:pt x="406518" y="213388"/>
                    <a:pt x="406860" y="213598"/>
                  </a:cubicBezTo>
                  <a:cubicBezTo>
                    <a:pt x="407202" y="213809"/>
                    <a:pt x="407650" y="213702"/>
                    <a:pt x="407861" y="213360"/>
                  </a:cubicBezTo>
                  <a:close/>
                  <a:moveTo>
                    <a:pt x="409004" y="173736"/>
                  </a:moveTo>
                  <a:cubicBezTo>
                    <a:pt x="408818" y="174904"/>
                    <a:pt x="408818" y="176092"/>
                    <a:pt x="409004" y="177260"/>
                  </a:cubicBezTo>
                  <a:cubicBezTo>
                    <a:pt x="409232" y="177419"/>
                    <a:pt x="409537" y="177419"/>
                    <a:pt x="409766" y="177260"/>
                  </a:cubicBezTo>
                  <a:cubicBezTo>
                    <a:pt x="409960" y="177043"/>
                    <a:pt x="409960" y="176715"/>
                    <a:pt x="409766" y="176498"/>
                  </a:cubicBezTo>
                  <a:cubicBezTo>
                    <a:pt x="409662" y="175485"/>
                    <a:pt x="409662" y="174464"/>
                    <a:pt x="409766" y="173450"/>
                  </a:cubicBezTo>
                  <a:lnTo>
                    <a:pt x="409766" y="172784"/>
                  </a:lnTo>
                  <a:cubicBezTo>
                    <a:pt x="410432" y="176213"/>
                    <a:pt x="411385" y="179070"/>
                    <a:pt x="412528" y="179165"/>
                  </a:cubicBezTo>
                  <a:cubicBezTo>
                    <a:pt x="412862" y="179169"/>
                    <a:pt x="413147" y="178924"/>
                    <a:pt x="413195" y="178594"/>
                  </a:cubicBezTo>
                  <a:cubicBezTo>
                    <a:pt x="413247" y="178282"/>
                    <a:pt x="413037" y="177988"/>
                    <a:pt x="412726" y="177935"/>
                  </a:cubicBezTo>
                  <a:cubicBezTo>
                    <a:pt x="412693" y="177929"/>
                    <a:pt x="412657" y="177926"/>
                    <a:pt x="412623" y="177927"/>
                  </a:cubicBezTo>
                  <a:cubicBezTo>
                    <a:pt x="411154" y="174547"/>
                    <a:pt x="410285" y="170938"/>
                    <a:pt x="410051" y="167259"/>
                  </a:cubicBezTo>
                  <a:cubicBezTo>
                    <a:pt x="410056" y="166944"/>
                    <a:pt x="409804" y="166684"/>
                    <a:pt x="409487" y="166680"/>
                  </a:cubicBezTo>
                  <a:cubicBezTo>
                    <a:pt x="409453" y="166679"/>
                    <a:pt x="409419" y="166682"/>
                    <a:pt x="409385" y="166688"/>
                  </a:cubicBezTo>
                  <a:cubicBezTo>
                    <a:pt x="409069" y="166683"/>
                    <a:pt x="408809" y="166935"/>
                    <a:pt x="408805" y="167251"/>
                  </a:cubicBezTo>
                  <a:cubicBezTo>
                    <a:pt x="408804" y="167286"/>
                    <a:pt x="408807" y="167320"/>
                    <a:pt x="408813" y="167354"/>
                  </a:cubicBezTo>
                  <a:lnTo>
                    <a:pt x="408813" y="169069"/>
                  </a:lnTo>
                  <a:cubicBezTo>
                    <a:pt x="408988" y="170618"/>
                    <a:pt x="409052" y="172178"/>
                    <a:pt x="409004" y="173736"/>
                  </a:cubicBezTo>
                  <a:close/>
                  <a:moveTo>
                    <a:pt x="425768" y="186881"/>
                  </a:moveTo>
                  <a:cubicBezTo>
                    <a:pt x="426015" y="187088"/>
                    <a:pt x="426377" y="187088"/>
                    <a:pt x="426625" y="186881"/>
                  </a:cubicBezTo>
                  <a:cubicBezTo>
                    <a:pt x="427994" y="184271"/>
                    <a:pt x="428988" y="181481"/>
                    <a:pt x="429578" y="178594"/>
                  </a:cubicBezTo>
                  <a:cubicBezTo>
                    <a:pt x="429732" y="179380"/>
                    <a:pt x="429732" y="180189"/>
                    <a:pt x="429578" y="180975"/>
                  </a:cubicBezTo>
                  <a:cubicBezTo>
                    <a:pt x="429625" y="181832"/>
                    <a:pt x="429625" y="182690"/>
                    <a:pt x="429578" y="183547"/>
                  </a:cubicBezTo>
                  <a:cubicBezTo>
                    <a:pt x="429507" y="184657"/>
                    <a:pt x="429507" y="185771"/>
                    <a:pt x="429578" y="186881"/>
                  </a:cubicBezTo>
                  <a:cubicBezTo>
                    <a:pt x="429578" y="187252"/>
                    <a:pt x="429873" y="187547"/>
                    <a:pt x="430244" y="187547"/>
                  </a:cubicBezTo>
                  <a:cubicBezTo>
                    <a:pt x="430575" y="187500"/>
                    <a:pt x="430820" y="187215"/>
                    <a:pt x="430816" y="186881"/>
                  </a:cubicBezTo>
                  <a:cubicBezTo>
                    <a:pt x="430756" y="185802"/>
                    <a:pt x="430756" y="184720"/>
                    <a:pt x="430816" y="183642"/>
                  </a:cubicBezTo>
                  <a:lnTo>
                    <a:pt x="430816" y="180975"/>
                  </a:lnTo>
                  <a:cubicBezTo>
                    <a:pt x="430799" y="179924"/>
                    <a:pt x="430572" y="178889"/>
                    <a:pt x="430149" y="177927"/>
                  </a:cubicBezTo>
                  <a:cubicBezTo>
                    <a:pt x="429882" y="177219"/>
                    <a:pt x="429691" y="176485"/>
                    <a:pt x="429578" y="175736"/>
                  </a:cubicBezTo>
                  <a:cubicBezTo>
                    <a:pt x="429441" y="175394"/>
                    <a:pt x="429053" y="175228"/>
                    <a:pt x="428711" y="175365"/>
                  </a:cubicBezTo>
                  <a:cubicBezTo>
                    <a:pt x="428541" y="175432"/>
                    <a:pt x="428407" y="175567"/>
                    <a:pt x="428339" y="175736"/>
                  </a:cubicBezTo>
                  <a:cubicBezTo>
                    <a:pt x="428187" y="179335"/>
                    <a:pt x="427312" y="182865"/>
                    <a:pt x="425768" y="186119"/>
                  </a:cubicBezTo>
                  <a:cubicBezTo>
                    <a:pt x="425573" y="186336"/>
                    <a:pt x="425573" y="186663"/>
                    <a:pt x="425768" y="186881"/>
                  </a:cubicBezTo>
                  <a:close/>
                  <a:moveTo>
                    <a:pt x="445389" y="252413"/>
                  </a:moveTo>
                  <a:cubicBezTo>
                    <a:pt x="445570" y="252498"/>
                    <a:pt x="445780" y="252498"/>
                    <a:pt x="445961" y="252413"/>
                  </a:cubicBezTo>
                  <a:cubicBezTo>
                    <a:pt x="446860" y="250139"/>
                    <a:pt x="447312" y="247714"/>
                    <a:pt x="447294" y="245269"/>
                  </a:cubicBezTo>
                  <a:cubicBezTo>
                    <a:pt x="447808" y="246964"/>
                    <a:pt x="447999" y="248745"/>
                    <a:pt x="447866" y="250508"/>
                  </a:cubicBezTo>
                  <a:cubicBezTo>
                    <a:pt x="447809" y="250871"/>
                    <a:pt x="448060" y="251211"/>
                    <a:pt x="448424" y="251268"/>
                  </a:cubicBezTo>
                  <a:cubicBezTo>
                    <a:pt x="448428" y="251269"/>
                    <a:pt x="448432" y="251269"/>
                    <a:pt x="448437" y="251269"/>
                  </a:cubicBezTo>
                  <a:cubicBezTo>
                    <a:pt x="448771" y="251273"/>
                    <a:pt x="449056" y="251029"/>
                    <a:pt x="449104" y="250698"/>
                  </a:cubicBezTo>
                  <a:cubicBezTo>
                    <a:pt x="449374" y="247765"/>
                    <a:pt x="448778" y="244818"/>
                    <a:pt x="447389" y="242221"/>
                  </a:cubicBezTo>
                  <a:cubicBezTo>
                    <a:pt x="447236" y="242162"/>
                    <a:pt x="447066" y="242162"/>
                    <a:pt x="446913" y="242221"/>
                  </a:cubicBezTo>
                  <a:cubicBezTo>
                    <a:pt x="446598" y="242216"/>
                    <a:pt x="446338" y="242468"/>
                    <a:pt x="446334" y="242785"/>
                  </a:cubicBezTo>
                  <a:cubicBezTo>
                    <a:pt x="446333" y="242819"/>
                    <a:pt x="446336" y="242853"/>
                    <a:pt x="446342" y="242888"/>
                  </a:cubicBezTo>
                  <a:cubicBezTo>
                    <a:pt x="446546" y="246106"/>
                    <a:pt x="446159" y="249334"/>
                    <a:pt x="445199" y="252413"/>
                  </a:cubicBezTo>
                  <a:cubicBezTo>
                    <a:pt x="445261" y="252422"/>
                    <a:pt x="445326" y="252422"/>
                    <a:pt x="445389" y="252413"/>
                  </a:cubicBezTo>
                  <a:close/>
                  <a:moveTo>
                    <a:pt x="426720" y="163354"/>
                  </a:moveTo>
                  <a:cubicBezTo>
                    <a:pt x="426720" y="163696"/>
                    <a:pt x="426997" y="163973"/>
                    <a:pt x="427339" y="163973"/>
                  </a:cubicBezTo>
                  <a:cubicBezTo>
                    <a:pt x="427681" y="163973"/>
                    <a:pt x="427958" y="163696"/>
                    <a:pt x="427958" y="163354"/>
                  </a:cubicBezTo>
                  <a:cubicBezTo>
                    <a:pt x="427987" y="161392"/>
                    <a:pt x="428244" y="159449"/>
                    <a:pt x="428720" y="157544"/>
                  </a:cubicBezTo>
                  <a:cubicBezTo>
                    <a:pt x="428720" y="156401"/>
                    <a:pt x="429197" y="155258"/>
                    <a:pt x="429387" y="154019"/>
                  </a:cubicBezTo>
                  <a:cubicBezTo>
                    <a:pt x="429987" y="156124"/>
                    <a:pt x="430273" y="158306"/>
                    <a:pt x="430244" y="160496"/>
                  </a:cubicBezTo>
                  <a:cubicBezTo>
                    <a:pt x="430037" y="160744"/>
                    <a:pt x="430037" y="161106"/>
                    <a:pt x="430244" y="161354"/>
                  </a:cubicBezTo>
                  <a:cubicBezTo>
                    <a:pt x="430492" y="161561"/>
                    <a:pt x="430854" y="161561"/>
                    <a:pt x="431101" y="161354"/>
                  </a:cubicBezTo>
                  <a:cubicBezTo>
                    <a:pt x="431238" y="157523"/>
                    <a:pt x="430756" y="153695"/>
                    <a:pt x="429673" y="150019"/>
                  </a:cubicBezTo>
                  <a:cubicBezTo>
                    <a:pt x="429399" y="149631"/>
                    <a:pt x="428993" y="149360"/>
                    <a:pt x="428530" y="149257"/>
                  </a:cubicBezTo>
                  <a:cubicBezTo>
                    <a:pt x="428237" y="149343"/>
                    <a:pt x="428041" y="149619"/>
                    <a:pt x="428054" y="149924"/>
                  </a:cubicBezTo>
                  <a:cubicBezTo>
                    <a:pt x="428354" y="152413"/>
                    <a:pt x="428159" y="154938"/>
                    <a:pt x="427482" y="157353"/>
                  </a:cubicBezTo>
                  <a:cubicBezTo>
                    <a:pt x="427009" y="159319"/>
                    <a:pt x="426753" y="161332"/>
                    <a:pt x="426720" y="163354"/>
                  </a:cubicBezTo>
                  <a:close/>
                  <a:moveTo>
                    <a:pt x="442436" y="168021"/>
                  </a:moveTo>
                  <a:cubicBezTo>
                    <a:pt x="442219" y="167827"/>
                    <a:pt x="441891" y="167827"/>
                    <a:pt x="441674" y="168021"/>
                  </a:cubicBezTo>
                  <a:cubicBezTo>
                    <a:pt x="441480" y="168238"/>
                    <a:pt x="441480" y="168566"/>
                    <a:pt x="441674" y="168783"/>
                  </a:cubicBezTo>
                  <a:lnTo>
                    <a:pt x="441674" y="169545"/>
                  </a:lnTo>
                  <a:cubicBezTo>
                    <a:pt x="442601" y="171836"/>
                    <a:pt x="442601" y="174398"/>
                    <a:pt x="441674" y="176689"/>
                  </a:cubicBezTo>
                  <a:cubicBezTo>
                    <a:pt x="441515" y="176917"/>
                    <a:pt x="441515" y="177222"/>
                    <a:pt x="441674" y="177451"/>
                  </a:cubicBezTo>
                  <a:cubicBezTo>
                    <a:pt x="441891" y="177645"/>
                    <a:pt x="442219" y="177645"/>
                    <a:pt x="442436" y="177451"/>
                  </a:cubicBezTo>
                  <a:cubicBezTo>
                    <a:pt x="442836" y="176374"/>
                    <a:pt x="443103" y="175260"/>
                    <a:pt x="443198" y="174117"/>
                  </a:cubicBezTo>
                  <a:cubicBezTo>
                    <a:pt x="443646" y="175374"/>
                    <a:pt x="443932" y="176689"/>
                    <a:pt x="444056" y="178022"/>
                  </a:cubicBezTo>
                  <a:cubicBezTo>
                    <a:pt x="444037" y="178338"/>
                    <a:pt x="444277" y="178608"/>
                    <a:pt x="444593" y="178626"/>
                  </a:cubicBezTo>
                  <a:cubicBezTo>
                    <a:pt x="444669" y="178630"/>
                    <a:pt x="444745" y="178619"/>
                    <a:pt x="444818" y="178594"/>
                  </a:cubicBezTo>
                  <a:cubicBezTo>
                    <a:pt x="445186" y="178594"/>
                    <a:pt x="445484" y="178296"/>
                    <a:pt x="445484" y="177927"/>
                  </a:cubicBezTo>
                  <a:cubicBezTo>
                    <a:pt x="445090" y="175179"/>
                    <a:pt x="444354" y="172491"/>
                    <a:pt x="443294" y="169926"/>
                  </a:cubicBezTo>
                  <a:lnTo>
                    <a:pt x="442436" y="168021"/>
                  </a:lnTo>
                  <a:close/>
                  <a:moveTo>
                    <a:pt x="401669" y="219266"/>
                  </a:moveTo>
                  <a:cubicBezTo>
                    <a:pt x="401462" y="219513"/>
                    <a:pt x="401462" y="219875"/>
                    <a:pt x="401669" y="220123"/>
                  </a:cubicBezTo>
                  <a:cubicBezTo>
                    <a:pt x="402679" y="221812"/>
                    <a:pt x="402987" y="223829"/>
                    <a:pt x="402526" y="225743"/>
                  </a:cubicBezTo>
                  <a:cubicBezTo>
                    <a:pt x="402421" y="226437"/>
                    <a:pt x="402421" y="227144"/>
                    <a:pt x="402526" y="227838"/>
                  </a:cubicBezTo>
                  <a:cubicBezTo>
                    <a:pt x="402574" y="228124"/>
                    <a:pt x="402812" y="228314"/>
                    <a:pt x="403098" y="228314"/>
                  </a:cubicBezTo>
                  <a:cubicBezTo>
                    <a:pt x="403411" y="228280"/>
                    <a:pt x="403639" y="227998"/>
                    <a:pt x="403605" y="227685"/>
                  </a:cubicBezTo>
                  <a:cubicBezTo>
                    <a:pt x="403600" y="227640"/>
                    <a:pt x="403590" y="227595"/>
                    <a:pt x="403574" y="227552"/>
                  </a:cubicBezTo>
                  <a:cubicBezTo>
                    <a:pt x="403513" y="226983"/>
                    <a:pt x="403513" y="226407"/>
                    <a:pt x="403574" y="225838"/>
                  </a:cubicBezTo>
                  <a:cubicBezTo>
                    <a:pt x="403776" y="224544"/>
                    <a:pt x="403776" y="223226"/>
                    <a:pt x="403574" y="221933"/>
                  </a:cubicBezTo>
                  <a:cubicBezTo>
                    <a:pt x="404184" y="223676"/>
                    <a:pt x="404508" y="225514"/>
                    <a:pt x="404527" y="227362"/>
                  </a:cubicBezTo>
                  <a:cubicBezTo>
                    <a:pt x="404391" y="227704"/>
                    <a:pt x="404556" y="228091"/>
                    <a:pt x="404898" y="228229"/>
                  </a:cubicBezTo>
                  <a:cubicBezTo>
                    <a:pt x="405240" y="228365"/>
                    <a:pt x="405629" y="228199"/>
                    <a:pt x="405765" y="227857"/>
                  </a:cubicBezTo>
                  <a:cubicBezTo>
                    <a:pt x="405829" y="227698"/>
                    <a:pt x="405829" y="227521"/>
                    <a:pt x="405765" y="227362"/>
                  </a:cubicBezTo>
                  <a:cubicBezTo>
                    <a:pt x="405765" y="226600"/>
                    <a:pt x="405765" y="220028"/>
                    <a:pt x="402431" y="218885"/>
                  </a:cubicBezTo>
                  <a:cubicBezTo>
                    <a:pt x="402138" y="218768"/>
                    <a:pt x="401805" y="218912"/>
                    <a:pt x="401689" y="219206"/>
                  </a:cubicBezTo>
                  <a:cubicBezTo>
                    <a:pt x="401682" y="219225"/>
                    <a:pt x="401675" y="219245"/>
                    <a:pt x="401669" y="219266"/>
                  </a:cubicBezTo>
                  <a:close/>
                  <a:moveTo>
                    <a:pt x="431006" y="191643"/>
                  </a:moveTo>
                  <a:lnTo>
                    <a:pt x="430435" y="191643"/>
                  </a:lnTo>
                  <a:lnTo>
                    <a:pt x="430435" y="192881"/>
                  </a:lnTo>
                  <a:cubicBezTo>
                    <a:pt x="430435" y="194119"/>
                    <a:pt x="431578" y="199644"/>
                    <a:pt x="429578" y="201835"/>
                  </a:cubicBezTo>
                  <a:cubicBezTo>
                    <a:pt x="429315" y="202093"/>
                    <a:pt x="429310" y="202515"/>
                    <a:pt x="429568" y="202778"/>
                  </a:cubicBezTo>
                  <a:cubicBezTo>
                    <a:pt x="429571" y="202781"/>
                    <a:pt x="429575" y="202784"/>
                    <a:pt x="429578" y="202787"/>
                  </a:cubicBezTo>
                  <a:lnTo>
                    <a:pt x="430054" y="202787"/>
                  </a:lnTo>
                  <a:cubicBezTo>
                    <a:pt x="431599" y="200072"/>
                    <a:pt x="432042" y="196867"/>
                    <a:pt x="431292" y="193834"/>
                  </a:cubicBezTo>
                  <a:cubicBezTo>
                    <a:pt x="432540" y="196177"/>
                    <a:pt x="433197" y="198796"/>
                    <a:pt x="433197" y="201454"/>
                  </a:cubicBezTo>
                  <a:cubicBezTo>
                    <a:pt x="433197" y="201822"/>
                    <a:pt x="433495" y="202121"/>
                    <a:pt x="433864" y="202121"/>
                  </a:cubicBezTo>
                  <a:cubicBezTo>
                    <a:pt x="434232" y="202121"/>
                    <a:pt x="434531" y="201822"/>
                    <a:pt x="434531" y="201454"/>
                  </a:cubicBezTo>
                  <a:cubicBezTo>
                    <a:pt x="434531" y="201454"/>
                    <a:pt x="434626" y="194119"/>
                    <a:pt x="431006" y="191643"/>
                  </a:cubicBezTo>
                  <a:close/>
                  <a:moveTo>
                    <a:pt x="395573" y="242221"/>
                  </a:moveTo>
                  <a:cubicBezTo>
                    <a:pt x="395821" y="242428"/>
                    <a:pt x="396183" y="242428"/>
                    <a:pt x="396431" y="242221"/>
                  </a:cubicBezTo>
                  <a:cubicBezTo>
                    <a:pt x="397383" y="239935"/>
                    <a:pt x="397716" y="237439"/>
                    <a:pt x="397383" y="234982"/>
                  </a:cubicBezTo>
                  <a:cubicBezTo>
                    <a:pt x="398078" y="238106"/>
                    <a:pt x="398336" y="241316"/>
                    <a:pt x="398145" y="244507"/>
                  </a:cubicBezTo>
                  <a:cubicBezTo>
                    <a:pt x="398145" y="244875"/>
                    <a:pt x="398443" y="245174"/>
                    <a:pt x="398812" y="245174"/>
                  </a:cubicBezTo>
                  <a:cubicBezTo>
                    <a:pt x="399180" y="245174"/>
                    <a:pt x="399479" y="244875"/>
                    <a:pt x="399479" y="244507"/>
                  </a:cubicBezTo>
                  <a:cubicBezTo>
                    <a:pt x="399888" y="239939"/>
                    <a:pt x="399100" y="235343"/>
                    <a:pt x="397193" y="231172"/>
                  </a:cubicBezTo>
                  <a:cubicBezTo>
                    <a:pt x="396982" y="231070"/>
                    <a:pt x="396736" y="231070"/>
                    <a:pt x="396526" y="231172"/>
                  </a:cubicBezTo>
                  <a:cubicBezTo>
                    <a:pt x="396157" y="231172"/>
                    <a:pt x="395859" y="231470"/>
                    <a:pt x="395859" y="231839"/>
                  </a:cubicBezTo>
                  <a:lnTo>
                    <a:pt x="395859" y="235077"/>
                  </a:lnTo>
                  <a:cubicBezTo>
                    <a:pt x="396145" y="237334"/>
                    <a:pt x="395859" y="239630"/>
                    <a:pt x="395002" y="241744"/>
                  </a:cubicBezTo>
                  <a:cubicBezTo>
                    <a:pt x="395078" y="242005"/>
                    <a:pt x="395304" y="242193"/>
                    <a:pt x="395573" y="242221"/>
                  </a:cubicBezTo>
                  <a:close/>
                  <a:moveTo>
                    <a:pt x="423100" y="214122"/>
                  </a:moveTo>
                  <a:cubicBezTo>
                    <a:pt x="423281" y="214208"/>
                    <a:pt x="423491" y="214208"/>
                    <a:pt x="423672" y="214122"/>
                  </a:cubicBezTo>
                  <a:cubicBezTo>
                    <a:pt x="424175" y="211896"/>
                    <a:pt x="424175" y="209585"/>
                    <a:pt x="423672" y="207359"/>
                  </a:cubicBezTo>
                  <a:cubicBezTo>
                    <a:pt x="423220" y="205420"/>
                    <a:pt x="423386" y="203388"/>
                    <a:pt x="424148" y="201549"/>
                  </a:cubicBezTo>
                  <a:cubicBezTo>
                    <a:pt x="423958" y="203864"/>
                    <a:pt x="424205" y="206197"/>
                    <a:pt x="424910" y="208407"/>
                  </a:cubicBezTo>
                  <a:cubicBezTo>
                    <a:pt x="425301" y="209912"/>
                    <a:pt x="425587" y="211436"/>
                    <a:pt x="425768" y="212979"/>
                  </a:cubicBezTo>
                  <a:cubicBezTo>
                    <a:pt x="425815" y="213310"/>
                    <a:pt x="426100" y="213554"/>
                    <a:pt x="426434" y="213551"/>
                  </a:cubicBezTo>
                  <a:cubicBezTo>
                    <a:pt x="426750" y="213555"/>
                    <a:pt x="427010" y="213303"/>
                    <a:pt x="427013" y="212987"/>
                  </a:cubicBezTo>
                  <a:cubicBezTo>
                    <a:pt x="427014" y="212952"/>
                    <a:pt x="427011" y="212918"/>
                    <a:pt x="427006" y="212884"/>
                  </a:cubicBezTo>
                  <a:cubicBezTo>
                    <a:pt x="426797" y="211307"/>
                    <a:pt x="426479" y="209748"/>
                    <a:pt x="426053" y="208217"/>
                  </a:cubicBezTo>
                  <a:cubicBezTo>
                    <a:pt x="425291" y="205539"/>
                    <a:pt x="425291" y="202702"/>
                    <a:pt x="426053" y="200025"/>
                  </a:cubicBezTo>
                  <a:cubicBezTo>
                    <a:pt x="426139" y="199844"/>
                    <a:pt x="426139" y="199634"/>
                    <a:pt x="426053" y="199454"/>
                  </a:cubicBezTo>
                  <a:cubicBezTo>
                    <a:pt x="425806" y="199246"/>
                    <a:pt x="425444" y="199246"/>
                    <a:pt x="425196" y="199454"/>
                  </a:cubicBezTo>
                  <a:cubicBezTo>
                    <a:pt x="423136" y="201796"/>
                    <a:pt x="422354" y="204998"/>
                    <a:pt x="423100" y="208026"/>
                  </a:cubicBezTo>
                  <a:cubicBezTo>
                    <a:pt x="423564" y="210096"/>
                    <a:pt x="423564" y="212243"/>
                    <a:pt x="423100" y="214313"/>
                  </a:cubicBezTo>
                  <a:cubicBezTo>
                    <a:pt x="423111" y="214250"/>
                    <a:pt x="423111" y="214185"/>
                    <a:pt x="423100" y="214122"/>
                  </a:cubicBezTo>
                  <a:close/>
                  <a:moveTo>
                    <a:pt x="439769" y="138398"/>
                  </a:moveTo>
                  <a:cubicBezTo>
                    <a:pt x="439561" y="138161"/>
                    <a:pt x="439200" y="138139"/>
                    <a:pt x="438963" y="138348"/>
                  </a:cubicBezTo>
                  <a:cubicBezTo>
                    <a:pt x="438944" y="138363"/>
                    <a:pt x="438928" y="138380"/>
                    <a:pt x="438912" y="138398"/>
                  </a:cubicBezTo>
                  <a:cubicBezTo>
                    <a:pt x="438769" y="138597"/>
                    <a:pt x="438769" y="138866"/>
                    <a:pt x="438912" y="139065"/>
                  </a:cubicBezTo>
                  <a:cubicBezTo>
                    <a:pt x="439624" y="141100"/>
                    <a:pt x="439624" y="143316"/>
                    <a:pt x="438912" y="145352"/>
                  </a:cubicBezTo>
                  <a:cubicBezTo>
                    <a:pt x="438828" y="146079"/>
                    <a:pt x="438828" y="146815"/>
                    <a:pt x="438912" y="147542"/>
                  </a:cubicBezTo>
                  <a:cubicBezTo>
                    <a:pt x="439251" y="148333"/>
                    <a:pt x="439251" y="149228"/>
                    <a:pt x="438912" y="150019"/>
                  </a:cubicBezTo>
                  <a:cubicBezTo>
                    <a:pt x="438704" y="150266"/>
                    <a:pt x="438704" y="150628"/>
                    <a:pt x="438912" y="150876"/>
                  </a:cubicBezTo>
                  <a:cubicBezTo>
                    <a:pt x="439160" y="151084"/>
                    <a:pt x="439522" y="151084"/>
                    <a:pt x="439769" y="150876"/>
                  </a:cubicBezTo>
                  <a:cubicBezTo>
                    <a:pt x="440398" y="149886"/>
                    <a:pt x="440605" y="148685"/>
                    <a:pt x="440341" y="147542"/>
                  </a:cubicBezTo>
                  <a:cubicBezTo>
                    <a:pt x="440246" y="146911"/>
                    <a:pt x="440246" y="146269"/>
                    <a:pt x="440341" y="145637"/>
                  </a:cubicBezTo>
                  <a:cubicBezTo>
                    <a:pt x="440554" y="144121"/>
                    <a:pt x="440554" y="142582"/>
                    <a:pt x="440341" y="141065"/>
                  </a:cubicBezTo>
                  <a:cubicBezTo>
                    <a:pt x="441352" y="144136"/>
                    <a:pt x="441835" y="147357"/>
                    <a:pt x="441770" y="150590"/>
                  </a:cubicBezTo>
                  <a:cubicBezTo>
                    <a:pt x="441906" y="150932"/>
                    <a:pt x="442294" y="151099"/>
                    <a:pt x="442636" y="150962"/>
                  </a:cubicBezTo>
                  <a:cubicBezTo>
                    <a:pt x="442806" y="150894"/>
                    <a:pt x="442940" y="150760"/>
                    <a:pt x="443008" y="150590"/>
                  </a:cubicBezTo>
                  <a:cubicBezTo>
                    <a:pt x="443389" y="148019"/>
                    <a:pt x="443008" y="140494"/>
                    <a:pt x="439769" y="138398"/>
                  </a:cubicBezTo>
                  <a:close/>
                  <a:moveTo>
                    <a:pt x="427577" y="232696"/>
                  </a:moveTo>
                  <a:cubicBezTo>
                    <a:pt x="428187" y="234410"/>
                    <a:pt x="428568" y="236210"/>
                    <a:pt x="428720" y="238030"/>
                  </a:cubicBezTo>
                  <a:cubicBezTo>
                    <a:pt x="428760" y="238327"/>
                    <a:pt x="428995" y="238561"/>
                    <a:pt x="429292" y="238601"/>
                  </a:cubicBezTo>
                  <a:cubicBezTo>
                    <a:pt x="429607" y="238606"/>
                    <a:pt x="429867" y="238354"/>
                    <a:pt x="429871" y="238037"/>
                  </a:cubicBezTo>
                  <a:cubicBezTo>
                    <a:pt x="429872" y="238003"/>
                    <a:pt x="429869" y="237969"/>
                    <a:pt x="429863" y="237935"/>
                  </a:cubicBezTo>
                  <a:cubicBezTo>
                    <a:pt x="429667" y="235980"/>
                    <a:pt x="429219" y="234059"/>
                    <a:pt x="428530" y="232219"/>
                  </a:cubicBezTo>
                  <a:cubicBezTo>
                    <a:pt x="427845" y="230557"/>
                    <a:pt x="427490" y="228778"/>
                    <a:pt x="427482" y="226981"/>
                  </a:cubicBezTo>
                  <a:cubicBezTo>
                    <a:pt x="427540" y="226670"/>
                    <a:pt x="427335" y="226372"/>
                    <a:pt x="427025" y="226314"/>
                  </a:cubicBezTo>
                  <a:cubicBezTo>
                    <a:pt x="426956" y="226301"/>
                    <a:pt x="426885" y="226301"/>
                    <a:pt x="426815" y="226314"/>
                  </a:cubicBezTo>
                  <a:cubicBezTo>
                    <a:pt x="426481" y="226310"/>
                    <a:pt x="426196" y="226555"/>
                    <a:pt x="426149" y="226886"/>
                  </a:cubicBezTo>
                  <a:cubicBezTo>
                    <a:pt x="426196" y="228600"/>
                    <a:pt x="425939" y="230315"/>
                    <a:pt x="425387" y="231934"/>
                  </a:cubicBezTo>
                  <a:cubicBezTo>
                    <a:pt x="424924" y="233315"/>
                    <a:pt x="424698" y="234764"/>
                    <a:pt x="424720" y="236220"/>
                  </a:cubicBezTo>
                  <a:cubicBezTo>
                    <a:pt x="424720" y="236591"/>
                    <a:pt x="425015" y="236887"/>
                    <a:pt x="425387" y="236887"/>
                  </a:cubicBezTo>
                  <a:cubicBezTo>
                    <a:pt x="425717" y="236839"/>
                    <a:pt x="425962" y="236554"/>
                    <a:pt x="425958" y="236220"/>
                  </a:cubicBezTo>
                  <a:cubicBezTo>
                    <a:pt x="425948" y="234858"/>
                    <a:pt x="426173" y="233504"/>
                    <a:pt x="426625" y="232219"/>
                  </a:cubicBezTo>
                  <a:cubicBezTo>
                    <a:pt x="426659" y="231649"/>
                    <a:pt x="426659" y="231076"/>
                    <a:pt x="426625" y="230505"/>
                  </a:cubicBezTo>
                  <a:cubicBezTo>
                    <a:pt x="426853" y="231267"/>
                    <a:pt x="427177" y="232010"/>
                    <a:pt x="427577" y="232696"/>
                  </a:cubicBezTo>
                  <a:close/>
                  <a:moveTo>
                    <a:pt x="435293" y="238030"/>
                  </a:moveTo>
                  <a:cubicBezTo>
                    <a:pt x="435293" y="237714"/>
                    <a:pt x="435036" y="237458"/>
                    <a:pt x="434721" y="237458"/>
                  </a:cubicBezTo>
                  <a:cubicBezTo>
                    <a:pt x="434406" y="237458"/>
                    <a:pt x="434150" y="237714"/>
                    <a:pt x="434150" y="238030"/>
                  </a:cubicBezTo>
                  <a:cubicBezTo>
                    <a:pt x="435864" y="241240"/>
                    <a:pt x="436035" y="245059"/>
                    <a:pt x="434626" y="248412"/>
                  </a:cubicBezTo>
                  <a:cubicBezTo>
                    <a:pt x="434328" y="249110"/>
                    <a:pt x="434134" y="249848"/>
                    <a:pt x="434054" y="250603"/>
                  </a:cubicBezTo>
                  <a:cubicBezTo>
                    <a:pt x="434002" y="250914"/>
                    <a:pt x="434211" y="251209"/>
                    <a:pt x="434523" y="251262"/>
                  </a:cubicBezTo>
                  <a:cubicBezTo>
                    <a:pt x="434556" y="251268"/>
                    <a:pt x="434591" y="251270"/>
                    <a:pt x="434626" y="251269"/>
                  </a:cubicBezTo>
                  <a:cubicBezTo>
                    <a:pt x="434960" y="251273"/>
                    <a:pt x="435245" y="251029"/>
                    <a:pt x="435293" y="250698"/>
                  </a:cubicBezTo>
                  <a:cubicBezTo>
                    <a:pt x="435393" y="250049"/>
                    <a:pt x="435553" y="249412"/>
                    <a:pt x="435769" y="248793"/>
                  </a:cubicBezTo>
                  <a:cubicBezTo>
                    <a:pt x="436770" y="246351"/>
                    <a:pt x="437035" y="243669"/>
                    <a:pt x="436531" y="241078"/>
                  </a:cubicBezTo>
                  <a:cubicBezTo>
                    <a:pt x="437012" y="241865"/>
                    <a:pt x="437335" y="242739"/>
                    <a:pt x="437483" y="243650"/>
                  </a:cubicBezTo>
                  <a:cubicBezTo>
                    <a:pt x="437769" y="246831"/>
                    <a:pt x="437579" y="250050"/>
                    <a:pt x="436912" y="253175"/>
                  </a:cubicBezTo>
                  <a:cubicBezTo>
                    <a:pt x="436704" y="253422"/>
                    <a:pt x="436704" y="253784"/>
                    <a:pt x="436912" y="254032"/>
                  </a:cubicBezTo>
                  <a:cubicBezTo>
                    <a:pt x="437089" y="254134"/>
                    <a:pt x="437306" y="254134"/>
                    <a:pt x="437483" y="254032"/>
                  </a:cubicBezTo>
                  <a:cubicBezTo>
                    <a:pt x="438267" y="250630"/>
                    <a:pt x="438492" y="247123"/>
                    <a:pt x="438150" y="243650"/>
                  </a:cubicBezTo>
                  <a:cubicBezTo>
                    <a:pt x="437800" y="241678"/>
                    <a:pt x="436872" y="239854"/>
                    <a:pt x="435483" y="238411"/>
                  </a:cubicBezTo>
                  <a:lnTo>
                    <a:pt x="435293" y="238030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A5C73D1-96A2-4099-A1B2-E673B63187DE}"/>
                </a:ext>
              </a:extLst>
            </p:cNvPr>
            <p:cNvSpPr/>
            <p:nvPr/>
          </p:nvSpPr>
          <p:spPr>
            <a:xfrm>
              <a:off x="9530609" y="3638796"/>
              <a:ext cx="104775" cy="142875"/>
            </a:xfrm>
            <a:custGeom>
              <a:avLst/>
              <a:gdLst>
                <a:gd name="connsiteX0" fmla="*/ 94308 w 104775"/>
                <a:gd name="connsiteY0" fmla="*/ 27847 h 142875"/>
                <a:gd name="connsiteX1" fmla="*/ 93832 w 104775"/>
                <a:gd name="connsiteY1" fmla="*/ 27847 h 142875"/>
                <a:gd name="connsiteX2" fmla="*/ 93832 w 104775"/>
                <a:gd name="connsiteY2" fmla="*/ 22703 h 142875"/>
                <a:gd name="connsiteX3" fmla="*/ 93832 w 104775"/>
                <a:gd name="connsiteY3" fmla="*/ 18703 h 142875"/>
                <a:gd name="connsiteX4" fmla="*/ 93461 w 104775"/>
                <a:gd name="connsiteY4" fmla="*/ 17836 h 142875"/>
                <a:gd name="connsiteX5" fmla="*/ 92594 w 104775"/>
                <a:gd name="connsiteY5" fmla="*/ 18208 h 142875"/>
                <a:gd name="connsiteX6" fmla="*/ 92594 w 104775"/>
                <a:gd name="connsiteY6" fmla="*/ 18703 h 142875"/>
                <a:gd name="connsiteX7" fmla="*/ 92594 w 104775"/>
                <a:gd name="connsiteY7" fmla="*/ 22513 h 142875"/>
                <a:gd name="connsiteX8" fmla="*/ 92594 w 104775"/>
                <a:gd name="connsiteY8" fmla="*/ 32038 h 142875"/>
                <a:gd name="connsiteX9" fmla="*/ 94594 w 104775"/>
                <a:gd name="connsiteY9" fmla="*/ 57089 h 142875"/>
                <a:gd name="connsiteX10" fmla="*/ 94594 w 104775"/>
                <a:gd name="connsiteY10" fmla="*/ 67757 h 142875"/>
                <a:gd name="connsiteX11" fmla="*/ 93787 w 104775"/>
                <a:gd name="connsiteY11" fmla="*/ 67706 h 142875"/>
                <a:gd name="connsiteX12" fmla="*/ 93737 w 104775"/>
                <a:gd name="connsiteY12" fmla="*/ 67757 h 142875"/>
                <a:gd name="connsiteX13" fmla="*/ 93737 w 104775"/>
                <a:gd name="connsiteY13" fmla="*/ 68614 h 142875"/>
                <a:gd name="connsiteX14" fmla="*/ 95166 w 104775"/>
                <a:gd name="connsiteY14" fmla="*/ 72233 h 142875"/>
                <a:gd name="connsiteX15" fmla="*/ 93737 w 104775"/>
                <a:gd name="connsiteY15" fmla="*/ 87473 h 142875"/>
                <a:gd name="connsiteX16" fmla="*/ 92689 w 104775"/>
                <a:gd name="connsiteY16" fmla="*/ 96998 h 142875"/>
                <a:gd name="connsiteX17" fmla="*/ 93158 w 104775"/>
                <a:gd name="connsiteY17" fmla="*/ 97658 h 142875"/>
                <a:gd name="connsiteX18" fmla="*/ 93261 w 104775"/>
                <a:gd name="connsiteY18" fmla="*/ 97665 h 142875"/>
                <a:gd name="connsiteX19" fmla="*/ 93927 w 104775"/>
                <a:gd name="connsiteY19" fmla="*/ 97094 h 142875"/>
                <a:gd name="connsiteX20" fmla="*/ 94975 w 104775"/>
                <a:gd name="connsiteY20" fmla="*/ 87569 h 142875"/>
                <a:gd name="connsiteX21" fmla="*/ 95928 w 104775"/>
                <a:gd name="connsiteY21" fmla="*/ 78806 h 142875"/>
                <a:gd name="connsiteX22" fmla="*/ 96734 w 104775"/>
                <a:gd name="connsiteY22" fmla="*/ 78856 h 142875"/>
                <a:gd name="connsiteX23" fmla="*/ 96785 w 104775"/>
                <a:gd name="connsiteY23" fmla="*/ 78806 h 142875"/>
                <a:gd name="connsiteX24" fmla="*/ 96785 w 104775"/>
                <a:gd name="connsiteY24" fmla="*/ 72233 h 142875"/>
                <a:gd name="connsiteX25" fmla="*/ 97737 w 104775"/>
                <a:gd name="connsiteY25" fmla="*/ 78520 h 142875"/>
                <a:gd name="connsiteX26" fmla="*/ 97737 w 104775"/>
                <a:gd name="connsiteY26" fmla="*/ 81758 h 142875"/>
                <a:gd name="connsiteX27" fmla="*/ 98109 w 104775"/>
                <a:gd name="connsiteY27" fmla="*/ 82625 h 142875"/>
                <a:gd name="connsiteX28" fmla="*/ 98976 w 104775"/>
                <a:gd name="connsiteY28" fmla="*/ 82254 h 142875"/>
                <a:gd name="connsiteX29" fmla="*/ 98976 w 104775"/>
                <a:gd name="connsiteY29" fmla="*/ 81758 h 142875"/>
                <a:gd name="connsiteX30" fmla="*/ 98976 w 104775"/>
                <a:gd name="connsiteY30" fmla="*/ 78806 h 142875"/>
                <a:gd name="connsiteX31" fmla="*/ 98976 w 104775"/>
                <a:gd name="connsiteY31" fmla="*/ 74424 h 142875"/>
                <a:gd name="connsiteX32" fmla="*/ 96880 w 104775"/>
                <a:gd name="connsiteY32" fmla="*/ 69852 h 142875"/>
                <a:gd name="connsiteX33" fmla="*/ 96880 w 104775"/>
                <a:gd name="connsiteY33" fmla="*/ 56993 h 142875"/>
                <a:gd name="connsiteX34" fmla="*/ 96213 w 104775"/>
                <a:gd name="connsiteY34" fmla="*/ 40991 h 142875"/>
                <a:gd name="connsiteX35" fmla="*/ 96793 w 104775"/>
                <a:gd name="connsiteY35" fmla="*/ 40428 h 142875"/>
                <a:gd name="connsiteX36" fmla="*/ 96785 w 104775"/>
                <a:gd name="connsiteY36" fmla="*/ 40325 h 142875"/>
                <a:gd name="connsiteX37" fmla="*/ 95642 w 104775"/>
                <a:gd name="connsiteY37" fmla="*/ 30800 h 142875"/>
                <a:gd name="connsiteX38" fmla="*/ 97452 w 104775"/>
                <a:gd name="connsiteY38" fmla="*/ 38515 h 142875"/>
                <a:gd name="connsiteX39" fmla="*/ 98214 w 104775"/>
                <a:gd name="connsiteY39" fmla="*/ 38991 h 142875"/>
                <a:gd name="connsiteX40" fmla="*/ 98690 w 104775"/>
                <a:gd name="connsiteY40" fmla="*/ 38229 h 142875"/>
                <a:gd name="connsiteX41" fmla="*/ 94308 w 104775"/>
                <a:gd name="connsiteY41" fmla="*/ 27847 h 142875"/>
                <a:gd name="connsiteX42" fmla="*/ 89070 w 104775"/>
                <a:gd name="connsiteY42" fmla="*/ 109381 h 142875"/>
                <a:gd name="connsiteX43" fmla="*/ 89936 w 104775"/>
                <a:gd name="connsiteY43" fmla="*/ 109752 h 142875"/>
                <a:gd name="connsiteX44" fmla="*/ 90308 w 104775"/>
                <a:gd name="connsiteY44" fmla="*/ 109381 h 142875"/>
                <a:gd name="connsiteX45" fmla="*/ 90308 w 104775"/>
                <a:gd name="connsiteY45" fmla="*/ 108333 h 142875"/>
                <a:gd name="connsiteX46" fmla="*/ 88403 w 104775"/>
                <a:gd name="connsiteY46" fmla="*/ 99380 h 142875"/>
                <a:gd name="connsiteX47" fmla="*/ 87463 w 104775"/>
                <a:gd name="connsiteY47" fmla="*/ 99458 h 142875"/>
                <a:gd name="connsiteX48" fmla="*/ 87355 w 104775"/>
                <a:gd name="connsiteY48" fmla="*/ 100142 h 142875"/>
                <a:gd name="connsiteX49" fmla="*/ 86593 w 104775"/>
                <a:gd name="connsiteY49" fmla="*/ 108238 h 142875"/>
                <a:gd name="connsiteX50" fmla="*/ 86593 w 104775"/>
                <a:gd name="connsiteY50" fmla="*/ 109190 h 142875"/>
                <a:gd name="connsiteX51" fmla="*/ 86593 w 104775"/>
                <a:gd name="connsiteY51" fmla="*/ 109952 h 142875"/>
                <a:gd name="connsiteX52" fmla="*/ 87355 w 104775"/>
                <a:gd name="connsiteY52" fmla="*/ 109952 h 142875"/>
                <a:gd name="connsiteX53" fmla="*/ 87355 w 104775"/>
                <a:gd name="connsiteY53" fmla="*/ 109095 h 142875"/>
                <a:gd name="connsiteX54" fmla="*/ 88498 w 104775"/>
                <a:gd name="connsiteY54" fmla="*/ 104904 h 142875"/>
                <a:gd name="connsiteX55" fmla="*/ 88498 w 104775"/>
                <a:gd name="connsiteY55" fmla="*/ 108905 h 142875"/>
                <a:gd name="connsiteX56" fmla="*/ 89070 w 104775"/>
                <a:gd name="connsiteY56" fmla="*/ 109381 h 142875"/>
                <a:gd name="connsiteX57" fmla="*/ 104786 w 104775"/>
                <a:gd name="connsiteY57" fmla="*/ 104428 h 142875"/>
                <a:gd name="connsiteX58" fmla="*/ 105643 w 104775"/>
                <a:gd name="connsiteY58" fmla="*/ 104428 h 142875"/>
                <a:gd name="connsiteX59" fmla="*/ 105643 w 104775"/>
                <a:gd name="connsiteY59" fmla="*/ 100523 h 142875"/>
                <a:gd name="connsiteX60" fmla="*/ 105643 w 104775"/>
                <a:gd name="connsiteY60" fmla="*/ 98332 h 142875"/>
                <a:gd name="connsiteX61" fmla="*/ 104983 w 104775"/>
                <a:gd name="connsiteY61" fmla="*/ 97658 h 142875"/>
                <a:gd name="connsiteX62" fmla="*/ 104881 w 104775"/>
                <a:gd name="connsiteY62" fmla="*/ 97665 h 142875"/>
                <a:gd name="connsiteX63" fmla="*/ 104214 w 104775"/>
                <a:gd name="connsiteY63" fmla="*/ 97665 h 142875"/>
                <a:gd name="connsiteX64" fmla="*/ 103643 w 104775"/>
                <a:gd name="connsiteY64" fmla="*/ 98332 h 142875"/>
                <a:gd name="connsiteX65" fmla="*/ 101071 w 104775"/>
                <a:gd name="connsiteY65" fmla="*/ 105857 h 142875"/>
                <a:gd name="connsiteX66" fmla="*/ 101071 w 104775"/>
                <a:gd name="connsiteY66" fmla="*/ 106714 h 142875"/>
                <a:gd name="connsiteX67" fmla="*/ 103738 w 104775"/>
                <a:gd name="connsiteY67" fmla="*/ 101094 h 142875"/>
                <a:gd name="connsiteX68" fmla="*/ 103738 w 104775"/>
                <a:gd name="connsiteY68" fmla="*/ 104047 h 142875"/>
                <a:gd name="connsiteX69" fmla="*/ 104540 w 104775"/>
                <a:gd name="connsiteY69" fmla="*/ 104542 h 142875"/>
                <a:gd name="connsiteX70" fmla="*/ 104786 w 104775"/>
                <a:gd name="connsiteY70" fmla="*/ 104428 h 142875"/>
                <a:gd name="connsiteX71" fmla="*/ 80116 w 104775"/>
                <a:gd name="connsiteY71" fmla="*/ 75567 h 142875"/>
                <a:gd name="connsiteX72" fmla="*/ 80688 w 104775"/>
                <a:gd name="connsiteY72" fmla="*/ 75567 h 142875"/>
                <a:gd name="connsiteX73" fmla="*/ 80021 w 104775"/>
                <a:gd name="connsiteY73" fmla="*/ 68233 h 142875"/>
                <a:gd name="connsiteX74" fmla="*/ 80021 w 104775"/>
                <a:gd name="connsiteY74" fmla="*/ 66233 h 142875"/>
                <a:gd name="connsiteX75" fmla="*/ 79449 w 104775"/>
                <a:gd name="connsiteY75" fmla="*/ 66233 h 142875"/>
                <a:gd name="connsiteX76" fmla="*/ 78878 w 104775"/>
                <a:gd name="connsiteY76" fmla="*/ 66899 h 142875"/>
                <a:gd name="connsiteX77" fmla="*/ 78878 w 104775"/>
                <a:gd name="connsiteY77" fmla="*/ 68995 h 142875"/>
                <a:gd name="connsiteX78" fmla="*/ 78306 w 104775"/>
                <a:gd name="connsiteY78" fmla="*/ 74138 h 142875"/>
                <a:gd name="connsiteX79" fmla="*/ 78306 w 104775"/>
                <a:gd name="connsiteY79" fmla="*/ 74900 h 142875"/>
                <a:gd name="connsiteX80" fmla="*/ 79113 w 104775"/>
                <a:gd name="connsiteY80" fmla="*/ 74951 h 142875"/>
                <a:gd name="connsiteX81" fmla="*/ 79164 w 104775"/>
                <a:gd name="connsiteY81" fmla="*/ 74900 h 142875"/>
                <a:gd name="connsiteX82" fmla="*/ 79164 w 104775"/>
                <a:gd name="connsiteY82" fmla="*/ 73757 h 142875"/>
                <a:gd name="connsiteX83" fmla="*/ 79164 w 104775"/>
                <a:gd name="connsiteY83" fmla="*/ 76043 h 142875"/>
                <a:gd name="connsiteX84" fmla="*/ 79970 w 104775"/>
                <a:gd name="connsiteY84" fmla="*/ 76003 h 142875"/>
                <a:gd name="connsiteX85" fmla="*/ 80116 w 104775"/>
                <a:gd name="connsiteY85" fmla="*/ 75567 h 142875"/>
                <a:gd name="connsiteX86" fmla="*/ 75258 w 104775"/>
                <a:gd name="connsiteY86" fmla="*/ 96522 h 142875"/>
                <a:gd name="connsiteX87" fmla="*/ 75822 w 104775"/>
                <a:gd name="connsiteY87" fmla="*/ 97101 h 142875"/>
                <a:gd name="connsiteX88" fmla="*/ 75925 w 104775"/>
                <a:gd name="connsiteY88" fmla="*/ 97094 h 142875"/>
                <a:gd name="connsiteX89" fmla="*/ 76499 w 104775"/>
                <a:gd name="connsiteY89" fmla="*/ 96345 h 142875"/>
                <a:gd name="connsiteX90" fmla="*/ 76497 w 104775"/>
                <a:gd name="connsiteY90" fmla="*/ 96332 h 142875"/>
                <a:gd name="connsiteX91" fmla="*/ 77163 w 104775"/>
                <a:gd name="connsiteY91" fmla="*/ 93284 h 142875"/>
                <a:gd name="connsiteX92" fmla="*/ 77735 w 104775"/>
                <a:gd name="connsiteY92" fmla="*/ 91569 h 142875"/>
                <a:gd name="connsiteX93" fmla="*/ 77735 w 104775"/>
                <a:gd name="connsiteY93" fmla="*/ 94808 h 142875"/>
                <a:gd name="connsiteX94" fmla="*/ 77735 w 104775"/>
                <a:gd name="connsiteY94" fmla="*/ 98237 h 142875"/>
                <a:gd name="connsiteX95" fmla="*/ 78306 w 104775"/>
                <a:gd name="connsiteY95" fmla="*/ 98237 h 142875"/>
                <a:gd name="connsiteX96" fmla="*/ 78306 w 104775"/>
                <a:gd name="connsiteY96" fmla="*/ 97475 h 142875"/>
                <a:gd name="connsiteX97" fmla="*/ 78306 w 104775"/>
                <a:gd name="connsiteY97" fmla="*/ 94427 h 142875"/>
                <a:gd name="connsiteX98" fmla="*/ 76306 w 104775"/>
                <a:gd name="connsiteY98" fmla="*/ 87664 h 142875"/>
                <a:gd name="connsiteX99" fmla="*/ 75449 w 104775"/>
                <a:gd name="connsiteY99" fmla="*/ 87664 h 142875"/>
                <a:gd name="connsiteX100" fmla="*/ 75439 w 104775"/>
                <a:gd name="connsiteY100" fmla="*/ 88607 h 142875"/>
                <a:gd name="connsiteX101" fmla="*/ 75449 w 104775"/>
                <a:gd name="connsiteY101" fmla="*/ 88616 h 142875"/>
                <a:gd name="connsiteX102" fmla="*/ 75449 w 104775"/>
                <a:gd name="connsiteY102" fmla="*/ 92426 h 142875"/>
                <a:gd name="connsiteX103" fmla="*/ 75258 w 104775"/>
                <a:gd name="connsiteY103" fmla="*/ 96522 h 142875"/>
                <a:gd name="connsiteX104" fmla="*/ 103929 w 104775"/>
                <a:gd name="connsiteY104" fmla="*/ 76043 h 142875"/>
                <a:gd name="connsiteX105" fmla="*/ 103270 w 104775"/>
                <a:gd name="connsiteY105" fmla="*/ 76512 h 142875"/>
                <a:gd name="connsiteX106" fmla="*/ 103262 w 104775"/>
                <a:gd name="connsiteY106" fmla="*/ 76615 h 142875"/>
                <a:gd name="connsiteX107" fmla="*/ 103262 w 104775"/>
                <a:gd name="connsiteY107" fmla="*/ 79187 h 142875"/>
                <a:gd name="connsiteX108" fmla="*/ 101928 w 104775"/>
                <a:gd name="connsiteY108" fmla="*/ 83092 h 142875"/>
                <a:gd name="connsiteX109" fmla="*/ 101919 w 104775"/>
                <a:gd name="connsiteY109" fmla="*/ 84035 h 142875"/>
                <a:gd name="connsiteX110" fmla="*/ 101928 w 104775"/>
                <a:gd name="connsiteY110" fmla="*/ 84044 h 142875"/>
                <a:gd name="connsiteX111" fmla="*/ 102735 w 104775"/>
                <a:gd name="connsiteY111" fmla="*/ 84095 h 142875"/>
                <a:gd name="connsiteX112" fmla="*/ 102786 w 104775"/>
                <a:gd name="connsiteY112" fmla="*/ 84044 h 142875"/>
                <a:gd name="connsiteX113" fmla="*/ 104119 w 104775"/>
                <a:gd name="connsiteY113" fmla="*/ 82044 h 142875"/>
                <a:gd name="connsiteX114" fmla="*/ 103452 w 104775"/>
                <a:gd name="connsiteY114" fmla="*/ 84711 h 142875"/>
                <a:gd name="connsiteX115" fmla="*/ 103402 w 104775"/>
                <a:gd name="connsiteY115" fmla="*/ 85518 h 142875"/>
                <a:gd name="connsiteX116" fmla="*/ 103452 w 104775"/>
                <a:gd name="connsiteY116" fmla="*/ 85568 h 142875"/>
                <a:gd name="connsiteX117" fmla="*/ 103452 w 104775"/>
                <a:gd name="connsiteY117" fmla="*/ 76710 h 142875"/>
                <a:gd name="connsiteX118" fmla="*/ 103932 w 104775"/>
                <a:gd name="connsiteY118" fmla="*/ 76059 h 142875"/>
                <a:gd name="connsiteX119" fmla="*/ 103929 w 104775"/>
                <a:gd name="connsiteY119" fmla="*/ 76043 h 142875"/>
                <a:gd name="connsiteX120" fmla="*/ 47350 w 104775"/>
                <a:gd name="connsiteY120" fmla="*/ 79758 h 142875"/>
                <a:gd name="connsiteX121" fmla="*/ 48112 w 104775"/>
                <a:gd name="connsiteY121" fmla="*/ 79758 h 142875"/>
                <a:gd name="connsiteX122" fmla="*/ 49160 w 104775"/>
                <a:gd name="connsiteY122" fmla="*/ 74996 h 142875"/>
                <a:gd name="connsiteX123" fmla="*/ 49160 w 104775"/>
                <a:gd name="connsiteY123" fmla="*/ 75567 h 142875"/>
                <a:gd name="connsiteX124" fmla="*/ 49922 w 104775"/>
                <a:gd name="connsiteY124" fmla="*/ 82711 h 142875"/>
                <a:gd name="connsiteX125" fmla="*/ 50486 w 104775"/>
                <a:gd name="connsiteY125" fmla="*/ 83290 h 142875"/>
                <a:gd name="connsiteX126" fmla="*/ 50589 w 104775"/>
                <a:gd name="connsiteY126" fmla="*/ 83282 h 142875"/>
                <a:gd name="connsiteX127" fmla="*/ 51248 w 104775"/>
                <a:gd name="connsiteY127" fmla="*/ 82814 h 142875"/>
                <a:gd name="connsiteX128" fmla="*/ 51255 w 104775"/>
                <a:gd name="connsiteY128" fmla="*/ 82711 h 142875"/>
                <a:gd name="connsiteX129" fmla="*/ 50493 w 104775"/>
                <a:gd name="connsiteY129" fmla="*/ 75377 h 142875"/>
                <a:gd name="connsiteX130" fmla="*/ 49922 w 104775"/>
                <a:gd name="connsiteY130" fmla="*/ 70519 h 142875"/>
                <a:gd name="connsiteX131" fmla="*/ 49922 w 104775"/>
                <a:gd name="connsiteY131" fmla="*/ 68709 h 142875"/>
                <a:gd name="connsiteX132" fmla="*/ 49922 w 104775"/>
                <a:gd name="connsiteY132" fmla="*/ 68233 h 142875"/>
                <a:gd name="connsiteX133" fmla="*/ 49160 w 104775"/>
                <a:gd name="connsiteY133" fmla="*/ 68233 h 142875"/>
                <a:gd name="connsiteX134" fmla="*/ 49160 w 104775"/>
                <a:gd name="connsiteY134" fmla="*/ 69090 h 142875"/>
                <a:gd name="connsiteX135" fmla="*/ 49160 w 104775"/>
                <a:gd name="connsiteY135" fmla="*/ 70995 h 142875"/>
                <a:gd name="connsiteX136" fmla="*/ 47350 w 104775"/>
                <a:gd name="connsiteY136" fmla="*/ 79949 h 142875"/>
                <a:gd name="connsiteX137" fmla="*/ 47350 w 104775"/>
                <a:gd name="connsiteY137" fmla="*/ 79758 h 142875"/>
                <a:gd name="connsiteX138" fmla="*/ 62971 w 104775"/>
                <a:gd name="connsiteY138" fmla="*/ 95855 h 142875"/>
                <a:gd name="connsiteX139" fmla="*/ 62114 w 104775"/>
                <a:gd name="connsiteY139" fmla="*/ 95855 h 142875"/>
                <a:gd name="connsiteX140" fmla="*/ 62114 w 104775"/>
                <a:gd name="connsiteY140" fmla="*/ 96332 h 142875"/>
                <a:gd name="connsiteX141" fmla="*/ 61257 w 104775"/>
                <a:gd name="connsiteY141" fmla="*/ 102904 h 142875"/>
                <a:gd name="connsiteX142" fmla="*/ 60780 w 104775"/>
                <a:gd name="connsiteY142" fmla="*/ 106904 h 142875"/>
                <a:gd name="connsiteX143" fmla="*/ 61447 w 104775"/>
                <a:gd name="connsiteY143" fmla="*/ 107476 h 142875"/>
                <a:gd name="connsiteX144" fmla="*/ 62019 w 104775"/>
                <a:gd name="connsiteY144" fmla="*/ 106809 h 142875"/>
                <a:gd name="connsiteX145" fmla="*/ 62019 w 104775"/>
                <a:gd name="connsiteY145" fmla="*/ 103285 h 142875"/>
                <a:gd name="connsiteX146" fmla="*/ 62781 w 104775"/>
                <a:gd name="connsiteY146" fmla="*/ 99380 h 142875"/>
                <a:gd name="connsiteX147" fmla="*/ 63352 w 104775"/>
                <a:gd name="connsiteY147" fmla="*/ 107000 h 142875"/>
                <a:gd name="connsiteX148" fmla="*/ 63916 w 104775"/>
                <a:gd name="connsiteY148" fmla="*/ 107579 h 142875"/>
                <a:gd name="connsiteX149" fmla="*/ 64019 w 104775"/>
                <a:gd name="connsiteY149" fmla="*/ 107571 h 142875"/>
                <a:gd name="connsiteX150" fmla="*/ 64678 w 104775"/>
                <a:gd name="connsiteY150" fmla="*/ 107103 h 142875"/>
                <a:gd name="connsiteX151" fmla="*/ 64686 w 104775"/>
                <a:gd name="connsiteY151" fmla="*/ 107000 h 142875"/>
                <a:gd name="connsiteX152" fmla="*/ 64686 w 104775"/>
                <a:gd name="connsiteY152" fmla="*/ 102809 h 142875"/>
                <a:gd name="connsiteX153" fmla="*/ 67257 w 104775"/>
                <a:gd name="connsiteY153" fmla="*/ 53850 h 142875"/>
                <a:gd name="connsiteX154" fmla="*/ 66694 w 104775"/>
                <a:gd name="connsiteY154" fmla="*/ 53271 h 142875"/>
                <a:gd name="connsiteX155" fmla="*/ 66591 w 104775"/>
                <a:gd name="connsiteY155" fmla="*/ 53279 h 142875"/>
                <a:gd name="connsiteX156" fmla="*/ 66012 w 104775"/>
                <a:gd name="connsiteY156" fmla="*/ 53843 h 142875"/>
                <a:gd name="connsiteX157" fmla="*/ 66019 w 104775"/>
                <a:gd name="connsiteY157" fmla="*/ 53945 h 142875"/>
                <a:gd name="connsiteX158" fmla="*/ 63828 w 104775"/>
                <a:gd name="connsiteY158" fmla="*/ 98808 h 142875"/>
                <a:gd name="connsiteX159" fmla="*/ 62971 w 104775"/>
                <a:gd name="connsiteY159" fmla="*/ 95855 h 142875"/>
                <a:gd name="connsiteX160" fmla="*/ 46874 w 104775"/>
                <a:gd name="connsiteY160" fmla="*/ 102428 h 142875"/>
                <a:gd name="connsiteX161" fmla="*/ 47445 w 104775"/>
                <a:gd name="connsiteY161" fmla="*/ 102428 h 142875"/>
                <a:gd name="connsiteX162" fmla="*/ 47445 w 104775"/>
                <a:gd name="connsiteY162" fmla="*/ 101666 h 142875"/>
                <a:gd name="connsiteX163" fmla="*/ 47445 w 104775"/>
                <a:gd name="connsiteY163" fmla="*/ 92141 h 142875"/>
                <a:gd name="connsiteX164" fmla="*/ 47445 w 104775"/>
                <a:gd name="connsiteY164" fmla="*/ 93474 h 142875"/>
                <a:gd name="connsiteX165" fmla="*/ 48684 w 104775"/>
                <a:gd name="connsiteY165" fmla="*/ 101380 h 142875"/>
                <a:gd name="connsiteX166" fmla="*/ 49541 w 104775"/>
                <a:gd name="connsiteY166" fmla="*/ 101380 h 142875"/>
                <a:gd name="connsiteX167" fmla="*/ 49541 w 104775"/>
                <a:gd name="connsiteY167" fmla="*/ 100523 h 142875"/>
                <a:gd name="connsiteX168" fmla="*/ 48398 w 104775"/>
                <a:gd name="connsiteY168" fmla="*/ 92998 h 142875"/>
                <a:gd name="connsiteX169" fmla="*/ 47731 w 104775"/>
                <a:gd name="connsiteY169" fmla="*/ 88331 h 142875"/>
                <a:gd name="connsiteX170" fmla="*/ 46874 w 104775"/>
                <a:gd name="connsiteY170" fmla="*/ 88331 h 142875"/>
                <a:gd name="connsiteX171" fmla="*/ 46874 w 104775"/>
                <a:gd name="connsiteY171" fmla="*/ 90331 h 142875"/>
                <a:gd name="connsiteX172" fmla="*/ 46874 w 104775"/>
                <a:gd name="connsiteY172" fmla="*/ 102428 h 142875"/>
                <a:gd name="connsiteX173" fmla="*/ 53637 w 104775"/>
                <a:gd name="connsiteY173" fmla="*/ 89283 h 142875"/>
                <a:gd name="connsiteX174" fmla="*/ 53637 w 104775"/>
                <a:gd name="connsiteY174" fmla="*/ 90140 h 142875"/>
                <a:gd name="connsiteX175" fmla="*/ 54399 w 104775"/>
                <a:gd name="connsiteY175" fmla="*/ 89664 h 142875"/>
                <a:gd name="connsiteX176" fmla="*/ 55732 w 104775"/>
                <a:gd name="connsiteY176" fmla="*/ 82616 h 142875"/>
                <a:gd name="connsiteX177" fmla="*/ 55732 w 104775"/>
                <a:gd name="connsiteY177" fmla="*/ 92141 h 142875"/>
                <a:gd name="connsiteX178" fmla="*/ 55732 w 104775"/>
                <a:gd name="connsiteY178" fmla="*/ 92903 h 142875"/>
                <a:gd name="connsiteX179" fmla="*/ 56304 w 104775"/>
                <a:gd name="connsiteY179" fmla="*/ 92426 h 142875"/>
                <a:gd name="connsiteX180" fmla="*/ 56304 w 104775"/>
                <a:gd name="connsiteY180" fmla="*/ 80615 h 142875"/>
                <a:gd name="connsiteX181" fmla="*/ 56304 w 104775"/>
                <a:gd name="connsiteY181" fmla="*/ 77567 h 142875"/>
                <a:gd name="connsiteX182" fmla="*/ 55932 w 104775"/>
                <a:gd name="connsiteY182" fmla="*/ 76701 h 142875"/>
                <a:gd name="connsiteX183" fmla="*/ 55065 w 104775"/>
                <a:gd name="connsiteY183" fmla="*/ 77072 h 142875"/>
                <a:gd name="connsiteX184" fmla="*/ 55065 w 104775"/>
                <a:gd name="connsiteY184" fmla="*/ 77567 h 142875"/>
                <a:gd name="connsiteX185" fmla="*/ 53637 w 104775"/>
                <a:gd name="connsiteY185" fmla="*/ 89283 h 142875"/>
                <a:gd name="connsiteX186" fmla="*/ 59066 w 104775"/>
                <a:gd name="connsiteY186" fmla="*/ 54612 h 142875"/>
                <a:gd name="connsiteX187" fmla="*/ 58399 w 104775"/>
                <a:gd name="connsiteY187" fmla="*/ 54612 h 142875"/>
                <a:gd name="connsiteX188" fmla="*/ 56399 w 104775"/>
                <a:gd name="connsiteY188" fmla="*/ 67376 h 142875"/>
                <a:gd name="connsiteX189" fmla="*/ 56348 w 104775"/>
                <a:gd name="connsiteY189" fmla="*/ 68182 h 142875"/>
                <a:gd name="connsiteX190" fmla="*/ 56399 w 104775"/>
                <a:gd name="connsiteY190" fmla="*/ 68233 h 142875"/>
                <a:gd name="connsiteX191" fmla="*/ 57206 w 104775"/>
                <a:gd name="connsiteY191" fmla="*/ 68283 h 142875"/>
                <a:gd name="connsiteX192" fmla="*/ 57256 w 104775"/>
                <a:gd name="connsiteY192" fmla="*/ 68233 h 142875"/>
                <a:gd name="connsiteX193" fmla="*/ 58494 w 104775"/>
                <a:gd name="connsiteY193" fmla="*/ 64137 h 142875"/>
                <a:gd name="connsiteX194" fmla="*/ 58494 w 104775"/>
                <a:gd name="connsiteY194" fmla="*/ 68709 h 142875"/>
                <a:gd name="connsiteX195" fmla="*/ 59066 w 104775"/>
                <a:gd name="connsiteY195" fmla="*/ 68709 h 142875"/>
                <a:gd name="connsiteX196" fmla="*/ 59066 w 104775"/>
                <a:gd name="connsiteY196" fmla="*/ 67852 h 142875"/>
                <a:gd name="connsiteX197" fmla="*/ 59066 w 104775"/>
                <a:gd name="connsiteY197" fmla="*/ 61851 h 142875"/>
                <a:gd name="connsiteX198" fmla="*/ 58399 w 104775"/>
                <a:gd name="connsiteY198" fmla="*/ 54041 h 142875"/>
                <a:gd name="connsiteX199" fmla="*/ 59066 w 104775"/>
                <a:gd name="connsiteY199" fmla="*/ 54612 h 142875"/>
                <a:gd name="connsiteX200" fmla="*/ 74306 w 104775"/>
                <a:gd name="connsiteY200" fmla="*/ 117191 h 142875"/>
                <a:gd name="connsiteX201" fmla="*/ 74877 w 104775"/>
                <a:gd name="connsiteY201" fmla="*/ 117763 h 142875"/>
                <a:gd name="connsiteX202" fmla="*/ 75384 w 104775"/>
                <a:gd name="connsiteY202" fmla="*/ 117133 h 142875"/>
                <a:gd name="connsiteX203" fmla="*/ 75354 w 104775"/>
                <a:gd name="connsiteY203" fmla="*/ 117001 h 142875"/>
                <a:gd name="connsiteX204" fmla="*/ 75354 w 104775"/>
                <a:gd name="connsiteY204" fmla="*/ 108809 h 142875"/>
                <a:gd name="connsiteX205" fmla="*/ 75354 w 104775"/>
                <a:gd name="connsiteY205" fmla="*/ 115572 h 142875"/>
                <a:gd name="connsiteX206" fmla="*/ 76116 w 104775"/>
                <a:gd name="connsiteY206" fmla="*/ 115572 h 142875"/>
                <a:gd name="connsiteX207" fmla="*/ 76116 w 104775"/>
                <a:gd name="connsiteY207" fmla="*/ 114905 h 142875"/>
                <a:gd name="connsiteX208" fmla="*/ 76116 w 104775"/>
                <a:gd name="connsiteY208" fmla="*/ 106619 h 142875"/>
                <a:gd name="connsiteX209" fmla="*/ 75772 w 104775"/>
                <a:gd name="connsiteY209" fmla="*/ 105887 h 142875"/>
                <a:gd name="connsiteX210" fmla="*/ 75639 w 104775"/>
                <a:gd name="connsiteY210" fmla="*/ 105857 h 142875"/>
                <a:gd name="connsiteX211" fmla="*/ 75163 w 104775"/>
                <a:gd name="connsiteY211" fmla="*/ 105857 h 142875"/>
                <a:gd name="connsiteX212" fmla="*/ 74306 w 104775"/>
                <a:gd name="connsiteY212" fmla="*/ 117191 h 142875"/>
                <a:gd name="connsiteX213" fmla="*/ 39540 w 104775"/>
                <a:gd name="connsiteY213" fmla="*/ 135860 h 142875"/>
                <a:gd name="connsiteX214" fmla="*/ 40016 w 104775"/>
                <a:gd name="connsiteY214" fmla="*/ 135860 h 142875"/>
                <a:gd name="connsiteX215" fmla="*/ 45636 w 104775"/>
                <a:gd name="connsiteY215" fmla="*/ 123954 h 142875"/>
                <a:gd name="connsiteX216" fmla="*/ 45167 w 104775"/>
                <a:gd name="connsiteY216" fmla="*/ 123295 h 142875"/>
                <a:gd name="connsiteX217" fmla="*/ 45064 w 104775"/>
                <a:gd name="connsiteY217" fmla="*/ 123287 h 142875"/>
                <a:gd name="connsiteX218" fmla="*/ 44405 w 104775"/>
                <a:gd name="connsiteY218" fmla="*/ 123756 h 142875"/>
                <a:gd name="connsiteX219" fmla="*/ 44397 w 104775"/>
                <a:gd name="connsiteY219" fmla="*/ 123859 h 142875"/>
                <a:gd name="connsiteX220" fmla="*/ 38968 w 104775"/>
                <a:gd name="connsiteY220" fmla="*/ 135098 h 142875"/>
                <a:gd name="connsiteX221" fmla="*/ 38918 w 104775"/>
                <a:gd name="connsiteY221" fmla="*/ 135905 h 142875"/>
                <a:gd name="connsiteX222" fmla="*/ 38968 w 104775"/>
                <a:gd name="connsiteY222" fmla="*/ 135956 h 142875"/>
                <a:gd name="connsiteX223" fmla="*/ 39540 w 104775"/>
                <a:gd name="connsiteY223" fmla="*/ 135860 h 142875"/>
                <a:gd name="connsiteX224" fmla="*/ 38016 w 104775"/>
                <a:gd name="connsiteY224" fmla="*/ 117858 h 142875"/>
                <a:gd name="connsiteX225" fmla="*/ 38016 w 104775"/>
                <a:gd name="connsiteY225" fmla="*/ 118620 h 142875"/>
                <a:gd name="connsiteX226" fmla="*/ 38587 w 104775"/>
                <a:gd name="connsiteY226" fmla="*/ 118620 h 142875"/>
                <a:gd name="connsiteX227" fmla="*/ 43921 w 104775"/>
                <a:gd name="connsiteY227" fmla="*/ 107285 h 142875"/>
                <a:gd name="connsiteX228" fmla="*/ 43921 w 104775"/>
                <a:gd name="connsiteY228" fmla="*/ 106428 h 142875"/>
                <a:gd name="connsiteX229" fmla="*/ 43064 w 104775"/>
                <a:gd name="connsiteY229" fmla="*/ 106428 h 142875"/>
                <a:gd name="connsiteX230" fmla="*/ 38016 w 104775"/>
                <a:gd name="connsiteY230" fmla="*/ 117858 h 142875"/>
                <a:gd name="connsiteX231" fmla="*/ 7155 w 104775"/>
                <a:gd name="connsiteY231" fmla="*/ 18417 h 142875"/>
                <a:gd name="connsiteX232" fmla="*/ 7631 w 104775"/>
                <a:gd name="connsiteY232" fmla="*/ 19179 h 142875"/>
                <a:gd name="connsiteX233" fmla="*/ 8298 w 104775"/>
                <a:gd name="connsiteY233" fmla="*/ 18608 h 142875"/>
                <a:gd name="connsiteX234" fmla="*/ 11917 w 104775"/>
                <a:gd name="connsiteY234" fmla="*/ 12035 h 142875"/>
                <a:gd name="connsiteX235" fmla="*/ 14489 w 104775"/>
                <a:gd name="connsiteY235" fmla="*/ 7844 h 142875"/>
                <a:gd name="connsiteX236" fmla="*/ 14020 w 104775"/>
                <a:gd name="connsiteY236" fmla="*/ 7185 h 142875"/>
                <a:gd name="connsiteX237" fmla="*/ 13917 w 104775"/>
                <a:gd name="connsiteY237" fmla="*/ 7178 h 142875"/>
                <a:gd name="connsiteX238" fmla="*/ 13186 w 104775"/>
                <a:gd name="connsiteY238" fmla="*/ 7522 h 142875"/>
                <a:gd name="connsiteX239" fmla="*/ 13155 w 104775"/>
                <a:gd name="connsiteY239" fmla="*/ 7654 h 142875"/>
                <a:gd name="connsiteX240" fmla="*/ 10869 w 104775"/>
                <a:gd name="connsiteY240" fmla="*/ 11273 h 142875"/>
                <a:gd name="connsiteX241" fmla="*/ 7155 w 104775"/>
                <a:gd name="connsiteY241" fmla="*/ 18417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</a:cxnLst>
              <a:rect l="l" t="t" r="r" b="b"/>
              <a:pathLst>
                <a:path w="104775" h="142875">
                  <a:moveTo>
                    <a:pt x="94308" y="27847"/>
                  </a:moveTo>
                  <a:lnTo>
                    <a:pt x="93832" y="27847"/>
                  </a:lnTo>
                  <a:cubicBezTo>
                    <a:pt x="93709" y="26134"/>
                    <a:pt x="93709" y="24416"/>
                    <a:pt x="93832" y="22703"/>
                  </a:cubicBezTo>
                  <a:cubicBezTo>
                    <a:pt x="93916" y="21371"/>
                    <a:pt x="93916" y="20035"/>
                    <a:pt x="93832" y="18703"/>
                  </a:cubicBezTo>
                  <a:cubicBezTo>
                    <a:pt x="93968" y="18361"/>
                    <a:pt x="93803" y="17973"/>
                    <a:pt x="93461" y="17836"/>
                  </a:cubicBezTo>
                  <a:cubicBezTo>
                    <a:pt x="93119" y="17700"/>
                    <a:pt x="92730" y="17866"/>
                    <a:pt x="92594" y="18208"/>
                  </a:cubicBezTo>
                  <a:cubicBezTo>
                    <a:pt x="92530" y="18367"/>
                    <a:pt x="92530" y="18544"/>
                    <a:pt x="92594" y="18703"/>
                  </a:cubicBezTo>
                  <a:cubicBezTo>
                    <a:pt x="92667" y="19972"/>
                    <a:pt x="92667" y="21244"/>
                    <a:pt x="92594" y="22513"/>
                  </a:cubicBezTo>
                  <a:cubicBezTo>
                    <a:pt x="92093" y="25669"/>
                    <a:pt x="92093" y="28882"/>
                    <a:pt x="92594" y="32038"/>
                  </a:cubicBezTo>
                  <a:cubicBezTo>
                    <a:pt x="94118" y="40296"/>
                    <a:pt x="94794" y="48688"/>
                    <a:pt x="94594" y="57089"/>
                  </a:cubicBezTo>
                  <a:lnTo>
                    <a:pt x="94594" y="67757"/>
                  </a:lnTo>
                  <a:cubicBezTo>
                    <a:pt x="94386" y="67519"/>
                    <a:pt x="94025" y="67498"/>
                    <a:pt x="93787" y="67706"/>
                  </a:cubicBezTo>
                  <a:cubicBezTo>
                    <a:pt x="93769" y="67721"/>
                    <a:pt x="93753" y="67739"/>
                    <a:pt x="93737" y="67757"/>
                  </a:cubicBezTo>
                  <a:cubicBezTo>
                    <a:pt x="93529" y="68004"/>
                    <a:pt x="93529" y="68366"/>
                    <a:pt x="93737" y="68614"/>
                  </a:cubicBezTo>
                  <a:cubicBezTo>
                    <a:pt x="94295" y="69786"/>
                    <a:pt x="94772" y="70996"/>
                    <a:pt x="95166" y="72233"/>
                  </a:cubicBezTo>
                  <a:cubicBezTo>
                    <a:pt x="95166" y="77282"/>
                    <a:pt x="94404" y="81758"/>
                    <a:pt x="93737" y="87473"/>
                  </a:cubicBezTo>
                  <a:cubicBezTo>
                    <a:pt x="93737" y="90426"/>
                    <a:pt x="93070" y="93665"/>
                    <a:pt x="92689" y="96998"/>
                  </a:cubicBezTo>
                  <a:cubicBezTo>
                    <a:pt x="92637" y="97310"/>
                    <a:pt x="92846" y="97604"/>
                    <a:pt x="93158" y="97658"/>
                  </a:cubicBezTo>
                  <a:cubicBezTo>
                    <a:pt x="93191" y="97663"/>
                    <a:pt x="93226" y="97666"/>
                    <a:pt x="93261" y="97665"/>
                  </a:cubicBezTo>
                  <a:cubicBezTo>
                    <a:pt x="93595" y="97669"/>
                    <a:pt x="93880" y="97424"/>
                    <a:pt x="93927" y="97094"/>
                  </a:cubicBezTo>
                  <a:cubicBezTo>
                    <a:pt x="93927" y="93474"/>
                    <a:pt x="94594" y="90236"/>
                    <a:pt x="94975" y="87569"/>
                  </a:cubicBezTo>
                  <a:cubicBezTo>
                    <a:pt x="95356" y="84902"/>
                    <a:pt x="95642" y="81663"/>
                    <a:pt x="95928" y="78806"/>
                  </a:cubicBezTo>
                  <a:cubicBezTo>
                    <a:pt x="96136" y="79043"/>
                    <a:pt x="96497" y="79065"/>
                    <a:pt x="96734" y="78856"/>
                  </a:cubicBezTo>
                  <a:cubicBezTo>
                    <a:pt x="96753" y="78841"/>
                    <a:pt x="96769" y="78824"/>
                    <a:pt x="96785" y="78806"/>
                  </a:cubicBezTo>
                  <a:cubicBezTo>
                    <a:pt x="97565" y="76684"/>
                    <a:pt x="97565" y="74355"/>
                    <a:pt x="96785" y="72233"/>
                  </a:cubicBezTo>
                  <a:cubicBezTo>
                    <a:pt x="97878" y="74136"/>
                    <a:pt x="98218" y="76379"/>
                    <a:pt x="97737" y="78520"/>
                  </a:cubicBezTo>
                  <a:cubicBezTo>
                    <a:pt x="97610" y="79595"/>
                    <a:pt x="97610" y="80683"/>
                    <a:pt x="97737" y="81758"/>
                  </a:cubicBezTo>
                  <a:cubicBezTo>
                    <a:pt x="97601" y="82100"/>
                    <a:pt x="97767" y="82488"/>
                    <a:pt x="98109" y="82625"/>
                  </a:cubicBezTo>
                  <a:cubicBezTo>
                    <a:pt x="98451" y="82761"/>
                    <a:pt x="98839" y="82596"/>
                    <a:pt x="98976" y="82254"/>
                  </a:cubicBezTo>
                  <a:cubicBezTo>
                    <a:pt x="99039" y="82095"/>
                    <a:pt x="99039" y="81917"/>
                    <a:pt x="98976" y="81758"/>
                  </a:cubicBezTo>
                  <a:cubicBezTo>
                    <a:pt x="98853" y="80778"/>
                    <a:pt x="98853" y="79786"/>
                    <a:pt x="98976" y="78806"/>
                  </a:cubicBezTo>
                  <a:cubicBezTo>
                    <a:pt x="99284" y="77362"/>
                    <a:pt x="99284" y="75868"/>
                    <a:pt x="98976" y="74424"/>
                  </a:cubicBezTo>
                  <a:cubicBezTo>
                    <a:pt x="98560" y="72786"/>
                    <a:pt x="97851" y="71236"/>
                    <a:pt x="96880" y="69852"/>
                  </a:cubicBezTo>
                  <a:lnTo>
                    <a:pt x="96880" y="56993"/>
                  </a:lnTo>
                  <a:cubicBezTo>
                    <a:pt x="96939" y="51652"/>
                    <a:pt x="96717" y="46310"/>
                    <a:pt x="96213" y="40991"/>
                  </a:cubicBezTo>
                  <a:cubicBezTo>
                    <a:pt x="96529" y="40996"/>
                    <a:pt x="96789" y="40744"/>
                    <a:pt x="96793" y="40428"/>
                  </a:cubicBezTo>
                  <a:cubicBezTo>
                    <a:pt x="96794" y="40393"/>
                    <a:pt x="96791" y="40359"/>
                    <a:pt x="96785" y="40325"/>
                  </a:cubicBezTo>
                  <a:cubicBezTo>
                    <a:pt x="96672" y="37123"/>
                    <a:pt x="96290" y="33937"/>
                    <a:pt x="95642" y="30800"/>
                  </a:cubicBezTo>
                  <a:cubicBezTo>
                    <a:pt x="96585" y="33276"/>
                    <a:pt x="97195" y="35876"/>
                    <a:pt x="97452" y="38515"/>
                  </a:cubicBezTo>
                  <a:cubicBezTo>
                    <a:pt x="97544" y="38846"/>
                    <a:pt x="97875" y="39053"/>
                    <a:pt x="98214" y="38991"/>
                  </a:cubicBezTo>
                  <a:cubicBezTo>
                    <a:pt x="98545" y="38899"/>
                    <a:pt x="98752" y="38568"/>
                    <a:pt x="98690" y="38229"/>
                  </a:cubicBezTo>
                  <a:cubicBezTo>
                    <a:pt x="97547" y="34324"/>
                    <a:pt x="96880" y="29085"/>
                    <a:pt x="94308" y="27847"/>
                  </a:cubicBezTo>
                  <a:close/>
                  <a:moveTo>
                    <a:pt x="89070" y="109381"/>
                  </a:moveTo>
                  <a:cubicBezTo>
                    <a:pt x="89206" y="109723"/>
                    <a:pt x="89594" y="109890"/>
                    <a:pt x="89936" y="109752"/>
                  </a:cubicBezTo>
                  <a:cubicBezTo>
                    <a:pt x="90106" y="109685"/>
                    <a:pt x="90240" y="109550"/>
                    <a:pt x="90308" y="109381"/>
                  </a:cubicBezTo>
                  <a:lnTo>
                    <a:pt x="90308" y="108333"/>
                  </a:lnTo>
                  <a:cubicBezTo>
                    <a:pt x="90672" y="105220"/>
                    <a:pt x="90003" y="102074"/>
                    <a:pt x="88403" y="99380"/>
                  </a:cubicBezTo>
                  <a:cubicBezTo>
                    <a:pt x="88122" y="99142"/>
                    <a:pt x="87701" y="99177"/>
                    <a:pt x="87463" y="99458"/>
                  </a:cubicBezTo>
                  <a:cubicBezTo>
                    <a:pt x="87302" y="99647"/>
                    <a:pt x="87261" y="99911"/>
                    <a:pt x="87355" y="100142"/>
                  </a:cubicBezTo>
                  <a:cubicBezTo>
                    <a:pt x="88012" y="102847"/>
                    <a:pt x="87736" y="105704"/>
                    <a:pt x="86593" y="108238"/>
                  </a:cubicBezTo>
                  <a:lnTo>
                    <a:pt x="86593" y="109190"/>
                  </a:lnTo>
                  <a:cubicBezTo>
                    <a:pt x="86434" y="109419"/>
                    <a:pt x="86434" y="109724"/>
                    <a:pt x="86593" y="109952"/>
                  </a:cubicBezTo>
                  <a:cubicBezTo>
                    <a:pt x="86822" y="110111"/>
                    <a:pt x="87127" y="110111"/>
                    <a:pt x="87355" y="109952"/>
                  </a:cubicBezTo>
                  <a:lnTo>
                    <a:pt x="87355" y="109095"/>
                  </a:lnTo>
                  <a:cubicBezTo>
                    <a:pt x="87855" y="107733"/>
                    <a:pt x="88237" y="106331"/>
                    <a:pt x="88498" y="104904"/>
                  </a:cubicBezTo>
                  <a:cubicBezTo>
                    <a:pt x="88584" y="106238"/>
                    <a:pt x="88584" y="107571"/>
                    <a:pt x="88498" y="108905"/>
                  </a:cubicBezTo>
                  <a:lnTo>
                    <a:pt x="89070" y="109381"/>
                  </a:lnTo>
                  <a:close/>
                  <a:moveTo>
                    <a:pt x="104786" y="104428"/>
                  </a:moveTo>
                  <a:cubicBezTo>
                    <a:pt x="105034" y="104636"/>
                    <a:pt x="105396" y="104636"/>
                    <a:pt x="105643" y="104428"/>
                  </a:cubicBezTo>
                  <a:cubicBezTo>
                    <a:pt x="106178" y="103181"/>
                    <a:pt x="106178" y="101769"/>
                    <a:pt x="105643" y="100523"/>
                  </a:cubicBezTo>
                  <a:cubicBezTo>
                    <a:pt x="105559" y="99795"/>
                    <a:pt x="105559" y="99060"/>
                    <a:pt x="105643" y="98332"/>
                  </a:cubicBezTo>
                  <a:cubicBezTo>
                    <a:pt x="105647" y="97963"/>
                    <a:pt x="105352" y="97662"/>
                    <a:pt x="104983" y="97658"/>
                  </a:cubicBezTo>
                  <a:cubicBezTo>
                    <a:pt x="104949" y="97658"/>
                    <a:pt x="104915" y="97660"/>
                    <a:pt x="104881" y="97665"/>
                  </a:cubicBezTo>
                  <a:cubicBezTo>
                    <a:pt x="104674" y="97546"/>
                    <a:pt x="104421" y="97546"/>
                    <a:pt x="104214" y="97665"/>
                  </a:cubicBezTo>
                  <a:cubicBezTo>
                    <a:pt x="103884" y="97713"/>
                    <a:pt x="103639" y="97998"/>
                    <a:pt x="103643" y="98332"/>
                  </a:cubicBezTo>
                  <a:cubicBezTo>
                    <a:pt x="103714" y="101067"/>
                    <a:pt x="102802" y="103737"/>
                    <a:pt x="101071" y="105857"/>
                  </a:cubicBezTo>
                  <a:cubicBezTo>
                    <a:pt x="100864" y="106104"/>
                    <a:pt x="100864" y="106466"/>
                    <a:pt x="101071" y="106714"/>
                  </a:cubicBezTo>
                  <a:cubicBezTo>
                    <a:pt x="102454" y="105118"/>
                    <a:pt x="103376" y="103175"/>
                    <a:pt x="103738" y="101094"/>
                  </a:cubicBezTo>
                  <a:cubicBezTo>
                    <a:pt x="104171" y="102031"/>
                    <a:pt x="104171" y="103110"/>
                    <a:pt x="103738" y="104047"/>
                  </a:cubicBezTo>
                  <a:cubicBezTo>
                    <a:pt x="103823" y="104405"/>
                    <a:pt x="104182" y="104627"/>
                    <a:pt x="104540" y="104542"/>
                  </a:cubicBezTo>
                  <a:cubicBezTo>
                    <a:pt x="104629" y="104521"/>
                    <a:pt x="104713" y="104482"/>
                    <a:pt x="104786" y="104428"/>
                  </a:cubicBezTo>
                  <a:close/>
                  <a:moveTo>
                    <a:pt x="80116" y="75567"/>
                  </a:moveTo>
                  <a:cubicBezTo>
                    <a:pt x="80293" y="75669"/>
                    <a:pt x="80511" y="75669"/>
                    <a:pt x="80688" y="75567"/>
                  </a:cubicBezTo>
                  <a:cubicBezTo>
                    <a:pt x="81133" y="73107"/>
                    <a:pt x="80903" y="70572"/>
                    <a:pt x="80021" y="68233"/>
                  </a:cubicBezTo>
                  <a:cubicBezTo>
                    <a:pt x="80067" y="67567"/>
                    <a:pt x="80067" y="66898"/>
                    <a:pt x="80021" y="66233"/>
                  </a:cubicBezTo>
                  <a:cubicBezTo>
                    <a:pt x="79840" y="66147"/>
                    <a:pt x="79630" y="66147"/>
                    <a:pt x="79449" y="66233"/>
                  </a:cubicBezTo>
                  <a:cubicBezTo>
                    <a:pt x="79119" y="66280"/>
                    <a:pt x="78874" y="66565"/>
                    <a:pt x="78878" y="66899"/>
                  </a:cubicBezTo>
                  <a:cubicBezTo>
                    <a:pt x="78840" y="67598"/>
                    <a:pt x="78840" y="68297"/>
                    <a:pt x="78878" y="68995"/>
                  </a:cubicBezTo>
                  <a:cubicBezTo>
                    <a:pt x="79068" y="70728"/>
                    <a:pt x="78878" y="72491"/>
                    <a:pt x="78306" y="74138"/>
                  </a:cubicBezTo>
                  <a:cubicBezTo>
                    <a:pt x="78112" y="74356"/>
                    <a:pt x="78112" y="74683"/>
                    <a:pt x="78306" y="74900"/>
                  </a:cubicBezTo>
                  <a:cubicBezTo>
                    <a:pt x="78515" y="75138"/>
                    <a:pt x="78876" y="75159"/>
                    <a:pt x="79113" y="74951"/>
                  </a:cubicBezTo>
                  <a:cubicBezTo>
                    <a:pt x="79131" y="74936"/>
                    <a:pt x="79147" y="74919"/>
                    <a:pt x="79164" y="74900"/>
                  </a:cubicBezTo>
                  <a:cubicBezTo>
                    <a:pt x="79203" y="74520"/>
                    <a:pt x="79203" y="74137"/>
                    <a:pt x="79164" y="73757"/>
                  </a:cubicBezTo>
                  <a:cubicBezTo>
                    <a:pt x="79346" y="74509"/>
                    <a:pt x="79346" y="75292"/>
                    <a:pt x="79164" y="76043"/>
                  </a:cubicBezTo>
                  <a:cubicBezTo>
                    <a:pt x="79398" y="76255"/>
                    <a:pt x="79759" y="76237"/>
                    <a:pt x="79970" y="76003"/>
                  </a:cubicBezTo>
                  <a:cubicBezTo>
                    <a:pt x="80078" y="75884"/>
                    <a:pt x="80130" y="75726"/>
                    <a:pt x="80116" y="75567"/>
                  </a:cubicBezTo>
                  <a:close/>
                  <a:moveTo>
                    <a:pt x="75258" y="96522"/>
                  </a:moveTo>
                  <a:cubicBezTo>
                    <a:pt x="75254" y="96837"/>
                    <a:pt x="75506" y="97097"/>
                    <a:pt x="75822" y="97101"/>
                  </a:cubicBezTo>
                  <a:cubicBezTo>
                    <a:pt x="75857" y="97102"/>
                    <a:pt x="75891" y="97099"/>
                    <a:pt x="75925" y="97094"/>
                  </a:cubicBezTo>
                  <a:cubicBezTo>
                    <a:pt x="76290" y="97045"/>
                    <a:pt x="76547" y="96710"/>
                    <a:pt x="76499" y="96345"/>
                  </a:cubicBezTo>
                  <a:cubicBezTo>
                    <a:pt x="76498" y="96340"/>
                    <a:pt x="76498" y="96336"/>
                    <a:pt x="76497" y="96332"/>
                  </a:cubicBezTo>
                  <a:cubicBezTo>
                    <a:pt x="76460" y="95275"/>
                    <a:pt x="76688" y="94228"/>
                    <a:pt x="77163" y="93284"/>
                  </a:cubicBezTo>
                  <a:cubicBezTo>
                    <a:pt x="77386" y="92724"/>
                    <a:pt x="77577" y="92151"/>
                    <a:pt x="77735" y="91569"/>
                  </a:cubicBezTo>
                  <a:cubicBezTo>
                    <a:pt x="77830" y="92645"/>
                    <a:pt x="77830" y="93731"/>
                    <a:pt x="77735" y="94808"/>
                  </a:cubicBezTo>
                  <a:cubicBezTo>
                    <a:pt x="77563" y="95944"/>
                    <a:pt x="77563" y="97100"/>
                    <a:pt x="77735" y="98237"/>
                  </a:cubicBezTo>
                  <a:cubicBezTo>
                    <a:pt x="77912" y="98339"/>
                    <a:pt x="78129" y="98339"/>
                    <a:pt x="78306" y="98237"/>
                  </a:cubicBezTo>
                  <a:cubicBezTo>
                    <a:pt x="78501" y="98019"/>
                    <a:pt x="78501" y="97692"/>
                    <a:pt x="78306" y="97475"/>
                  </a:cubicBezTo>
                  <a:cubicBezTo>
                    <a:pt x="78158" y="96464"/>
                    <a:pt x="78158" y="95437"/>
                    <a:pt x="78306" y="94427"/>
                  </a:cubicBezTo>
                  <a:cubicBezTo>
                    <a:pt x="78708" y="91985"/>
                    <a:pt x="77971" y="89494"/>
                    <a:pt x="76306" y="87664"/>
                  </a:cubicBezTo>
                  <a:cubicBezTo>
                    <a:pt x="76059" y="87456"/>
                    <a:pt x="75697" y="87456"/>
                    <a:pt x="75449" y="87664"/>
                  </a:cubicBezTo>
                  <a:cubicBezTo>
                    <a:pt x="75186" y="87922"/>
                    <a:pt x="75181" y="88344"/>
                    <a:pt x="75439" y="88607"/>
                  </a:cubicBezTo>
                  <a:cubicBezTo>
                    <a:pt x="75442" y="88610"/>
                    <a:pt x="75446" y="88614"/>
                    <a:pt x="75449" y="88616"/>
                  </a:cubicBezTo>
                  <a:cubicBezTo>
                    <a:pt x="75991" y="89829"/>
                    <a:pt x="75991" y="91214"/>
                    <a:pt x="75449" y="92426"/>
                  </a:cubicBezTo>
                  <a:cubicBezTo>
                    <a:pt x="74987" y="93744"/>
                    <a:pt x="74920" y="95168"/>
                    <a:pt x="75258" y="96522"/>
                  </a:cubicBezTo>
                  <a:close/>
                  <a:moveTo>
                    <a:pt x="103929" y="76043"/>
                  </a:moveTo>
                  <a:cubicBezTo>
                    <a:pt x="103617" y="75991"/>
                    <a:pt x="103323" y="76201"/>
                    <a:pt x="103270" y="76512"/>
                  </a:cubicBezTo>
                  <a:cubicBezTo>
                    <a:pt x="103264" y="76545"/>
                    <a:pt x="103262" y="76581"/>
                    <a:pt x="103262" y="76615"/>
                  </a:cubicBezTo>
                  <a:cubicBezTo>
                    <a:pt x="103146" y="77468"/>
                    <a:pt x="103146" y="78333"/>
                    <a:pt x="103262" y="79187"/>
                  </a:cubicBezTo>
                  <a:cubicBezTo>
                    <a:pt x="103575" y="80634"/>
                    <a:pt x="103062" y="82138"/>
                    <a:pt x="101928" y="83092"/>
                  </a:cubicBezTo>
                  <a:cubicBezTo>
                    <a:pt x="101666" y="83350"/>
                    <a:pt x="101661" y="83772"/>
                    <a:pt x="101919" y="84035"/>
                  </a:cubicBezTo>
                  <a:cubicBezTo>
                    <a:pt x="101922" y="84038"/>
                    <a:pt x="101926" y="84042"/>
                    <a:pt x="101928" y="84044"/>
                  </a:cubicBezTo>
                  <a:cubicBezTo>
                    <a:pt x="102137" y="84282"/>
                    <a:pt x="102498" y="84303"/>
                    <a:pt x="102735" y="84095"/>
                  </a:cubicBezTo>
                  <a:cubicBezTo>
                    <a:pt x="102753" y="84080"/>
                    <a:pt x="102769" y="84063"/>
                    <a:pt x="102786" y="84044"/>
                  </a:cubicBezTo>
                  <a:cubicBezTo>
                    <a:pt x="103329" y="83449"/>
                    <a:pt x="103778" y="82775"/>
                    <a:pt x="104119" y="82044"/>
                  </a:cubicBezTo>
                  <a:cubicBezTo>
                    <a:pt x="104182" y="82981"/>
                    <a:pt x="103949" y="83914"/>
                    <a:pt x="103452" y="84711"/>
                  </a:cubicBezTo>
                  <a:cubicBezTo>
                    <a:pt x="103215" y="84920"/>
                    <a:pt x="103193" y="85281"/>
                    <a:pt x="103402" y="85518"/>
                  </a:cubicBezTo>
                  <a:cubicBezTo>
                    <a:pt x="103417" y="85536"/>
                    <a:pt x="103434" y="85552"/>
                    <a:pt x="103452" y="85568"/>
                  </a:cubicBezTo>
                  <a:cubicBezTo>
                    <a:pt x="105453" y="83282"/>
                    <a:pt x="103452" y="77377"/>
                    <a:pt x="103452" y="76710"/>
                  </a:cubicBezTo>
                  <a:cubicBezTo>
                    <a:pt x="103765" y="76663"/>
                    <a:pt x="103979" y="76371"/>
                    <a:pt x="103932" y="76059"/>
                  </a:cubicBezTo>
                  <a:cubicBezTo>
                    <a:pt x="103931" y="76054"/>
                    <a:pt x="103930" y="76048"/>
                    <a:pt x="103929" y="76043"/>
                  </a:cubicBezTo>
                  <a:close/>
                  <a:moveTo>
                    <a:pt x="47350" y="79758"/>
                  </a:moveTo>
                  <a:cubicBezTo>
                    <a:pt x="47567" y="79952"/>
                    <a:pt x="47895" y="79952"/>
                    <a:pt x="48112" y="79758"/>
                  </a:cubicBezTo>
                  <a:cubicBezTo>
                    <a:pt x="48112" y="79758"/>
                    <a:pt x="48779" y="77282"/>
                    <a:pt x="49160" y="74996"/>
                  </a:cubicBezTo>
                  <a:cubicBezTo>
                    <a:pt x="49172" y="75186"/>
                    <a:pt x="49172" y="75377"/>
                    <a:pt x="49160" y="75567"/>
                  </a:cubicBezTo>
                  <a:cubicBezTo>
                    <a:pt x="49610" y="77924"/>
                    <a:pt x="49864" y="80313"/>
                    <a:pt x="49922" y="82711"/>
                  </a:cubicBezTo>
                  <a:cubicBezTo>
                    <a:pt x="49917" y="83026"/>
                    <a:pt x="50170" y="83286"/>
                    <a:pt x="50486" y="83290"/>
                  </a:cubicBezTo>
                  <a:cubicBezTo>
                    <a:pt x="50520" y="83291"/>
                    <a:pt x="50554" y="83288"/>
                    <a:pt x="50589" y="83282"/>
                  </a:cubicBezTo>
                  <a:cubicBezTo>
                    <a:pt x="50900" y="83335"/>
                    <a:pt x="51194" y="83125"/>
                    <a:pt x="51248" y="82814"/>
                  </a:cubicBezTo>
                  <a:cubicBezTo>
                    <a:pt x="51254" y="82780"/>
                    <a:pt x="51256" y="82745"/>
                    <a:pt x="51255" y="82711"/>
                  </a:cubicBezTo>
                  <a:cubicBezTo>
                    <a:pt x="51194" y="80250"/>
                    <a:pt x="50939" y="77798"/>
                    <a:pt x="50493" y="75377"/>
                  </a:cubicBezTo>
                  <a:cubicBezTo>
                    <a:pt x="50209" y="73770"/>
                    <a:pt x="50018" y="72148"/>
                    <a:pt x="49922" y="70519"/>
                  </a:cubicBezTo>
                  <a:cubicBezTo>
                    <a:pt x="49960" y="69916"/>
                    <a:pt x="49960" y="69312"/>
                    <a:pt x="49922" y="68709"/>
                  </a:cubicBezTo>
                  <a:cubicBezTo>
                    <a:pt x="49991" y="68558"/>
                    <a:pt x="49991" y="68384"/>
                    <a:pt x="49922" y="68233"/>
                  </a:cubicBezTo>
                  <a:cubicBezTo>
                    <a:pt x="49693" y="68074"/>
                    <a:pt x="49389" y="68074"/>
                    <a:pt x="49160" y="68233"/>
                  </a:cubicBezTo>
                  <a:cubicBezTo>
                    <a:pt x="48952" y="68481"/>
                    <a:pt x="48952" y="68843"/>
                    <a:pt x="49160" y="69090"/>
                  </a:cubicBezTo>
                  <a:cubicBezTo>
                    <a:pt x="49120" y="69725"/>
                    <a:pt x="49120" y="70361"/>
                    <a:pt x="49160" y="70995"/>
                  </a:cubicBezTo>
                  <a:cubicBezTo>
                    <a:pt x="48753" y="74016"/>
                    <a:pt x="48148" y="77007"/>
                    <a:pt x="47350" y="79949"/>
                  </a:cubicBezTo>
                  <a:cubicBezTo>
                    <a:pt x="47360" y="79886"/>
                    <a:pt x="47360" y="79821"/>
                    <a:pt x="47350" y="79758"/>
                  </a:cubicBezTo>
                  <a:close/>
                  <a:moveTo>
                    <a:pt x="62971" y="95855"/>
                  </a:moveTo>
                  <a:cubicBezTo>
                    <a:pt x="62724" y="95648"/>
                    <a:pt x="62362" y="95648"/>
                    <a:pt x="62114" y="95855"/>
                  </a:cubicBezTo>
                  <a:cubicBezTo>
                    <a:pt x="62055" y="96009"/>
                    <a:pt x="62055" y="96178"/>
                    <a:pt x="62114" y="96332"/>
                  </a:cubicBezTo>
                  <a:cubicBezTo>
                    <a:pt x="62095" y="98549"/>
                    <a:pt x="61807" y="100756"/>
                    <a:pt x="61257" y="102904"/>
                  </a:cubicBezTo>
                  <a:cubicBezTo>
                    <a:pt x="60890" y="104204"/>
                    <a:pt x="60730" y="105555"/>
                    <a:pt x="60780" y="106904"/>
                  </a:cubicBezTo>
                  <a:cubicBezTo>
                    <a:pt x="60828" y="107235"/>
                    <a:pt x="61113" y="107480"/>
                    <a:pt x="61447" y="107476"/>
                  </a:cubicBezTo>
                  <a:cubicBezTo>
                    <a:pt x="61778" y="107428"/>
                    <a:pt x="62022" y="107143"/>
                    <a:pt x="62019" y="106809"/>
                  </a:cubicBezTo>
                  <a:cubicBezTo>
                    <a:pt x="61835" y="105641"/>
                    <a:pt x="61835" y="104453"/>
                    <a:pt x="62019" y="103285"/>
                  </a:cubicBezTo>
                  <a:cubicBezTo>
                    <a:pt x="62344" y="101998"/>
                    <a:pt x="62598" y="100694"/>
                    <a:pt x="62781" y="99380"/>
                  </a:cubicBezTo>
                  <a:cubicBezTo>
                    <a:pt x="63190" y="101894"/>
                    <a:pt x="63381" y="104447"/>
                    <a:pt x="63352" y="107000"/>
                  </a:cubicBezTo>
                  <a:cubicBezTo>
                    <a:pt x="63347" y="107315"/>
                    <a:pt x="63600" y="107575"/>
                    <a:pt x="63916" y="107579"/>
                  </a:cubicBezTo>
                  <a:cubicBezTo>
                    <a:pt x="63950" y="107580"/>
                    <a:pt x="63985" y="107577"/>
                    <a:pt x="64019" y="107571"/>
                  </a:cubicBezTo>
                  <a:cubicBezTo>
                    <a:pt x="64330" y="107624"/>
                    <a:pt x="64625" y="107414"/>
                    <a:pt x="64678" y="107103"/>
                  </a:cubicBezTo>
                  <a:cubicBezTo>
                    <a:pt x="64684" y="107069"/>
                    <a:pt x="64687" y="107034"/>
                    <a:pt x="64686" y="107000"/>
                  </a:cubicBezTo>
                  <a:lnTo>
                    <a:pt x="64686" y="102809"/>
                  </a:lnTo>
                  <a:cubicBezTo>
                    <a:pt x="66934" y="86592"/>
                    <a:pt x="67794" y="70213"/>
                    <a:pt x="67257" y="53850"/>
                  </a:cubicBezTo>
                  <a:cubicBezTo>
                    <a:pt x="67262" y="53535"/>
                    <a:pt x="67010" y="53275"/>
                    <a:pt x="66694" y="53271"/>
                  </a:cubicBezTo>
                  <a:cubicBezTo>
                    <a:pt x="66659" y="53270"/>
                    <a:pt x="66625" y="53273"/>
                    <a:pt x="66591" y="53279"/>
                  </a:cubicBezTo>
                  <a:cubicBezTo>
                    <a:pt x="66275" y="53274"/>
                    <a:pt x="66015" y="53526"/>
                    <a:pt x="66012" y="53843"/>
                  </a:cubicBezTo>
                  <a:cubicBezTo>
                    <a:pt x="66011" y="53877"/>
                    <a:pt x="66013" y="53911"/>
                    <a:pt x="66019" y="53945"/>
                  </a:cubicBezTo>
                  <a:cubicBezTo>
                    <a:pt x="66515" y="68934"/>
                    <a:pt x="65783" y="83939"/>
                    <a:pt x="63828" y="98808"/>
                  </a:cubicBezTo>
                  <a:cubicBezTo>
                    <a:pt x="63649" y="97796"/>
                    <a:pt x="63362" y="96806"/>
                    <a:pt x="62971" y="95855"/>
                  </a:cubicBezTo>
                  <a:close/>
                  <a:moveTo>
                    <a:pt x="46874" y="102428"/>
                  </a:moveTo>
                  <a:cubicBezTo>
                    <a:pt x="47055" y="102513"/>
                    <a:pt x="47264" y="102513"/>
                    <a:pt x="47445" y="102428"/>
                  </a:cubicBezTo>
                  <a:cubicBezTo>
                    <a:pt x="47605" y="102199"/>
                    <a:pt x="47605" y="101894"/>
                    <a:pt x="47445" y="101666"/>
                  </a:cubicBezTo>
                  <a:cubicBezTo>
                    <a:pt x="46545" y="98555"/>
                    <a:pt x="46545" y="95252"/>
                    <a:pt x="47445" y="92141"/>
                  </a:cubicBezTo>
                  <a:lnTo>
                    <a:pt x="47445" y="93474"/>
                  </a:lnTo>
                  <a:cubicBezTo>
                    <a:pt x="47522" y="96151"/>
                    <a:pt x="47941" y="98808"/>
                    <a:pt x="48684" y="101380"/>
                  </a:cubicBezTo>
                  <a:cubicBezTo>
                    <a:pt x="48931" y="101588"/>
                    <a:pt x="49293" y="101588"/>
                    <a:pt x="49541" y="101380"/>
                  </a:cubicBezTo>
                  <a:cubicBezTo>
                    <a:pt x="49749" y="101132"/>
                    <a:pt x="49749" y="100770"/>
                    <a:pt x="49541" y="100523"/>
                  </a:cubicBezTo>
                  <a:cubicBezTo>
                    <a:pt x="48868" y="98067"/>
                    <a:pt x="48485" y="95542"/>
                    <a:pt x="48398" y="92998"/>
                  </a:cubicBezTo>
                  <a:cubicBezTo>
                    <a:pt x="48369" y="91421"/>
                    <a:pt x="48146" y="89853"/>
                    <a:pt x="47731" y="88331"/>
                  </a:cubicBezTo>
                  <a:cubicBezTo>
                    <a:pt x="47484" y="88123"/>
                    <a:pt x="47122" y="88123"/>
                    <a:pt x="46874" y="88331"/>
                  </a:cubicBezTo>
                  <a:lnTo>
                    <a:pt x="46874" y="90331"/>
                  </a:lnTo>
                  <a:cubicBezTo>
                    <a:pt x="45606" y="94264"/>
                    <a:pt x="45606" y="98495"/>
                    <a:pt x="46874" y="102428"/>
                  </a:cubicBezTo>
                  <a:close/>
                  <a:moveTo>
                    <a:pt x="53637" y="89283"/>
                  </a:moveTo>
                  <a:cubicBezTo>
                    <a:pt x="53460" y="89542"/>
                    <a:pt x="53460" y="89881"/>
                    <a:pt x="53637" y="90140"/>
                  </a:cubicBezTo>
                  <a:cubicBezTo>
                    <a:pt x="53976" y="90202"/>
                    <a:pt x="54306" y="89996"/>
                    <a:pt x="54399" y="89664"/>
                  </a:cubicBezTo>
                  <a:cubicBezTo>
                    <a:pt x="55020" y="87351"/>
                    <a:pt x="55465" y="84995"/>
                    <a:pt x="55732" y="82616"/>
                  </a:cubicBezTo>
                  <a:cubicBezTo>
                    <a:pt x="56399" y="85759"/>
                    <a:pt x="56399" y="88997"/>
                    <a:pt x="55732" y="92141"/>
                  </a:cubicBezTo>
                  <a:cubicBezTo>
                    <a:pt x="55573" y="92369"/>
                    <a:pt x="55573" y="92674"/>
                    <a:pt x="55732" y="92903"/>
                  </a:cubicBezTo>
                  <a:cubicBezTo>
                    <a:pt x="56002" y="92875"/>
                    <a:pt x="56227" y="92686"/>
                    <a:pt x="56304" y="92426"/>
                  </a:cubicBezTo>
                  <a:cubicBezTo>
                    <a:pt x="57216" y="88542"/>
                    <a:pt x="57216" y="84500"/>
                    <a:pt x="56304" y="80615"/>
                  </a:cubicBezTo>
                  <a:cubicBezTo>
                    <a:pt x="56205" y="79602"/>
                    <a:pt x="56205" y="78581"/>
                    <a:pt x="56304" y="77567"/>
                  </a:cubicBezTo>
                  <a:cubicBezTo>
                    <a:pt x="56440" y="77225"/>
                    <a:pt x="56274" y="76838"/>
                    <a:pt x="55932" y="76701"/>
                  </a:cubicBezTo>
                  <a:cubicBezTo>
                    <a:pt x="55590" y="76564"/>
                    <a:pt x="55202" y="76730"/>
                    <a:pt x="55065" y="77072"/>
                  </a:cubicBezTo>
                  <a:cubicBezTo>
                    <a:pt x="55002" y="77231"/>
                    <a:pt x="55002" y="77408"/>
                    <a:pt x="55065" y="77567"/>
                  </a:cubicBezTo>
                  <a:cubicBezTo>
                    <a:pt x="54962" y="81509"/>
                    <a:pt x="54483" y="85432"/>
                    <a:pt x="53637" y="89283"/>
                  </a:cubicBezTo>
                  <a:close/>
                  <a:moveTo>
                    <a:pt x="59066" y="54612"/>
                  </a:moveTo>
                  <a:lnTo>
                    <a:pt x="58399" y="54612"/>
                  </a:lnTo>
                  <a:cubicBezTo>
                    <a:pt x="58629" y="58959"/>
                    <a:pt x="57948" y="63307"/>
                    <a:pt x="56399" y="67376"/>
                  </a:cubicBezTo>
                  <a:cubicBezTo>
                    <a:pt x="56162" y="67584"/>
                    <a:pt x="56140" y="67945"/>
                    <a:pt x="56348" y="68182"/>
                  </a:cubicBezTo>
                  <a:cubicBezTo>
                    <a:pt x="56364" y="68201"/>
                    <a:pt x="56381" y="68217"/>
                    <a:pt x="56399" y="68233"/>
                  </a:cubicBezTo>
                  <a:cubicBezTo>
                    <a:pt x="56608" y="68470"/>
                    <a:pt x="56969" y="68492"/>
                    <a:pt x="57206" y="68283"/>
                  </a:cubicBezTo>
                  <a:cubicBezTo>
                    <a:pt x="57224" y="68268"/>
                    <a:pt x="57240" y="68251"/>
                    <a:pt x="57256" y="68233"/>
                  </a:cubicBezTo>
                  <a:cubicBezTo>
                    <a:pt x="57799" y="66909"/>
                    <a:pt x="58209" y="65537"/>
                    <a:pt x="58494" y="64137"/>
                  </a:cubicBezTo>
                  <a:cubicBezTo>
                    <a:pt x="58152" y="65642"/>
                    <a:pt x="58152" y="67204"/>
                    <a:pt x="58494" y="68709"/>
                  </a:cubicBezTo>
                  <a:cubicBezTo>
                    <a:pt x="58675" y="68795"/>
                    <a:pt x="58885" y="68795"/>
                    <a:pt x="59066" y="68709"/>
                  </a:cubicBezTo>
                  <a:cubicBezTo>
                    <a:pt x="59274" y="68462"/>
                    <a:pt x="59274" y="68100"/>
                    <a:pt x="59066" y="67852"/>
                  </a:cubicBezTo>
                  <a:cubicBezTo>
                    <a:pt x="58647" y="65874"/>
                    <a:pt x="58647" y="63830"/>
                    <a:pt x="59066" y="61851"/>
                  </a:cubicBezTo>
                  <a:cubicBezTo>
                    <a:pt x="59739" y="59248"/>
                    <a:pt x="59504" y="56492"/>
                    <a:pt x="58399" y="54041"/>
                  </a:cubicBezTo>
                  <a:lnTo>
                    <a:pt x="59066" y="54612"/>
                  </a:lnTo>
                  <a:close/>
                  <a:moveTo>
                    <a:pt x="74306" y="117191"/>
                  </a:moveTo>
                  <a:cubicBezTo>
                    <a:pt x="74306" y="117507"/>
                    <a:pt x="74562" y="117763"/>
                    <a:pt x="74877" y="117763"/>
                  </a:cubicBezTo>
                  <a:cubicBezTo>
                    <a:pt x="75191" y="117729"/>
                    <a:pt x="75418" y="117447"/>
                    <a:pt x="75384" y="117133"/>
                  </a:cubicBezTo>
                  <a:cubicBezTo>
                    <a:pt x="75379" y="117089"/>
                    <a:pt x="75369" y="117044"/>
                    <a:pt x="75354" y="117001"/>
                  </a:cubicBezTo>
                  <a:cubicBezTo>
                    <a:pt x="74432" y="114348"/>
                    <a:pt x="74432" y="111462"/>
                    <a:pt x="75354" y="108809"/>
                  </a:cubicBezTo>
                  <a:cubicBezTo>
                    <a:pt x="74960" y="111047"/>
                    <a:pt x="74960" y="113335"/>
                    <a:pt x="75354" y="115572"/>
                  </a:cubicBezTo>
                  <a:cubicBezTo>
                    <a:pt x="75571" y="115766"/>
                    <a:pt x="75899" y="115766"/>
                    <a:pt x="76116" y="115572"/>
                  </a:cubicBezTo>
                  <a:cubicBezTo>
                    <a:pt x="76259" y="115373"/>
                    <a:pt x="76259" y="115104"/>
                    <a:pt x="76116" y="114905"/>
                  </a:cubicBezTo>
                  <a:cubicBezTo>
                    <a:pt x="75613" y="112166"/>
                    <a:pt x="75613" y="109358"/>
                    <a:pt x="76116" y="106619"/>
                  </a:cubicBezTo>
                  <a:cubicBezTo>
                    <a:pt x="76222" y="106321"/>
                    <a:pt x="76069" y="105994"/>
                    <a:pt x="75772" y="105887"/>
                  </a:cubicBezTo>
                  <a:cubicBezTo>
                    <a:pt x="75729" y="105872"/>
                    <a:pt x="75684" y="105861"/>
                    <a:pt x="75639" y="105857"/>
                  </a:cubicBezTo>
                  <a:cubicBezTo>
                    <a:pt x="75492" y="105772"/>
                    <a:pt x="75311" y="105772"/>
                    <a:pt x="75163" y="105857"/>
                  </a:cubicBezTo>
                  <a:cubicBezTo>
                    <a:pt x="73544" y="109000"/>
                    <a:pt x="73449" y="112143"/>
                    <a:pt x="74306" y="117191"/>
                  </a:cubicBezTo>
                  <a:close/>
                  <a:moveTo>
                    <a:pt x="39540" y="135860"/>
                  </a:moveTo>
                  <a:cubicBezTo>
                    <a:pt x="39691" y="135930"/>
                    <a:pt x="39864" y="135930"/>
                    <a:pt x="40016" y="135860"/>
                  </a:cubicBezTo>
                  <a:cubicBezTo>
                    <a:pt x="42431" y="132171"/>
                    <a:pt x="44323" y="128164"/>
                    <a:pt x="45636" y="123954"/>
                  </a:cubicBezTo>
                  <a:cubicBezTo>
                    <a:pt x="45688" y="123643"/>
                    <a:pt x="45479" y="123348"/>
                    <a:pt x="45167" y="123295"/>
                  </a:cubicBezTo>
                  <a:cubicBezTo>
                    <a:pt x="45134" y="123289"/>
                    <a:pt x="45098" y="123286"/>
                    <a:pt x="45064" y="123287"/>
                  </a:cubicBezTo>
                  <a:cubicBezTo>
                    <a:pt x="44753" y="123235"/>
                    <a:pt x="44458" y="123445"/>
                    <a:pt x="44405" y="123756"/>
                  </a:cubicBezTo>
                  <a:cubicBezTo>
                    <a:pt x="44399" y="123789"/>
                    <a:pt x="44397" y="123825"/>
                    <a:pt x="44397" y="123859"/>
                  </a:cubicBezTo>
                  <a:cubicBezTo>
                    <a:pt x="43078" y="127823"/>
                    <a:pt x="41254" y="131601"/>
                    <a:pt x="38968" y="135098"/>
                  </a:cubicBezTo>
                  <a:cubicBezTo>
                    <a:pt x="38732" y="135307"/>
                    <a:pt x="38709" y="135668"/>
                    <a:pt x="38918" y="135905"/>
                  </a:cubicBezTo>
                  <a:cubicBezTo>
                    <a:pt x="38933" y="135923"/>
                    <a:pt x="38950" y="135939"/>
                    <a:pt x="38968" y="135956"/>
                  </a:cubicBezTo>
                  <a:lnTo>
                    <a:pt x="39540" y="135860"/>
                  </a:lnTo>
                  <a:close/>
                  <a:moveTo>
                    <a:pt x="38016" y="117858"/>
                  </a:moveTo>
                  <a:cubicBezTo>
                    <a:pt x="37821" y="118075"/>
                    <a:pt x="37821" y="118403"/>
                    <a:pt x="38016" y="118620"/>
                  </a:cubicBezTo>
                  <a:cubicBezTo>
                    <a:pt x="38197" y="118706"/>
                    <a:pt x="38406" y="118706"/>
                    <a:pt x="38587" y="118620"/>
                  </a:cubicBezTo>
                  <a:cubicBezTo>
                    <a:pt x="39825" y="114620"/>
                    <a:pt x="41626" y="110800"/>
                    <a:pt x="43921" y="107285"/>
                  </a:cubicBezTo>
                  <a:cubicBezTo>
                    <a:pt x="44129" y="107038"/>
                    <a:pt x="44129" y="106676"/>
                    <a:pt x="43921" y="106428"/>
                  </a:cubicBezTo>
                  <a:cubicBezTo>
                    <a:pt x="43674" y="106221"/>
                    <a:pt x="43312" y="106221"/>
                    <a:pt x="43064" y="106428"/>
                  </a:cubicBezTo>
                  <a:cubicBezTo>
                    <a:pt x="40829" y="109970"/>
                    <a:pt x="39128" y="113821"/>
                    <a:pt x="38016" y="117858"/>
                  </a:cubicBezTo>
                  <a:close/>
                  <a:moveTo>
                    <a:pt x="7155" y="18417"/>
                  </a:moveTo>
                  <a:cubicBezTo>
                    <a:pt x="7093" y="18756"/>
                    <a:pt x="7299" y="19087"/>
                    <a:pt x="7631" y="19179"/>
                  </a:cubicBezTo>
                  <a:cubicBezTo>
                    <a:pt x="7965" y="19183"/>
                    <a:pt x="8250" y="18938"/>
                    <a:pt x="8298" y="18608"/>
                  </a:cubicBezTo>
                  <a:cubicBezTo>
                    <a:pt x="8938" y="16149"/>
                    <a:pt x="10182" y="13890"/>
                    <a:pt x="11917" y="12035"/>
                  </a:cubicBezTo>
                  <a:cubicBezTo>
                    <a:pt x="13086" y="10855"/>
                    <a:pt x="13967" y="9421"/>
                    <a:pt x="14489" y="7844"/>
                  </a:cubicBezTo>
                  <a:cubicBezTo>
                    <a:pt x="14541" y="7533"/>
                    <a:pt x="14332" y="7239"/>
                    <a:pt x="14020" y="7185"/>
                  </a:cubicBezTo>
                  <a:cubicBezTo>
                    <a:pt x="13987" y="7180"/>
                    <a:pt x="13952" y="7177"/>
                    <a:pt x="13917" y="7178"/>
                  </a:cubicBezTo>
                  <a:cubicBezTo>
                    <a:pt x="13620" y="7071"/>
                    <a:pt x="13293" y="7224"/>
                    <a:pt x="13186" y="7522"/>
                  </a:cubicBezTo>
                  <a:cubicBezTo>
                    <a:pt x="13171" y="7564"/>
                    <a:pt x="13160" y="7609"/>
                    <a:pt x="13155" y="7654"/>
                  </a:cubicBezTo>
                  <a:cubicBezTo>
                    <a:pt x="12651" y="9005"/>
                    <a:pt x="11872" y="10237"/>
                    <a:pt x="10869" y="11273"/>
                  </a:cubicBezTo>
                  <a:cubicBezTo>
                    <a:pt x="9043" y="13299"/>
                    <a:pt x="7764" y="15758"/>
                    <a:pt x="7155" y="18417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A991C73-A0FA-4BBC-BC47-16C4357BF014}"/>
                </a:ext>
              </a:extLst>
            </p:cNvPr>
            <p:cNvSpPr/>
            <p:nvPr/>
          </p:nvSpPr>
          <p:spPr>
            <a:xfrm>
              <a:off x="9543535" y="3651536"/>
              <a:ext cx="47625" cy="171450"/>
            </a:xfrm>
            <a:custGeom>
              <a:avLst/>
              <a:gdLst>
                <a:gd name="connsiteX0" fmla="*/ 31281 w 47625"/>
                <a:gd name="connsiteY0" fmla="*/ 97974 h 171450"/>
                <a:gd name="connsiteX1" fmla="*/ 31652 w 47625"/>
                <a:gd name="connsiteY1" fmla="*/ 98841 h 171450"/>
                <a:gd name="connsiteX2" fmla="*/ 32519 w 47625"/>
                <a:gd name="connsiteY2" fmla="*/ 98469 h 171450"/>
                <a:gd name="connsiteX3" fmla="*/ 32519 w 47625"/>
                <a:gd name="connsiteY3" fmla="*/ 97974 h 171450"/>
                <a:gd name="connsiteX4" fmla="*/ 32519 w 47625"/>
                <a:gd name="connsiteY4" fmla="*/ 95688 h 171450"/>
                <a:gd name="connsiteX5" fmla="*/ 32519 w 47625"/>
                <a:gd name="connsiteY5" fmla="*/ 94355 h 171450"/>
                <a:gd name="connsiteX6" fmla="*/ 32519 w 47625"/>
                <a:gd name="connsiteY6" fmla="*/ 97974 h 171450"/>
                <a:gd name="connsiteX7" fmla="*/ 32519 w 47625"/>
                <a:gd name="connsiteY7" fmla="*/ 98736 h 171450"/>
                <a:gd name="connsiteX8" fmla="*/ 33090 w 47625"/>
                <a:gd name="connsiteY8" fmla="*/ 98736 h 171450"/>
                <a:gd name="connsiteX9" fmla="*/ 31757 w 47625"/>
                <a:gd name="connsiteY9" fmla="*/ 91211 h 171450"/>
                <a:gd name="connsiteX10" fmla="*/ 31281 w 47625"/>
                <a:gd name="connsiteY10" fmla="*/ 91211 h 171450"/>
                <a:gd name="connsiteX11" fmla="*/ 30774 w 47625"/>
                <a:gd name="connsiteY11" fmla="*/ 91841 h 171450"/>
                <a:gd name="connsiteX12" fmla="*/ 30804 w 47625"/>
                <a:gd name="connsiteY12" fmla="*/ 91973 h 171450"/>
                <a:gd name="connsiteX13" fmla="*/ 30804 w 47625"/>
                <a:gd name="connsiteY13" fmla="*/ 96069 h 171450"/>
                <a:gd name="connsiteX14" fmla="*/ 31281 w 47625"/>
                <a:gd name="connsiteY14" fmla="*/ 97974 h 171450"/>
                <a:gd name="connsiteX15" fmla="*/ 25756 w 47625"/>
                <a:gd name="connsiteY15" fmla="*/ 116357 h 171450"/>
                <a:gd name="connsiteX16" fmla="*/ 26327 w 47625"/>
                <a:gd name="connsiteY16" fmla="*/ 116357 h 171450"/>
                <a:gd name="connsiteX17" fmla="*/ 31947 w 47625"/>
                <a:gd name="connsiteY17" fmla="*/ 105118 h 171450"/>
                <a:gd name="connsiteX18" fmla="*/ 31957 w 47625"/>
                <a:gd name="connsiteY18" fmla="*/ 104175 h 171450"/>
                <a:gd name="connsiteX19" fmla="*/ 31947 w 47625"/>
                <a:gd name="connsiteY19" fmla="*/ 104165 h 171450"/>
                <a:gd name="connsiteX20" fmla="*/ 31141 w 47625"/>
                <a:gd name="connsiteY20" fmla="*/ 104115 h 171450"/>
                <a:gd name="connsiteX21" fmla="*/ 31090 w 47625"/>
                <a:gd name="connsiteY21" fmla="*/ 104165 h 171450"/>
                <a:gd name="connsiteX22" fmla="*/ 25375 w 47625"/>
                <a:gd name="connsiteY22" fmla="*/ 116072 h 171450"/>
                <a:gd name="connsiteX23" fmla="*/ 25756 w 47625"/>
                <a:gd name="connsiteY23" fmla="*/ 116357 h 171450"/>
                <a:gd name="connsiteX24" fmla="*/ 39377 w 47625"/>
                <a:gd name="connsiteY24" fmla="*/ 107975 h 171450"/>
                <a:gd name="connsiteX25" fmla="*/ 40044 w 47625"/>
                <a:gd name="connsiteY25" fmla="*/ 107404 h 171450"/>
                <a:gd name="connsiteX26" fmla="*/ 39186 w 47625"/>
                <a:gd name="connsiteY26" fmla="*/ 96260 h 171450"/>
                <a:gd name="connsiteX27" fmla="*/ 37662 w 47625"/>
                <a:gd name="connsiteY27" fmla="*/ 109595 h 171450"/>
                <a:gd name="connsiteX28" fmla="*/ 37713 w 47625"/>
                <a:gd name="connsiteY28" fmla="*/ 108788 h 171450"/>
                <a:gd name="connsiteX29" fmla="*/ 37662 w 47625"/>
                <a:gd name="connsiteY29" fmla="*/ 108737 h 171450"/>
                <a:gd name="connsiteX30" fmla="*/ 38710 w 47625"/>
                <a:gd name="connsiteY30" fmla="*/ 99212 h 171450"/>
                <a:gd name="connsiteX31" fmla="*/ 38710 w 47625"/>
                <a:gd name="connsiteY31" fmla="*/ 107404 h 171450"/>
                <a:gd name="connsiteX32" fmla="*/ 39377 w 47625"/>
                <a:gd name="connsiteY32" fmla="*/ 107975 h 171450"/>
                <a:gd name="connsiteX33" fmla="*/ 43092 w 47625"/>
                <a:gd name="connsiteY33" fmla="*/ 116548 h 171450"/>
                <a:gd name="connsiteX34" fmla="*/ 43898 w 47625"/>
                <a:gd name="connsiteY34" fmla="*/ 116598 h 171450"/>
                <a:gd name="connsiteX35" fmla="*/ 43949 w 47625"/>
                <a:gd name="connsiteY35" fmla="*/ 116548 h 171450"/>
                <a:gd name="connsiteX36" fmla="*/ 45377 w 47625"/>
                <a:gd name="connsiteY36" fmla="*/ 100641 h 171450"/>
                <a:gd name="connsiteX37" fmla="*/ 44758 w 47625"/>
                <a:gd name="connsiteY37" fmla="*/ 100022 h 171450"/>
                <a:gd name="connsiteX38" fmla="*/ 44139 w 47625"/>
                <a:gd name="connsiteY38" fmla="*/ 100641 h 171450"/>
                <a:gd name="connsiteX39" fmla="*/ 42330 w 47625"/>
                <a:gd name="connsiteY39" fmla="*/ 105594 h 171450"/>
                <a:gd name="connsiteX40" fmla="*/ 40996 w 47625"/>
                <a:gd name="connsiteY40" fmla="*/ 108452 h 171450"/>
                <a:gd name="connsiteX41" fmla="*/ 40424 w 47625"/>
                <a:gd name="connsiteY41" fmla="*/ 114262 h 171450"/>
                <a:gd name="connsiteX42" fmla="*/ 40424 w 47625"/>
                <a:gd name="connsiteY42" fmla="*/ 117215 h 171450"/>
                <a:gd name="connsiteX43" fmla="*/ 41091 w 47625"/>
                <a:gd name="connsiteY43" fmla="*/ 117881 h 171450"/>
                <a:gd name="connsiteX44" fmla="*/ 41758 w 47625"/>
                <a:gd name="connsiteY44" fmla="*/ 117215 h 171450"/>
                <a:gd name="connsiteX45" fmla="*/ 41758 w 47625"/>
                <a:gd name="connsiteY45" fmla="*/ 114167 h 171450"/>
                <a:gd name="connsiteX46" fmla="*/ 42234 w 47625"/>
                <a:gd name="connsiteY46" fmla="*/ 108928 h 171450"/>
                <a:gd name="connsiteX47" fmla="*/ 43472 w 47625"/>
                <a:gd name="connsiteY47" fmla="*/ 106070 h 171450"/>
                <a:gd name="connsiteX48" fmla="*/ 44330 w 47625"/>
                <a:gd name="connsiteY48" fmla="*/ 104356 h 171450"/>
                <a:gd name="connsiteX49" fmla="*/ 42996 w 47625"/>
                <a:gd name="connsiteY49" fmla="*/ 115786 h 171450"/>
                <a:gd name="connsiteX50" fmla="*/ 43092 w 47625"/>
                <a:gd name="connsiteY50" fmla="*/ 116548 h 171450"/>
                <a:gd name="connsiteX51" fmla="*/ 30709 w 47625"/>
                <a:gd name="connsiteY51" fmla="*/ 21298 h 171450"/>
                <a:gd name="connsiteX52" fmla="*/ 31376 w 47625"/>
                <a:gd name="connsiteY52" fmla="*/ 20726 h 171450"/>
                <a:gd name="connsiteX53" fmla="*/ 30233 w 47625"/>
                <a:gd name="connsiteY53" fmla="*/ 14059 h 171450"/>
                <a:gd name="connsiteX54" fmla="*/ 28995 w 47625"/>
                <a:gd name="connsiteY54" fmla="*/ 10344 h 171450"/>
                <a:gd name="connsiteX55" fmla="*/ 28995 w 47625"/>
                <a:gd name="connsiteY55" fmla="*/ 8058 h 171450"/>
                <a:gd name="connsiteX56" fmla="*/ 28623 w 47625"/>
                <a:gd name="connsiteY56" fmla="*/ 7191 h 171450"/>
                <a:gd name="connsiteX57" fmla="*/ 27756 w 47625"/>
                <a:gd name="connsiteY57" fmla="*/ 7563 h 171450"/>
                <a:gd name="connsiteX58" fmla="*/ 27756 w 47625"/>
                <a:gd name="connsiteY58" fmla="*/ 8058 h 171450"/>
                <a:gd name="connsiteX59" fmla="*/ 27756 w 47625"/>
                <a:gd name="connsiteY59" fmla="*/ 10439 h 171450"/>
                <a:gd name="connsiteX60" fmla="*/ 27756 w 47625"/>
                <a:gd name="connsiteY60" fmla="*/ 11297 h 171450"/>
                <a:gd name="connsiteX61" fmla="*/ 27756 w 47625"/>
                <a:gd name="connsiteY61" fmla="*/ 18345 h 171450"/>
                <a:gd name="connsiteX62" fmla="*/ 27756 w 47625"/>
                <a:gd name="connsiteY62" fmla="*/ 19202 h 171450"/>
                <a:gd name="connsiteX63" fmla="*/ 28328 w 47625"/>
                <a:gd name="connsiteY63" fmla="*/ 19964 h 171450"/>
                <a:gd name="connsiteX64" fmla="*/ 29090 w 47625"/>
                <a:gd name="connsiteY64" fmla="*/ 19393 h 171450"/>
                <a:gd name="connsiteX65" fmla="*/ 30138 w 47625"/>
                <a:gd name="connsiteY65" fmla="*/ 16154 h 171450"/>
                <a:gd name="connsiteX66" fmla="*/ 30709 w 47625"/>
                <a:gd name="connsiteY66" fmla="*/ 20631 h 171450"/>
                <a:gd name="connsiteX67" fmla="*/ 30709 w 47625"/>
                <a:gd name="connsiteY67" fmla="*/ 21298 h 171450"/>
                <a:gd name="connsiteX68" fmla="*/ 48711 w 47625"/>
                <a:gd name="connsiteY68" fmla="*/ 169031 h 171450"/>
                <a:gd name="connsiteX69" fmla="*/ 46235 w 47625"/>
                <a:gd name="connsiteY69" fmla="*/ 169031 h 171450"/>
                <a:gd name="connsiteX70" fmla="*/ 46235 w 47625"/>
                <a:gd name="connsiteY70" fmla="*/ 171221 h 171450"/>
                <a:gd name="connsiteX71" fmla="*/ 46235 w 47625"/>
                <a:gd name="connsiteY71" fmla="*/ 172174 h 171450"/>
                <a:gd name="connsiteX72" fmla="*/ 46606 w 47625"/>
                <a:gd name="connsiteY72" fmla="*/ 173041 h 171450"/>
                <a:gd name="connsiteX73" fmla="*/ 47473 w 47625"/>
                <a:gd name="connsiteY73" fmla="*/ 172669 h 171450"/>
                <a:gd name="connsiteX74" fmla="*/ 47473 w 47625"/>
                <a:gd name="connsiteY74" fmla="*/ 172174 h 171450"/>
                <a:gd name="connsiteX75" fmla="*/ 47473 w 47625"/>
                <a:gd name="connsiteY75" fmla="*/ 171126 h 171450"/>
                <a:gd name="connsiteX76" fmla="*/ 47473 w 47625"/>
                <a:gd name="connsiteY76" fmla="*/ 170078 h 171450"/>
                <a:gd name="connsiteX77" fmla="*/ 48807 w 47625"/>
                <a:gd name="connsiteY77" fmla="*/ 170078 h 171450"/>
                <a:gd name="connsiteX78" fmla="*/ 49569 w 47625"/>
                <a:gd name="connsiteY78" fmla="*/ 169602 h 171450"/>
                <a:gd name="connsiteX79" fmla="*/ 49225 w 47625"/>
                <a:gd name="connsiteY79" fmla="*/ 168871 h 171450"/>
                <a:gd name="connsiteX80" fmla="*/ 49092 w 47625"/>
                <a:gd name="connsiteY80" fmla="*/ 168840 h 171450"/>
                <a:gd name="connsiteX81" fmla="*/ 48711 w 47625"/>
                <a:gd name="connsiteY81" fmla="*/ 169031 h 171450"/>
                <a:gd name="connsiteX82" fmla="*/ 12040 w 47625"/>
                <a:gd name="connsiteY82" fmla="*/ 148171 h 171450"/>
                <a:gd name="connsiteX83" fmla="*/ 11476 w 47625"/>
                <a:gd name="connsiteY83" fmla="*/ 147592 h 171450"/>
                <a:gd name="connsiteX84" fmla="*/ 11373 w 47625"/>
                <a:gd name="connsiteY84" fmla="*/ 147599 h 171450"/>
                <a:gd name="connsiteX85" fmla="*/ 10802 w 47625"/>
                <a:gd name="connsiteY85" fmla="*/ 148171 h 171450"/>
                <a:gd name="connsiteX86" fmla="*/ 10802 w 47625"/>
                <a:gd name="connsiteY86" fmla="*/ 149695 h 171450"/>
                <a:gd name="connsiteX87" fmla="*/ 7663 w 47625"/>
                <a:gd name="connsiteY87" fmla="*/ 155194 h 171450"/>
                <a:gd name="connsiteX88" fmla="*/ 7563 w 47625"/>
                <a:gd name="connsiteY88" fmla="*/ 155219 h 171450"/>
                <a:gd name="connsiteX89" fmla="*/ 7192 w 47625"/>
                <a:gd name="connsiteY89" fmla="*/ 156086 h 171450"/>
                <a:gd name="connsiteX90" fmla="*/ 7563 w 47625"/>
                <a:gd name="connsiteY90" fmla="*/ 156458 h 171450"/>
                <a:gd name="connsiteX91" fmla="*/ 11564 w 47625"/>
                <a:gd name="connsiteY91" fmla="*/ 149695 h 171450"/>
                <a:gd name="connsiteX92" fmla="*/ 12040 w 47625"/>
                <a:gd name="connsiteY92" fmla="*/ 148171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47625" h="171450">
                  <a:moveTo>
                    <a:pt x="31281" y="97974"/>
                  </a:moveTo>
                  <a:cubicBezTo>
                    <a:pt x="31144" y="98316"/>
                    <a:pt x="31310" y="98704"/>
                    <a:pt x="31652" y="98841"/>
                  </a:cubicBezTo>
                  <a:cubicBezTo>
                    <a:pt x="31994" y="98977"/>
                    <a:pt x="32383" y="98811"/>
                    <a:pt x="32519" y="98469"/>
                  </a:cubicBezTo>
                  <a:cubicBezTo>
                    <a:pt x="32583" y="98310"/>
                    <a:pt x="32583" y="98133"/>
                    <a:pt x="32519" y="97974"/>
                  </a:cubicBezTo>
                  <a:cubicBezTo>
                    <a:pt x="32391" y="97218"/>
                    <a:pt x="32391" y="96444"/>
                    <a:pt x="32519" y="95688"/>
                  </a:cubicBezTo>
                  <a:lnTo>
                    <a:pt x="32519" y="94355"/>
                  </a:lnTo>
                  <a:cubicBezTo>
                    <a:pt x="32805" y="95544"/>
                    <a:pt x="32805" y="96784"/>
                    <a:pt x="32519" y="97974"/>
                  </a:cubicBezTo>
                  <a:cubicBezTo>
                    <a:pt x="32324" y="98191"/>
                    <a:pt x="32324" y="98519"/>
                    <a:pt x="32519" y="98736"/>
                  </a:cubicBezTo>
                  <a:cubicBezTo>
                    <a:pt x="32700" y="98822"/>
                    <a:pt x="32909" y="98822"/>
                    <a:pt x="33090" y="98736"/>
                  </a:cubicBezTo>
                  <a:cubicBezTo>
                    <a:pt x="33852" y="97022"/>
                    <a:pt x="32138" y="92164"/>
                    <a:pt x="31757" y="91211"/>
                  </a:cubicBezTo>
                  <a:cubicBezTo>
                    <a:pt x="31605" y="91142"/>
                    <a:pt x="31432" y="91142"/>
                    <a:pt x="31281" y="91211"/>
                  </a:cubicBezTo>
                  <a:cubicBezTo>
                    <a:pt x="30967" y="91246"/>
                    <a:pt x="30739" y="91528"/>
                    <a:pt x="30774" y="91841"/>
                  </a:cubicBezTo>
                  <a:cubicBezTo>
                    <a:pt x="30779" y="91886"/>
                    <a:pt x="30789" y="91931"/>
                    <a:pt x="30804" y="91973"/>
                  </a:cubicBezTo>
                  <a:cubicBezTo>
                    <a:pt x="31210" y="93309"/>
                    <a:pt x="31210" y="94734"/>
                    <a:pt x="30804" y="96069"/>
                  </a:cubicBezTo>
                  <a:cubicBezTo>
                    <a:pt x="30883" y="96722"/>
                    <a:pt x="31043" y="97362"/>
                    <a:pt x="31281" y="97974"/>
                  </a:cubicBezTo>
                  <a:close/>
                  <a:moveTo>
                    <a:pt x="25756" y="116357"/>
                  </a:moveTo>
                  <a:cubicBezTo>
                    <a:pt x="25933" y="116459"/>
                    <a:pt x="26150" y="116459"/>
                    <a:pt x="26327" y="116357"/>
                  </a:cubicBezTo>
                  <a:cubicBezTo>
                    <a:pt x="27689" y="112376"/>
                    <a:pt x="29579" y="108596"/>
                    <a:pt x="31947" y="105118"/>
                  </a:cubicBezTo>
                  <a:cubicBezTo>
                    <a:pt x="32210" y="104860"/>
                    <a:pt x="32215" y="104438"/>
                    <a:pt x="31957" y="104175"/>
                  </a:cubicBezTo>
                  <a:cubicBezTo>
                    <a:pt x="31954" y="104172"/>
                    <a:pt x="31950" y="104168"/>
                    <a:pt x="31947" y="104165"/>
                  </a:cubicBezTo>
                  <a:cubicBezTo>
                    <a:pt x="31739" y="103928"/>
                    <a:pt x="31378" y="103906"/>
                    <a:pt x="31141" y="104115"/>
                  </a:cubicBezTo>
                  <a:cubicBezTo>
                    <a:pt x="31122" y="104130"/>
                    <a:pt x="31106" y="104147"/>
                    <a:pt x="31090" y="104165"/>
                  </a:cubicBezTo>
                  <a:cubicBezTo>
                    <a:pt x="28641" y="107850"/>
                    <a:pt x="26718" y="111857"/>
                    <a:pt x="25375" y="116072"/>
                  </a:cubicBezTo>
                  <a:cubicBezTo>
                    <a:pt x="25454" y="116217"/>
                    <a:pt x="25593" y="116322"/>
                    <a:pt x="25756" y="116357"/>
                  </a:cubicBezTo>
                  <a:close/>
                  <a:moveTo>
                    <a:pt x="39377" y="107975"/>
                  </a:moveTo>
                  <a:cubicBezTo>
                    <a:pt x="39711" y="107979"/>
                    <a:pt x="39996" y="107734"/>
                    <a:pt x="40044" y="107404"/>
                  </a:cubicBezTo>
                  <a:cubicBezTo>
                    <a:pt x="40182" y="103668"/>
                    <a:pt x="39894" y="99930"/>
                    <a:pt x="39186" y="96260"/>
                  </a:cubicBezTo>
                  <a:cubicBezTo>
                    <a:pt x="38615" y="98165"/>
                    <a:pt x="35567" y="107690"/>
                    <a:pt x="37662" y="109595"/>
                  </a:cubicBezTo>
                  <a:cubicBezTo>
                    <a:pt x="37899" y="109386"/>
                    <a:pt x="37921" y="109025"/>
                    <a:pt x="37713" y="108788"/>
                  </a:cubicBezTo>
                  <a:cubicBezTo>
                    <a:pt x="37698" y="108770"/>
                    <a:pt x="37680" y="108754"/>
                    <a:pt x="37662" y="108737"/>
                  </a:cubicBezTo>
                  <a:cubicBezTo>
                    <a:pt x="36805" y="107975"/>
                    <a:pt x="37662" y="103689"/>
                    <a:pt x="38710" y="99212"/>
                  </a:cubicBezTo>
                  <a:cubicBezTo>
                    <a:pt x="38996" y="101937"/>
                    <a:pt x="38996" y="104680"/>
                    <a:pt x="38710" y="107404"/>
                  </a:cubicBezTo>
                  <a:cubicBezTo>
                    <a:pt x="38758" y="107734"/>
                    <a:pt x="39042" y="107979"/>
                    <a:pt x="39377" y="107975"/>
                  </a:cubicBezTo>
                  <a:close/>
                  <a:moveTo>
                    <a:pt x="43092" y="116548"/>
                  </a:moveTo>
                  <a:cubicBezTo>
                    <a:pt x="43300" y="116785"/>
                    <a:pt x="43661" y="116807"/>
                    <a:pt x="43898" y="116598"/>
                  </a:cubicBezTo>
                  <a:cubicBezTo>
                    <a:pt x="43916" y="116583"/>
                    <a:pt x="43933" y="116566"/>
                    <a:pt x="43949" y="116548"/>
                  </a:cubicBezTo>
                  <a:cubicBezTo>
                    <a:pt x="45181" y="111341"/>
                    <a:pt x="45662" y="105985"/>
                    <a:pt x="45377" y="100641"/>
                  </a:cubicBezTo>
                  <a:cubicBezTo>
                    <a:pt x="45377" y="100299"/>
                    <a:pt x="45100" y="100022"/>
                    <a:pt x="44758" y="100022"/>
                  </a:cubicBezTo>
                  <a:cubicBezTo>
                    <a:pt x="44416" y="100022"/>
                    <a:pt x="44139" y="100299"/>
                    <a:pt x="44139" y="100641"/>
                  </a:cubicBezTo>
                  <a:cubicBezTo>
                    <a:pt x="43801" y="102378"/>
                    <a:pt x="43191" y="104049"/>
                    <a:pt x="42330" y="105594"/>
                  </a:cubicBezTo>
                  <a:cubicBezTo>
                    <a:pt x="41814" y="106511"/>
                    <a:pt x="41368" y="107467"/>
                    <a:pt x="40996" y="108452"/>
                  </a:cubicBezTo>
                  <a:cubicBezTo>
                    <a:pt x="40234" y="110290"/>
                    <a:pt x="40044" y="112309"/>
                    <a:pt x="40424" y="114262"/>
                  </a:cubicBezTo>
                  <a:cubicBezTo>
                    <a:pt x="40490" y="115245"/>
                    <a:pt x="40490" y="116232"/>
                    <a:pt x="40424" y="117215"/>
                  </a:cubicBezTo>
                  <a:cubicBezTo>
                    <a:pt x="40424" y="117583"/>
                    <a:pt x="40723" y="117881"/>
                    <a:pt x="41091" y="117881"/>
                  </a:cubicBezTo>
                  <a:cubicBezTo>
                    <a:pt x="41460" y="117881"/>
                    <a:pt x="41758" y="117583"/>
                    <a:pt x="41758" y="117215"/>
                  </a:cubicBezTo>
                  <a:cubicBezTo>
                    <a:pt x="41820" y="116199"/>
                    <a:pt x="41820" y="115182"/>
                    <a:pt x="41758" y="114167"/>
                  </a:cubicBezTo>
                  <a:cubicBezTo>
                    <a:pt x="41383" y="112412"/>
                    <a:pt x="41548" y="110585"/>
                    <a:pt x="42234" y="108928"/>
                  </a:cubicBezTo>
                  <a:cubicBezTo>
                    <a:pt x="42590" y="107952"/>
                    <a:pt x="43003" y="106997"/>
                    <a:pt x="43472" y="106070"/>
                  </a:cubicBezTo>
                  <a:cubicBezTo>
                    <a:pt x="43793" y="105517"/>
                    <a:pt x="44079" y="104945"/>
                    <a:pt x="44330" y="104356"/>
                  </a:cubicBezTo>
                  <a:cubicBezTo>
                    <a:pt x="44373" y="108207"/>
                    <a:pt x="43924" y="112048"/>
                    <a:pt x="42996" y="115786"/>
                  </a:cubicBezTo>
                  <a:cubicBezTo>
                    <a:pt x="42864" y="116035"/>
                    <a:pt x="42902" y="116339"/>
                    <a:pt x="43092" y="116548"/>
                  </a:cubicBezTo>
                  <a:close/>
                  <a:moveTo>
                    <a:pt x="30709" y="21298"/>
                  </a:moveTo>
                  <a:cubicBezTo>
                    <a:pt x="31043" y="21302"/>
                    <a:pt x="31328" y="21057"/>
                    <a:pt x="31376" y="20726"/>
                  </a:cubicBezTo>
                  <a:cubicBezTo>
                    <a:pt x="31653" y="18440"/>
                    <a:pt x="31256" y="16122"/>
                    <a:pt x="30233" y="14059"/>
                  </a:cubicBezTo>
                  <a:cubicBezTo>
                    <a:pt x="29710" y="12860"/>
                    <a:pt x="29295" y="11617"/>
                    <a:pt x="28995" y="10344"/>
                  </a:cubicBezTo>
                  <a:cubicBezTo>
                    <a:pt x="28947" y="9583"/>
                    <a:pt x="28947" y="8819"/>
                    <a:pt x="28995" y="8058"/>
                  </a:cubicBezTo>
                  <a:cubicBezTo>
                    <a:pt x="29131" y="7716"/>
                    <a:pt x="28965" y="7329"/>
                    <a:pt x="28623" y="7191"/>
                  </a:cubicBezTo>
                  <a:cubicBezTo>
                    <a:pt x="28281" y="7055"/>
                    <a:pt x="27892" y="7221"/>
                    <a:pt x="27756" y="7563"/>
                  </a:cubicBezTo>
                  <a:cubicBezTo>
                    <a:pt x="27692" y="7722"/>
                    <a:pt x="27692" y="7899"/>
                    <a:pt x="27756" y="8058"/>
                  </a:cubicBezTo>
                  <a:cubicBezTo>
                    <a:pt x="27686" y="8851"/>
                    <a:pt x="27686" y="9647"/>
                    <a:pt x="27756" y="10439"/>
                  </a:cubicBezTo>
                  <a:lnTo>
                    <a:pt x="27756" y="11297"/>
                  </a:lnTo>
                  <a:cubicBezTo>
                    <a:pt x="27756" y="13868"/>
                    <a:pt x="28709" y="17012"/>
                    <a:pt x="27756" y="18345"/>
                  </a:cubicBezTo>
                  <a:cubicBezTo>
                    <a:pt x="27549" y="18593"/>
                    <a:pt x="27549" y="18955"/>
                    <a:pt x="27756" y="19202"/>
                  </a:cubicBezTo>
                  <a:cubicBezTo>
                    <a:pt x="27704" y="19571"/>
                    <a:pt x="27959" y="19912"/>
                    <a:pt x="28328" y="19964"/>
                  </a:cubicBezTo>
                  <a:cubicBezTo>
                    <a:pt x="28696" y="20017"/>
                    <a:pt x="29037" y="19762"/>
                    <a:pt x="29090" y="19393"/>
                  </a:cubicBezTo>
                  <a:cubicBezTo>
                    <a:pt x="29790" y="18460"/>
                    <a:pt x="30158" y="17320"/>
                    <a:pt x="30138" y="16154"/>
                  </a:cubicBezTo>
                  <a:cubicBezTo>
                    <a:pt x="30724" y="17569"/>
                    <a:pt x="30921" y="19115"/>
                    <a:pt x="30709" y="20631"/>
                  </a:cubicBezTo>
                  <a:cubicBezTo>
                    <a:pt x="30590" y="20838"/>
                    <a:pt x="30590" y="21091"/>
                    <a:pt x="30709" y="21298"/>
                  </a:cubicBezTo>
                  <a:close/>
                  <a:moveTo>
                    <a:pt x="48711" y="169031"/>
                  </a:moveTo>
                  <a:lnTo>
                    <a:pt x="46235" y="169031"/>
                  </a:lnTo>
                  <a:cubicBezTo>
                    <a:pt x="45759" y="169031"/>
                    <a:pt x="46235" y="170078"/>
                    <a:pt x="46235" y="171221"/>
                  </a:cubicBezTo>
                  <a:lnTo>
                    <a:pt x="46235" y="172174"/>
                  </a:lnTo>
                  <a:cubicBezTo>
                    <a:pt x="46099" y="172516"/>
                    <a:pt x="46264" y="172904"/>
                    <a:pt x="46606" y="173041"/>
                  </a:cubicBezTo>
                  <a:cubicBezTo>
                    <a:pt x="46948" y="173177"/>
                    <a:pt x="47337" y="173011"/>
                    <a:pt x="47473" y="172669"/>
                  </a:cubicBezTo>
                  <a:cubicBezTo>
                    <a:pt x="47537" y="172510"/>
                    <a:pt x="47537" y="172333"/>
                    <a:pt x="47473" y="172174"/>
                  </a:cubicBezTo>
                  <a:lnTo>
                    <a:pt x="47473" y="171126"/>
                  </a:lnTo>
                  <a:cubicBezTo>
                    <a:pt x="47454" y="170778"/>
                    <a:pt x="47454" y="170427"/>
                    <a:pt x="47473" y="170078"/>
                  </a:cubicBezTo>
                  <a:lnTo>
                    <a:pt x="48807" y="170078"/>
                  </a:lnTo>
                  <a:cubicBezTo>
                    <a:pt x="49146" y="170140"/>
                    <a:pt x="49476" y="169934"/>
                    <a:pt x="49569" y="169602"/>
                  </a:cubicBezTo>
                  <a:cubicBezTo>
                    <a:pt x="49675" y="169305"/>
                    <a:pt x="49522" y="168977"/>
                    <a:pt x="49225" y="168871"/>
                  </a:cubicBezTo>
                  <a:cubicBezTo>
                    <a:pt x="49182" y="168855"/>
                    <a:pt x="49137" y="168845"/>
                    <a:pt x="49092" y="168840"/>
                  </a:cubicBezTo>
                  <a:lnTo>
                    <a:pt x="48711" y="169031"/>
                  </a:lnTo>
                  <a:close/>
                  <a:moveTo>
                    <a:pt x="12040" y="148171"/>
                  </a:moveTo>
                  <a:cubicBezTo>
                    <a:pt x="12045" y="147856"/>
                    <a:pt x="11792" y="147596"/>
                    <a:pt x="11476" y="147592"/>
                  </a:cubicBezTo>
                  <a:cubicBezTo>
                    <a:pt x="11442" y="147591"/>
                    <a:pt x="11408" y="147594"/>
                    <a:pt x="11373" y="147599"/>
                  </a:cubicBezTo>
                  <a:cubicBezTo>
                    <a:pt x="11058" y="147599"/>
                    <a:pt x="10802" y="147856"/>
                    <a:pt x="10802" y="148171"/>
                  </a:cubicBezTo>
                  <a:lnTo>
                    <a:pt x="10802" y="149695"/>
                  </a:lnTo>
                  <a:cubicBezTo>
                    <a:pt x="11453" y="152080"/>
                    <a:pt x="10048" y="154541"/>
                    <a:pt x="7663" y="155194"/>
                  </a:cubicBezTo>
                  <a:cubicBezTo>
                    <a:pt x="7630" y="155202"/>
                    <a:pt x="7597" y="155211"/>
                    <a:pt x="7563" y="155219"/>
                  </a:cubicBezTo>
                  <a:cubicBezTo>
                    <a:pt x="7221" y="155356"/>
                    <a:pt x="7055" y="155744"/>
                    <a:pt x="7192" y="156086"/>
                  </a:cubicBezTo>
                  <a:cubicBezTo>
                    <a:pt x="7259" y="156256"/>
                    <a:pt x="7394" y="156390"/>
                    <a:pt x="7563" y="156458"/>
                  </a:cubicBezTo>
                  <a:cubicBezTo>
                    <a:pt x="10513" y="155665"/>
                    <a:pt x="12290" y="152662"/>
                    <a:pt x="11564" y="149695"/>
                  </a:cubicBezTo>
                  <a:cubicBezTo>
                    <a:pt x="11564" y="149695"/>
                    <a:pt x="12040" y="148647"/>
                    <a:pt x="12040" y="148171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726A62E-7938-45C9-A242-6B20A25EA106}"/>
                </a:ext>
              </a:extLst>
            </p:cNvPr>
            <p:cNvSpPr/>
            <p:nvPr/>
          </p:nvSpPr>
          <p:spPr>
            <a:xfrm>
              <a:off x="9410224" y="3483477"/>
              <a:ext cx="38100" cy="38100"/>
            </a:xfrm>
            <a:custGeom>
              <a:avLst/>
              <a:gdLst>
                <a:gd name="connsiteX0" fmla="*/ 31718 w 38100"/>
                <a:gd name="connsiteY0" fmla="*/ 19431 h 38100"/>
                <a:gd name="connsiteX1" fmla="*/ 19431 w 38100"/>
                <a:gd name="connsiteY1" fmla="*/ 31718 h 38100"/>
                <a:gd name="connsiteX2" fmla="*/ 7144 w 38100"/>
                <a:gd name="connsiteY2" fmla="*/ 19431 h 38100"/>
                <a:gd name="connsiteX3" fmla="*/ 19431 w 38100"/>
                <a:gd name="connsiteY3" fmla="*/ 7144 h 38100"/>
                <a:gd name="connsiteX4" fmla="*/ 31718 w 38100"/>
                <a:gd name="connsiteY4" fmla="*/ 19431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1718" y="19431"/>
                  </a:moveTo>
                  <a:cubicBezTo>
                    <a:pt x="31718" y="26217"/>
                    <a:pt x="26217" y="31718"/>
                    <a:pt x="19431" y="31718"/>
                  </a:cubicBezTo>
                  <a:cubicBezTo>
                    <a:pt x="12645" y="31718"/>
                    <a:pt x="7144" y="26217"/>
                    <a:pt x="7144" y="19431"/>
                  </a:cubicBezTo>
                  <a:cubicBezTo>
                    <a:pt x="7144" y="12645"/>
                    <a:pt x="12645" y="7144"/>
                    <a:pt x="19431" y="7144"/>
                  </a:cubicBezTo>
                  <a:cubicBezTo>
                    <a:pt x="26217" y="7144"/>
                    <a:pt x="31718" y="12645"/>
                    <a:pt x="31718" y="19431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58ADBB1-A96F-4AFE-9D89-10F1DE06049A}"/>
                </a:ext>
              </a:extLst>
            </p:cNvPr>
            <p:cNvSpPr/>
            <p:nvPr/>
          </p:nvSpPr>
          <p:spPr>
            <a:xfrm>
              <a:off x="9337559" y="3495380"/>
              <a:ext cx="304800" cy="295275"/>
            </a:xfrm>
            <a:custGeom>
              <a:avLst/>
              <a:gdLst>
                <a:gd name="connsiteX0" fmla="*/ 144483 w 304800"/>
                <a:gd name="connsiteY0" fmla="*/ 81061 h 295275"/>
                <a:gd name="connsiteX1" fmla="*/ 144483 w 304800"/>
                <a:gd name="connsiteY1" fmla="*/ 81157 h 295275"/>
                <a:gd name="connsiteX2" fmla="*/ 144483 w 304800"/>
                <a:gd name="connsiteY2" fmla="*/ 81061 h 295275"/>
                <a:gd name="connsiteX3" fmla="*/ 173249 w 304800"/>
                <a:gd name="connsiteY3" fmla="*/ 52391 h 295275"/>
                <a:gd name="connsiteX4" fmla="*/ 178011 w 304800"/>
                <a:gd name="connsiteY4" fmla="*/ 47629 h 295275"/>
                <a:gd name="connsiteX5" fmla="*/ 173249 w 304800"/>
                <a:gd name="connsiteY5" fmla="*/ 42866 h 295275"/>
                <a:gd name="connsiteX6" fmla="*/ 169629 w 304800"/>
                <a:gd name="connsiteY6" fmla="*/ 44485 h 295275"/>
                <a:gd name="connsiteX7" fmla="*/ 168962 w 304800"/>
                <a:gd name="connsiteY7" fmla="*/ 38389 h 295275"/>
                <a:gd name="connsiteX8" fmla="*/ 172106 w 304800"/>
                <a:gd name="connsiteY8" fmla="*/ 39628 h 295275"/>
                <a:gd name="connsiteX9" fmla="*/ 176962 w 304800"/>
                <a:gd name="connsiteY9" fmla="*/ 34961 h 295275"/>
                <a:gd name="connsiteX10" fmla="*/ 172295 w 304800"/>
                <a:gd name="connsiteY10" fmla="*/ 30105 h 295275"/>
                <a:gd name="connsiteX11" fmla="*/ 167629 w 304800"/>
                <a:gd name="connsiteY11" fmla="*/ 33532 h 295275"/>
                <a:gd name="connsiteX12" fmla="*/ 164962 w 304800"/>
                <a:gd name="connsiteY12" fmla="*/ 28293 h 295275"/>
                <a:gd name="connsiteX13" fmla="*/ 166867 w 304800"/>
                <a:gd name="connsiteY13" fmla="*/ 28293 h 295275"/>
                <a:gd name="connsiteX14" fmla="*/ 171438 w 304800"/>
                <a:gd name="connsiteY14" fmla="*/ 23531 h 295275"/>
                <a:gd name="connsiteX15" fmla="*/ 166676 w 304800"/>
                <a:gd name="connsiteY15" fmla="*/ 18960 h 295275"/>
                <a:gd name="connsiteX16" fmla="*/ 162104 w 304800"/>
                <a:gd name="connsiteY16" fmla="*/ 23626 h 295275"/>
                <a:gd name="connsiteX17" fmla="*/ 162104 w 304800"/>
                <a:gd name="connsiteY17" fmla="*/ 24388 h 295275"/>
                <a:gd name="connsiteX18" fmla="*/ 157151 w 304800"/>
                <a:gd name="connsiteY18" fmla="*/ 20292 h 295275"/>
                <a:gd name="connsiteX19" fmla="*/ 161914 w 304800"/>
                <a:gd name="connsiteY19" fmla="*/ 15529 h 295275"/>
                <a:gd name="connsiteX20" fmla="*/ 157151 w 304800"/>
                <a:gd name="connsiteY20" fmla="*/ 10767 h 295275"/>
                <a:gd name="connsiteX21" fmla="*/ 152389 w 304800"/>
                <a:gd name="connsiteY21" fmla="*/ 15529 h 295275"/>
                <a:gd name="connsiteX22" fmla="*/ 153341 w 304800"/>
                <a:gd name="connsiteY22" fmla="*/ 18387 h 295275"/>
                <a:gd name="connsiteX23" fmla="*/ 146388 w 304800"/>
                <a:gd name="connsiteY23" fmla="*/ 16482 h 295275"/>
                <a:gd name="connsiteX24" fmla="*/ 149638 w 304800"/>
                <a:gd name="connsiteY24" fmla="*/ 10582 h 295275"/>
                <a:gd name="connsiteX25" fmla="*/ 143738 w 304800"/>
                <a:gd name="connsiteY25" fmla="*/ 7333 h 295275"/>
                <a:gd name="connsiteX26" fmla="*/ 140488 w 304800"/>
                <a:gd name="connsiteY26" fmla="*/ 13233 h 295275"/>
                <a:gd name="connsiteX27" fmla="*/ 142483 w 304800"/>
                <a:gd name="connsiteY27" fmla="*/ 15910 h 295275"/>
                <a:gd name="connsiteX28" fmla="*/ 135911 w 304800"/>
                <a:gd name="connsiteY28" fmla="*/ 15910 h 295275"/>
                <a:gd name="connsiteX29" fmla="*/ 135788 w 304800"/>
                <a:gd name="connsiteY29" fmla="*/ 9176 h 295275"/>
                <a:gd name="connsiteX30" fmla="*/ 129054 w 304800"/>
                <a:gd name="connsiteY30" fmla="*/ 9299 h 295275"/>
                <a:gd name="connsiteX31" fmla="*/ 129176 w 304800"/>
                <a:gd name="connsiteY31" fmla="*/ 16033 h 295275"/>
                <a:gd name="connsiteX32" fmla="*/ 130005 w 304800"/>
                <a:gd name="connsiteY32" fmla="*/ 16672 h 295275"/>
                <a:gd name="connsiteX33" fmla="*/ 124004 w 304800"/>
                <a:gd name="connsiteY33" fmla="*/ 18292 h 295275"/>
                <a:gd name="connsiteX34" fmla="*/ 123703 w 304800"/>
                <a:gd name="connsiteY34" fmla="*/ 11563 h 295275"/>
                <a:gd name="connsiteX35" fmla="*/ 116975 w 304800"/>
                <a:gd name="connsiteY35" fmla="*/ 11864 h 295275"/>
                <a:gd name="connsiteX36" fmla="*/ 117276 w 304800"/>
                <a:gd name="connsiteY36" fmla="*/ 18593 h 295275"/>
                <a:gd name="connsiteX37" fmla="*/ 120004 w 304800"/>
                <a:gd name="connsiteY37" fmla="*/ 19816 h 295275"/>
                <a:gd name="connsiteX38" fmla="*/ 112003 w 304800"/>
                <a:gd name="connsiteY38" fmla="*/ 22768 h 295275"/>
                <a:gd name="connsiteX39" fmla="*/ 113527 w 304800"/>
                <a:gd name="connsiteY39" fmla="*/ 19244 h 295275"/>
                <a:gd name="connsiteX40" fmla="*/ 108813 w 304800"/>
                <a:gd name="connsiteY40" fmla="*/ 14434 h 295275"/>
                <a:gd name="connsiteX41" fmla="*/ 104003 w 304800"/>
                <a:gd name="connsiteY41" fmla="*/ 19148 h 295275"/>
                <a:gd name="connsiteX42" fmla="*/ 108098 w 304800"/>
                <a:gd name="connsiteY42" fmla="*/ 23911 h 295275"/>
                <a:gd name="connsiteX43" fmla="*/ 102287 w 304800"/>
                <a:gd name="connsiteY43" fmla="*/ 25245 h 295275"/>
                <a:gd name="connsiteX44" fmla="*/ 102287 w 304800"/>
                <a:gd name="connsiteY44" fmla="*/ 18292 h 295275"/>
                <a:gd name="connsiteX45" fmla="*/ 100382 w 304800"/>
                <a:gd name="connsiteY45" fmla="*/ 16387 h 295275"/>
                <a:gd name="connsiteX46" fmla="*/ 99811 w 304800"/>
                <a:gd name="connsiteY46" fmla="*/ 16387 h 295275"/>
                <a:gd name="connsiteX47" fmla="*/ 103049 w 304800"/>
                <a:gd name="connsiteY47" fmla="*/ 12196 h 295275"/>
                <a:gd name="connsiteX48" fmla="*/ 92191 w 304800"/>
                <a:gd name="connsiteY48" fmla="*/ 11243 h 295275"/>
                <a:gd name="connsiteX49" fmla="*/ 81142 w 304800"/>
                <a:gd name="connsiteY49" fmla="*/ 12196 h 295275"/>
                <a:gd name="connsiteX50" fmla="*/ 84380 w 304800"/>
                <a:gd name="connsiteY50" fmla="*/ 16387 h 295275"/>
                <a:gd name="connsiteX51" fmla="*/ 82475 w 304800"/>
                <a:gd name="connsiteY51" fmla="*/ 18292 h 295275"/>
                <a:gd name="connsiteX52" fmla="*/ 82475 w 304800"/>
                <a:gd name="connsiteY52" fmla="*/ 25721 h 295275"/>
                <a:gd name="connsiteX53" fmla="*/ 76570 w 304800"/>
                <a:gd name="connsiteY53" fmla="*/ 24292 h 295275"/>
                <a:gd name="connsiteX54" fmla="*/ 80344 w 304800"/>
                <a:gd name="connsiteY54" fmla="*/ 18714 h 295275"/>
                <a:gd name="connsiteX55" fmla="*/ 74765 w 304800"/>
                <a:gd name="connsiteY55" fmla="*/ 14940 h 295275"/>
                <a:gd name="connsiteX56" fmla="*/ 70991 w 304800"/>
                <a:gd name="connsiteY56" fmla="*/ 20519 h 295275"/>
                <a:gd name="connsiteX57" fmla="*/ 72474 w 304800"/>
                <a:gd name="connsiteY57" fmla="*/ 23149 h 295275"/>
                <a:gd name="connsiteX58" fmla="*/ 64473 w 304800"/>
                <a:gd name="connsiteY58" fmla="*/ 20197 h 295275"/>
                <a:gd name="connsiteX59" fmla="*/ 68725 w 304800"/>
                <a:gd name="connsiteY59" fmla="*/ 14973 h 295275"/>
                <a:gd name="connsiteX60" fmla="*/ 63502 w 304800"/>
                <a:gd name="connsiteY60" fmla="*/ 10721 h 295275"/>
                <a:gd name="connsiteX61" fmla="*/ 59250 w 304800"/>
                <a:gd name="connsiteY61" fmla="*/ 15945 h 295275"/>
                <a:gd name="connsiteX62" fmla="*/ 60473 w 304800"/>
                <a:gd name="connsiteY62" fmla="*/ 18673 h 295275"/>
                <a:gd name="connsiteX63" fmla="*/ 54091 w 304800"/>
                <a:gd name="connsiteY63" fmla="*/ 16958 h 295275"/>
                <a:gd name="connsiteX64" fmla="*/ 55678 w 304800"/>
                <a:gd name="connsiteY64" fmla="*/ 10413 h 295275"/>
                <a:gd name="connsiteX65" fmla="*/ 49132 w 304800"/>
                <a:gd name="connsiteY65" fmla="*/ 8826 h 295275"/>
                <a:gd name="connsiteX66" fmla="*/ 46852 w 304800"/>
                <a:gd name="connsiteY66" fmla="*/ 13053 h 295275"/>
                <a:gd name="connsiteX67" fmla="*/ 48185 w 304800"/>
                <a:gd name="connsiteY67" fmla="*/ 16291 h 295275"/>
                <a:gd name="connsiteX68" fmla="*/ 41613 w 304800"/>
                <a:gd name="connsiteY68" fmla="*/ 16291 h 295275"/>
                <a:gd name="connsiteX69" fmla="*/ 42948 w 304800"/>
                <a:gd name="connsiteY69" fmla="*/ 9827 h 295275"/>
                <a:gd name="connsiteX70" fmla="*/ 36483 w 304800"/>
                <a:gd name="connsiteY70" fmla="*/ 8493 h 295275"/>
                <a:gd name="connsiteX71" fmla="*/ 35148 w 304800"/>
                <a:gd name="connsiteY71" fmla="*/ 14957 h 295275"/>
                <a:gd name="connsiteX72" fmla="*/ 37708 w 304800"/>
                <a:gd name="connsiteY72" fmla="*/ 16863 h 295275"/>
                <a:gd name="connsiteX73" fmla="*/ 30755 w 304800"/>
                <a:gd name="connsiteY73" fmla="*/ 18768 h 295275"/>
                <a:gd name="connsiteX74" fmla="*/ 29970 w 304800"/>
                <a:gd name="connsiteY74" fmla="*/ 12079 h 295275"/>
                <a:gd name="connsiteX75" fmla="*/ 23280 w 304800"/>
                <a:gd name="connsiteY75" fmla="*/ 12864 h 295275"/>
                <a:gd name="connsiteX76" fmla="*/ 24065 w 304800"/>
                <a:gd name="connsiteY76" fmla="*/ 19553 h 295275"/>
                <a:gd name="connsiteX77" fmla="*/ 26945 w 304800"/>
                <a:gd name="connsiteY77" fmla="*/ 20578 h 295275"/>
                <a:gd name="connsiteX78" fmla="*/ 21992 w 304800"/>
                <a:gd name="connsiteY78" fmla="*/ 24673 h 295275"/>
                <a:gd name="connsiteX79" fmla="*/ 21992 w 304800"/>
                <a:gd name="connsiteY79" fmla="*/ 23911 h 295275"/>
                <a:gd name="connsiteX80" fmla="*/ 17246 w 304800"/>
                <a:gd name="connsiteY80" fmla="*/ 19324 h 295275"/>
                <a:gd name="connsiteX81" fmla="*/ 12658 w 304800"/>
                <a:gd name="connsiteY81" fmla="*/ 24070 h 295275"/>
                <a:gd name="connsiteX82" fmla="*/ 17404 w 304800"/>
                <a:gd name="connsiteY82" fmla="*/ 28657 h 295275"/>
                <a:gd name="connsiteX83" fmla="*/ 19134 w 304800"/>
                <a:gd name="connsiteY83" fmla="*/ 28293 h 295275"/>
                <a:gd name="connsiteX84" fmla="*/ 16562 w 304800"/>
                <a:gd name="connsiteY84" fmla="*/ 33532 h 295275"/>
                <a:gd name="connsiteX85" fmla="*/ 10656 w 304800"/>
                <a:gd name="connsiteY85" fmla="*/ 30294 h 295275"/>
                <a:gd name="connsiteX86" fmla="*/ 7419 w 304800"/>
                <a:gd name="connsiteY86" fmla="*/ 36201 h 295275"/>
                <a:gd name="connsiteX87" fmla="*/ 12086 w 304800"/>
                <a:gd name="connsiteY87" fmla="*/ 39628 h 295275"/>
                <a:gd name="connsiteX88" fmla="*/ 15991 w 304800"/>
                <a:gd name="connsiteY88" fmla="*/ 38485 h 295275"/>
                <a:gd name="connsiteX89" fmla="*/ 15324 w 304800"/>
                <a:gd name="connsiteY89" fmla="*/ 44581 h 295275"/>
                <a:gd name="connsiteX90" fmla="*/ 11705 w 304800"/>
                <a:gd name="connsiteY90" fmla="*/ 42961 h 295275"/>
                <a:gd name="connsiteX91" fmla="*/ 7145 w 304800"/>
                <a:gd name="connsiteY91" fmla="*/ 47734 h 295275"/>
                <a:gd name="connsiteX92" fmla="*/ 11918 w 304800"/>
                <a:gd name="connsiteY92" fmla="*/ 52294 h 295275"/>
                <a:gd name="connsiteX93" fmla="*/ 15705 w 304800"/>
                <a:gd name="connsiteY93" fmla="*/ 50200 h 295275"/>
                <a:gd name="connsiteX94" fmla="*/ 17039 w 304800"/>
                <a:gd name="connsiteY94" fmla="*/ 56201 h 295275"/>
                <a:gd name="connsiteX95" fmla="*/ 14562 w 304800"/>
                <a:gd name="connsiteY95" fmla="*/ 55534 h 295275"/>
                <a:gd name="connsiteX96" fmla="*/ 9703 w 304800"/>
                <a:gd name="connsiteY96" fmla="*/ 60199 h 295275"/>
                <a:gd name="connsiteX97" fmla="*/ 14369 w 304800"/>
                <a:gd name="connsiteY97" fmla="*/ 65058 h 295275"/>
                <a:gd name="connsiteX98" fmla="*/ 18944 w 304800"/>
                <a:gd name="connsiteY98" fmla="*/ 61916 h 295275"/>
                <a:gd name="connsiteX99" fmla="*/ 19991 w 304800"/>
                <a:gd name="connsiteY99" fmla="*/ 64297 h 295275"/>
                <a:gd name="connsiteX100" fmla="*/ 17134 w 304800"/>
                <a:gd name="connsiteY100" fmla="*/ 65631 h 295275"/>
                <a:gd name="connsiteX101" fmla="*/ 22373 w 304800"/>
                <a:gd name="connsiteY101" fmla="*/ 76966 h 295275"/>
                <a:gd name="connsiteX102" fmla="*/ 21099 w 304800"/>
                <a:gd name="connsiteY102" fmla="*/ 81224 h 295275"/>
                <a:gd name="connsiteX103" fmla="*/ 23706 w 304800"/>
                <a:gd name="connsiteY103" fmla="*/ 82871 h 295275"/>
                <a:gd name="connsiteX104" fmla="*/ 25040 w 304800"/>
                <a:gd name="connsiteY104" fmla="*/ 82871 h 295275"/>
                <a:gd name="connsiteX105" fmla="*/ 31136 w 304800"/>
                <a:gd name="connsiteY105" fmla="*/ 96016 h 295275"/>
                <a:gd name="connsiteX106" fmla="*/ 27135 w 304800"/>
                <a:gd name="connsiteY106" fmla="*/ 105541 h 295275"/>
                <a:gd name="connsiteX107" fmla="*/ 37613 w 304800"/>
                <a:gd name="connsiteY107" fmla="*/ 109922 h 295275"/>
                <a:gd name="connsiteX108" fmla="*/ 36851 w 304800"/>
                <a:gd name="connsiteY108" fmla="*/ 116971 h 295275"/>
                <a:gd name="connsiteX109" fmla="*/ 41137 w 304800"/>
                <a:gd name="connsiteY109" fmla="*/ 121924 h 295275"/>
                <a:gd name="connsiteX110" fmla="*/ 41708 w 304800"/>
                <a:gd name="connsiteY110" fmla="*/ 121924 h 295275"/>
                <a:gd name="connsiteX111" fmla="*/ 45899 w 304800"/>
                <a:gd name="connsiteY111" fmla="*/ 120971 h 295275"/>
                <a:gd name="connsiteX112" fmla="*/ 91238 w 304800"/>
                <a:gd name="connsiteY112" fmla="*/ 113446 h 295275"/>
                <a:gd name="connsiteX113" fmla="*/ 92953 w 304800"/>
                <a:gd name="connsiteY113" fmla="*/ 113446 h 295275"/>
                <a:gd name="connsiteX114" fmla="*/ 138292 w 304800"/>
                <a:gd name="connsiteY114" fmla="*/ 120971 h 295275"/>
                <a:gd name="connsiteX115" fmla="*/ 142388 w 304800"/>
                <a:gd name="connsiteY115" fmla="*/ 121924 h 295275"/>
                <a:gd name="connsiteX116" fmla="*/ 143054 w 304800"/>
                <a:gd name="connsiteY116" fmla="*/ 121924 h 295275"/>
                <a:gd name="connsiteX117" fmla="*/ 147341 w 304800"/>
                <a:gd name="connsiteY117" fmla="*/ 116971 h 295275"/>
                <a:gd name="connsiteX118" fmla="*/ 147341 w 304800"/>
                <a:gd name="connsiteY118" fmla="*/ 111446 h 295275"/>
                <a:gd name="connsiteX119" fmla="*/ 147341 w 304800"/>
                <a:gd name="connsiteY119" fmla="*/ 109827 h 295275"/>
                <a:gd name="connsiteX120" fmla="*/ 157723 w 304800"/>
                <a:gd name="connsiteY120" fmla="*/ 105541 h 295275"/>
                <a:gd name="connsiteX121" fmla="*/ 153722 w 304800"/>
                <a:gd name="connsiteY121" fmla="*/ 96016 h 295275"/>
                <a:gd name="connsiteX122" fmla="*/ 159723 w 304800"/>
                <a:gd name="connsiteY122" fmla="*/ 83062 h 295275"/>
                <a:gd name="connsiteX123" fmla="*/ 161057 w 304800"/>
                <a:gd name="connsiteY123" fmla="*/ 83062 h 295275"/>
                <a:gd name="connsiteX124" fmla="*/ 162390 w 304800"/>
                <a:gd name="connsiteY124" fmla="*/ 83062 h 295275"/>
                <a:gd name="connsiteX125" fmla="*/ 163864 w 304800"/>
                <a:gd name="connsiteY125" fmla="*/ 79011 h 295275"/>
                <a:gd name="connsiteX126" fmla="*/ 162390 w 304800"/>
                <a:gd name="connsiteY126" fmla="*/ 77537 h 295275"/>
                <a:gd name="connsiteX127" fmla="*/ 167724 w 304800"/>
                <a:gd name="connsiteY127" fmla="*/ 66107 h 295275"/>
                <a:gd name="connsiteX128" fmla="*/ 164867 w 304800"/>
                <a:gd name="connsiteY128" fmla="*/ 64774 h 295275"/>
                <a:gd name="connsiteX129" fmla="*/ 165914 w 304800"/>
                <a:gd name="connsiteY129" fmla="*/ 62392 h 295275"/>
                <a:gd name="connsiteX130" fmla="*/ 171979 w 304800"/>
                <a:gd name="connsiteY130" fmla="*/ 64998 h 295275"/>
                <a:gd name="connsiteX131" fmla="*/ 174584 w 304800"/>
                <a:gd name="connsiteY131" fmla="*/ 58932 h 295275"/>
                <a:gd name="connsiteX132" fmla="*/ 168519 w 304800"/>
                <a:gd name="connsiteY132" fmla="*/ 56328 h 295275"/>
                <a:gd name="connsiteX133" fmla="*/ 167819 w 304800"/>
                <a:gd name="connsiteY133" fmla="*/ 56677 h 295275"/>
                <a:gd name="connsiteX134" fmla="*/ 169153 w 304800"/>
                <a:gd name="connsiteY134" fmla="*/ 50677 h 295275"/>
                <a:gd name="connsiteX135" fmla="*/ 173249 w 304800"/>
                <a:gd name="connsiteY135" fmla="*/ 52391 h 295275"/>
                <a:gd name="connsiteX136" fmla="*/ 102478 w 304800"/>
                <a:gd name="connsiteY136" fmla="*/ 90491 h 295275"/>
                <a:gd name="connsiteX137" fmla="*/ 92953 w 304800"/>
                <a:gd name="connsiteY137" fmla="*/ 97349 h 295275"/>
                <a:gd name="connsiteX138" fmla="*/ 82571 w 304800"/>
                <a:gd name="connsiteY138" fmla="*/ 90491 h 295275"/>
                <a:gd name="connsiteX139" fmla="*/ 92096 w 304800"/>
                <a:gd name="connsiteY139" fmla="*/ 83633 h 295275"/>
                <a:gd name="connsiteX140" fmla="*/ 102478 w 304800"/>
                <a:gd name="connsiteY140" fmla="*/ 90491 h 295275"/>
                <a:gd name="connsiteX141" fmla="*/ 27421 w 304800"/>
                <a:gd name="connsiteY141" fmla="*/ 80966 h 295275"/>
                <a:gd name="connsiteX142" fmla="*/ 33231 w 304800"/>
                <a:gd name="connsiteY142" fmla="*/ 80014 h 295275"/>
                <a:gd name="connsiteX143" fmla="*/ 29993 w 304800"/>
                <a:gd name="connsiteY143" fmla="*/ 71441 h 295275"/>
                <a:gd name="connsiteX144" fmla="*/ 24849 w 304800"/>
                <a:gd name="connsiteY144" fmla="*/ 75918 h 295275"/>
                <a:gd name="connsiteX145" fmla="*/ 24849 w 304800"/>
                <a:gd name="connsiteY145" fmla="*/ 65726 h 295275"/>
                <a:gd name="connsiteX146" fmla="*/ 27040 w 304800"/>
                <a:gd name="connsiteY146" fmla="*/ 60868 h 295275"/>
                <a:gd name="connsiteX147" fmla="*/ 23230 w 304800"/>
                <a:gd name="connsiteY147" fmla="*/ 62678 h 295275"/>
                <a:gd name="connsiteX148" fmla="*/ 21230 w 304800"/>
                <a:gd name="connsiteY148" fmla="*/ 57535 h 295275"/>
                <a:gd name="connsiteX149" fmla="*/ 19991 w 304800"/>
                <a:gd name="connsiteY149" fmla="*/ 52867 h 295275"/>
                <a:gd name="connsiteX150" fmla="*/ 19991 w 304800"/>
                <a:gd name="connsiteY150" fmla="*/ 51534 h 295275"/>
                <a:gd name="connsiteX151" fmla="*/ 19420 w 304800"/>
                <a:gd name="connsiteY151" fmla="*/ 46771 h 295275"/>
                <a:gd name="connsiteX152" fmla="*/ 30374 w 304800"/>
                <a:gd name="connsiteY152" fmla="*/ 23149 h 295275"/>
                <a:gd name="connsiteX153" fmla="*/ 61711 w 304800"/>
                <a:gd name="connsiteY153" fmla="*/ 23149 h 295275"/>
                <a:gd name="connsiteX154" fmla="*/ 82666 w 304800"/>
                <a:gd name="connsiteY154" fmla="*/ 29912 h 295275"/>
                <a:gd name="connsiteX155" fmla="*/ 82666 w 304800"/>
                <a:gd name="connsiteY155" fmla="*/ 47152 h 295275"/>
                <a:gd name="connsiteX156" fmla="*/ 80761 w 304800"/>
                <a:gd name="connsiteY156" fmla="*/ 47152 h 295275"/>
                <a:gd name="connsiteX157" fmla="*/ 84952 w 304800"/>
                <a:gd name="connsiteY157" fmla="*/ 51153 h 295275"/>
                <a:gd name="connsiteX158" fmla="*/ 89619 w 304800"/>
                <a:gd name="connsiteY158" fmla="*/ 61916 h 295275"/>
                <a:gd name="connsiteX159" fmla="*/ 82190 w 304800"/>
                <a:gd name="connsiteY159" fmla="*/ 58297 h 295275"/>
                <a:gd name="connsiteX160" fmla="*/ 78951 w 304800"/>
                <a:gd name="connsiteY160" fmla="*/ 55344 h 295275"/>
                <a:gd name="connsiteX161" fmla="*/ 78951 w 304800"/>
                <a:gd name="connsiteY161" fmla="*/ 75156 h 295275"/>
                <a:gd name="connsiteX162" fmla="*/ 82094 w 304800"/>
                <a:gd name="connsiteY162" fmla="*/ 72203 h 295275"/>
                <a:gd name="connsiteX163" fmla="*/ 89429 w 304800"/>
                <a:gd name="connsiteY163" fmla="*/ 68488 h 295275"/>
                <a:gd name="connsiteX164" fmla="*/ 85714 w 304800"/>
                <a:gd name="connsiteY164" fmla="*/ 78871 h 295275"/>
                <a:gd name="connsiteX165" fmla="*/ 82761 w 304800"/>
                <a:gd name="connsiteY165" fmla="*/ 82014 h 295275"/>
                <a:gd name="connsiteX166" fmla="*/ 75713 w 304800"/>
                <a:gd name="connsiteY166" fmla="*/ 84205 h 295275"/>
                <a:gd name="connsiteX167" fmla="*/ 66188 w 304800"/>
                <a:gd name="connsiteY167" fmla="*/ 81823 h 295275"/>
                <a:gd name="connsiteX168" fmla="*/ 61806 w 304800"/>
                <a:gd name="connsiteY168" fmla="*/ 77632 h 295275"/>
                <a:gd name="connsiteX169" fmla="*/ 62473 w 304800"/>
                <a:gd name="connsiteY169" fmla="*/ 77632 h 295275"/>
                <a:gd name="connsiteX170" fmla="*/ 63425 w 304800"/>
                <a:gd name="connsiteY170" fmla="*/ 75346 h 295275"/>
                <a:gd name="connsiteX171" fmla="*/ 61901 w 304800"/>
                <a:gd name="connsiteY171" fmla="*/ 74203 h 295275"/>
                <a:gd name="connsiteX172" fmla="*/ 60758 w 304800"/>
                <a:gd name="connsiteY172" fmla="*/ 74203 h 295275"/>
                <a:gd name="connsiteX173" fmla="*/ 60758 w 304800"/>
                <a:gd name="connsiteY173" fmla="*/ 73632 h 295275"/>
                <a:gd name="connsiteX174" fmla="*/ 61711 w 304800"/>
                <a:gd name="connsiteY174" fmla="*/ 69060 h 295275"/>
                <a:gd name="connsiteX175" fmla="*/ 63902 w 304800"/>
                <a:gd name="connsiteY175" fmla="*/ 68012 h 295275"/>
                <a:gd name="connsiteX176" fmla="*/ 65426 w 304800"/>
                <a:gd name="connsiteY176" fmla="*/ 68869 h 295275"/>
                <a:gd name="connsiteX177" fmla="*/ 65426 w 304800"/>
                <a:gd name="connsiteY177" fmla="*/ 71441 h 295275"/>
                <a:gd name="connsiteX178" fmla="*/ 65426 w 304800"/>
                <a:gd name="connsiteY178" fmla="*/ 72013 h 295275"/>
                <a:gd name="connsiteX179" fmla="*/ 67331 w 304800"/>
                <a:gd name="connsiteY179" fmla="*/ 75442 h 295275"/>
                <a:gd name="connsiteX180" fmla="*/ 68474 w 304800"/>
                <a:gd name="connsiteY180" fmla="*/ 72870 h 295275"/>
                <a:gd name="connsiteX181" fmla="*/ 69902 w 304800"/>
                <a:gd name="connsiteY181" fmla="*/ 70393 h 295275"/>
                <a:gd name="connsiteX182" fmla="*/ 71426 w 304800"/>
                <a:gd name="connsiteY182" fmla="*/ 67822 h 295275"/>
                <a:gd name="connsiteX183" fmla="*/ 71426 w 304800"/>
                <a:gd name="connsiteY183" fmla="*/ 67345 h 295275"/>
                <a:gd name="connsiteX184" fmla="*/ 71426 w 304800"/>
                <a:gd name="connsiteY184" fmla="*/ 59630 h 295275"/>
                <a:gd name="connsiteX185" fmla="*/ 67426 w 304800"/>
                <a:gd name="connsiteY185" fmla="*/ 56201 h 295275"/>
                <a:gd name="connsiteX186" fmla="*/ 65997 w 304800"/>
                <a:gd name="connsiteY186" fmla="*/ 56201 h 295275"/>
                <a:gd name="connsiteX187" fmla="*/ 60282 w 304800"/>
                <a:gd name="connsiteY187" fmla="*/ 59535 h 295275"/>
                <a:gd name="connsiteX188" fmla="*/ 59044 w 304800"/>
                <a:gd name="connsiteY188" fmla="*/ 62297 h 295275"/>
                <a:gd name="connsiteX189" fmla="*/ 59044 w 304800"/>
                <a:gd name="connsiteY189" fmla="*/ 58487 h 295275"/>
                <a:gd name="connsiteX190" fmla="*/ 57425 w 304800"/>
                <a:gd name="connsiteY190" fmla="*/ 51820 h 295275"/>
                <a:gd name="connsiteX191" fmla="*/ 49995 w 304800"/>
                <a:gd name="connsiteY191" fmla="*/ 43438 h 295275"/>
                <a:gd name="connsiteX192" fmla="*/ 47138 w 304800"/>
                <a:gd name="connsiteY192" fmla="*/ 54201 h 295275"/>
                <a:gd name="connsiteX193" fmla="*/ 48566 w 304800"/>
                <a:gd name="connsiteY193" fmla="*/ 60868 h 295275"/>
                <a:gd name="connsiteX194" fmla="*/ 50281 w 304800"/>
                <a:gd name="connsiteY194" fmla="*/ 64202 h 295275"/>
                <a:gd name="connsiteX195" fmla="*/ 47995 w 304800"/>
                <a:gd name="connsiteY195" fmla="*/ 62392 h 295275"/>
                <a:gd name="connsiteX196" fmla="*/ 44471 w 304800"/>
                <a:gd name="connsiteY196" fmla="*/ 61154 h 295275"/>
                <a:gd name="connsiteX197" fmla="*/ 40184 w 304800"/>
                <a:gd name="connsiteY197" fmla="*/ 62583 h 295275"/>
                <a:gd name="connsiteX198" fmla="*/ 38089 w 304800"/>
                <a:gd name="connsiteY198" fmla="*/ 67441 h 295275"/>
                <a:gd name="connsiteX199" fmla="*/ 41137 w 304800"/>
                <a:gd name="connsiteY199" fmla="*/ 74680 h 295275"/>
                <a:gd name="connsiteX200" fmla="*/ 43709 w 304800"/>
                <a:gd name="connsiteY200" fmla="*/ 76299 h 295275"/>
                <a:gd name="connsiteX201" fmla="*/ 46090 w 304800"/>
                <a:gd name="connsiteY201" fmla="*/ 77918 h 295275"/>
                <a:gd name="connsiteX202" fmla="*/ 48281 w 304800"/>
                <a:gd name="connsiteY202" fmla="*/ 79728 h 295275"/>
                <a:gd name="connsiteX203" fmla="*/ 48281 w 304800"/>
                <a:gd name="connsiteY203" fmla="*/ 75727 h 295275"/>
                <a:gd name="connsiteX204" fmla="*/ 48281 w 304800"/>
                <a:gd name="connsiteY204" fmla="*/ 75156 h 295275"/>
                <a:gd name="connsiteX205" fmla="*/ 47328 w 304800"/>
                <a:gd name="connsiteY205" fmla="*/ 72870 h 295275"/>
                <a:gd name="connsiteX206" fmla="*/ 49519 w 304800"/>
                <a:gd name="connsiteY206" fmla="*/ 71155 h 295275"/>
                <a:gd name="connsiteX207" fmla="*/ 50662 w 304800"/>
                <a:gd name="connsiteY207" fmla="*/ 71155 h 295275"/>
                <a:gd name="connsiteX208" fmla="*/ 53519 w 304800"/>
                <a:gd name="connsiteY208" fmla="*/ 74870 h 295275"/>
                <a:gd name="connsiteX209" fmla="*/ 53519 w 304800"/>
                <a:gd name="connsiteY209" fmla="*/ 75442 h 295275"/>
                <a:gd name="connsiteX210" fmla="*/ 53043 w 304800"/>
                <a:gd name="connsiteY210" fmla="*/ 75442 h 295275"/>
                <a:gd name="connsiteX211" fmla="*/ 51510 w 304800"/>
                <a:gd name="connsiteY211" fmla="*/ 77143 h 295275"/>
                <a:gd name="connsiteX212" fmla="*/ 51519 w 304800"/>
                <a:gd name="connsiteY212" fmla="*/ 77251 h 295275"/>
                <a:gd name="connsiteX213" fmla="*/ 53419 w 304800"/>
                <a:gd name="connsiteY213" fmla="*/ 78966 h 295275"/>
                <a:gd name="connsiteX214" fmla="*/ 53424 w 304800"/>
                <a:gd name="connsiteY214" fmla="*/ 78966 h 295275"/>
                <a:gd name="connsiteX215" fmla="*/ 54091 w 304800"/>
                <a:gd name="connsiteY215" fmla="*/ 78966 h 295275"/>
                <a:gd name="connsiteX216" fmla="*/ 52091 w 304800"/>
                <a:gd name="connsiteY216" fmla="*/ 84300 h 295275"/>
                <a:gd name="connsiteX217" fmla="*/ 44566 w 304800"/>
                <a:gd name="connsiteY217" fmla="*/ 88491 h 295275"/>
                <a:gd name="connsiteX218" fmla="*/ 41613 w 304800"/>
                <a:gd name="connsiteY218" fmla="*/ 88491 h 295275"/>
                <a:gd name="connsiteX219" fmla="*/ 32088 w 304800"/>
                <a:gd name="connsiteY219" fmla="*/ 85348 h 295275"/>
                <a:gd name="connsiteX220" fmla="*/ 27421 w 304800"/>
                <a:gd name="connsiteY220" fmla="*/ 80776 h 295275"/>
                <a:gd name="connsiteX221" fmla="*/ 27421 w 304800"/>
                <a:gd name="connsiteY221" fmla="*/ 80966 h 295275"/>
                <a:gd name="connsiteX222" fmla="*/ 71045 w 304800"/>
                <a:gd name="connsiteY222" fmla="*/ 97825 h 295275"/>
                <a:gd name="connsiteX223" fmla="*/ 56567 w 304800"/>
                <a:gd name="connsiteY223" fmla="*/ 101350 h 295275"/>
                <a:gd name="connsiteX224" fmla="*/ 54091 w 304800"/>
                <a:gd name="connsiteY224" fmla="*/ 90777 h 295275"/>
                <a:gd name="connsiteX225" fmla="*/ 68569 w 304800"/>
                <a:gd name="connsiteY225" fmla="*/ 87253 h 295275"/>
                <a:gd name="connsiteX226" fmla="*/ 71045 w 304800"/>
                <a:gd name="connsiteY226" fmla="*/ 97825 h 295275"/>
                <a:gd name="connsiteX227" fmla="*/ 30183 w 304800"/>
                <a:gd name="connsiteY227" fmla="*/ 103826 h 295275"/>
                <a:gd name="connsiteX228" fmla="*/ 33707 w 304800"/>
                <a:gd name="connsiteY228" fmla="*/ 95158 h 295275"/>
                <a:gd name="connsiteX229" fmla="*/ 42375 w 304800"/>
                <a:gd name="connsiteY229" fmla="*/ 98683 h 295275"/>
                <a:gd name="connsiteX230" fmla="*/ 38851 w 304800"/>
                <a:gd name="connsiteY230" fmla="*/ 107255 h 295275"/>
                <a:gd name="connsiteX231" fmla="*/ 30183 w 304800"/>
                <a:gd name="connsiteY231" fmla="*/ 103826 h 295275"/>
                <a:gd name="connsiteX232" fmla="*/ 39137 w 304800"/>
                <a:gd name="connsiteY232" fmla="*/ 116399 h 295275"/>
                <a:gd name="connsiteX233" fmla="*/ 145721 w 304800"/>
                <a:gd name="connsiteY233" fmla="*/ 116399 h 295275"/>
                <a:gd name="connsiteX234" fmla="*/ 142292 w 304800"/>
                <a:gd name="connsiteY234" fmla="*/ 120304 h 295275"/>
                <a:gd name="connsiteX235" fmla="*/ 138482 w 304800"/>
                <a:gd name="connsiteY235" fmla="*/ 119352 h 295275"/>
                <a:gd name="connsiteX236" fmla="*/ 45328 w 304800"/>
                <a:gd name="connsiteY236" fmla="*/ 119352 h 295275"/>
                <a:gd name="connsiteX237" fmla="*/ 41518 w 304800"/>
                <a:gd name="connsiteY237" fmla="*/ 120304 h 295275"/>
                <a:gd name="connsiteX238" fmla="*/ 37994 w 304800"/>
                <a:gd name="connsiteY238" fmla="*/ 116113 h 295275"/>
                <a:gd name="connsiteX239" fmla="*/ 37994 w 304800"/>
                <a:gd name="connsiteY239" fmla="*/ 111160 h 295275"/>
                <a:gd name="connsiteX240" fmla="*/ 54091 w 304800"/>
                <a:gd name="connsiteY240" fmla="*/ 106303 h 295275"/>
                <a:gd name="connsiteX241" fmla="*/ 92191 w 304800"/>
                <a:gd name="connsiteY241" fmla="*/ 101350 h 295275"/>
                <a:gd name="connsiteX242" fmla="*/ 145055 w 304800"/>
                <a:gd name="connsiteY242" fmla="*/ 110779 h 295275"/>
                <a:gd name="connsiteX243" fmla="*/ 145626 w 304800"/>
                <a:gd name="connsiteY243" fmla="*/ 115256 h 295275"/>
                <a:gd name="connsiteX244" fmla="*/ 91715 w 304800"/>
                <a:gd name="connsiteY244" fmla="*/ 105731 h 295275"/>
                <a:gd name="connsiteX245" fmla="*/ 38184 w 304800"/>
                <a:gd name="connsiteY245" fmla="*/ 115256 h 295275"/>
                <a:gd name="connsiteX246" fmla="*/ 37613 w 304800"/>
                <a:gd name="connsiteY246" fmla="*/ 115828 h 295275"/>
                <a:gd name="connsiteX247" fmla="*/ 38184 w 304800"/>
                <a:gd name="connsiteY247" fmla="*/ 116399 h 295275"/>
                <a:gd name="connsiteX248" fmla="*/ 39137 w 304800"/>
                <a:gd name="connsiteY248" fmla="*/ 116399 h 295275"/>
                <a:gd name="connsiteX249" fmla="*/ 113051 w 304800"/>
                <a:gd name="connsiteY249" fmla="*/ 97349 h 295275"/>
                <a:gd name="connsiteX250" fmla="*/ 115527 w 304800"/>
                <a:gd name="connsiteY250" fmla="*/ 86967 h 295275"/>
                <a:gd name="connsiteX251" fmla="*/ 130291 w 304800"/>
                <a:gd name="connsiteY251" fmla="*/ 90777 h 295275"/>
                <a:gd name="connsiteX252" fmla="*/ 127814 w 304800"/>
                <a:gd name="connsiteY252" fmla="*/ 101159 h 295275"/>
                <a:gd name="connsiteX253" fmla="*/ 113051 w 304800"/>
                <a:gd name="connsiteY253" fmla="*/ 97349 h 295275"/>
                <a:gd name="connsiteX254" fmla="*/ 154484 w 304800"/>
                <a:gd name="connsiteY254" fmla="*/ 103350 h 295275"/>
                <a:gd name="connsiteX255" fmla="*/ 145817 w 304800"/>
                <a:gd name="connsiteY255" fmla="*/ 106779 h 295275"/>
                <a:gd name="connsiteX256" fmla="*/ 142292 w 304800"/>
                <a:gd name="connsiteY256" fmla="*/ 98206 h 295275"/>
                <a:gd name="connsiteX257" fmla="*/ 150865 w 304800"/>
                <a:gd name="connsiteY257" fmla="*/ 94682 h 295275"/>
                <a:gd name="connsiteX258" fmla="*/ 154484 w 304800"/>
                <a:gd name="connsiteY258" fmla="*/ 103350 h 295275"/>
                <a:gd name="connsiteX259" fmla="*/ 165438 w 304800"/>
                <a:gd name="connsiteY259" fmla="*/ 46200 h 295275"/>
                <a:gd name="connsiteX260" fmla="*/ 164867 w 304800"/>
                <a:gd name="connsiteY260" fmla="*/ 51058 h 295275"/>
                <a:gd name="connsiteX261" fmla="*/ 164867 w 304800"/>
                <a:gd name="connsiteY261" fmla="*/ 51724 h 295275"/>
                <a:gd name="connsiteX262" fmla="*/ 163247 w 304800"/>
                <a:gd name="connsiteY262" fmla="*/ 57820 h 295275"/>
                <a:gd name="connsiteX263" fmla="*/ 161247 w 304800"/>
                <a:gd name="connsiteY263" fmla="*/ 62773 h 295275"/>
                <a:gd name="connsiteX264" fmla="*/ 157532 w 304800"/>
                <a:gd name="connsiteY264" fmla="*/ 60964 h 295275"/>
                <a:gd name="connsiteX265" fmla="*/ 159723 w 304800"/>
                <a:gd name="connsiteY265" fmla="*/ 65821 h 295275"/>
                <a:gd name="connsiteX266" fmla="*/ 159723 w 304800"/>
                <a:gd name="connsiteY266" fmla="*/ 76013 h 295275"/>
                <a:gd name="connsiteX267" fmla="*/ 154103 w 304800"/>
                <a:gd name="connsiteY267" fmla="*/ 71060 h 295275"/>
                <a:gd name="connsiteX268" fmla="*/ 150484 w 304800"/>
                <a:gd name="connsiteY268" fmla="*/ 80014 h 295275"/>
                <a:gd name="connsiteX269" fmla="*/ 156770 w 304800"/>
                <a:gd name="connsiteY269" fmla="*/ 81061 h 295275"/>
                <a:gd name="connsiteX270" fmla="*/ 152198 w 304800"/>
                <a:gd name="connsiteY270" fmla="*/ 86300 h 295275"/>
                <a:gd name="connsiteX271" fmla="*/ 142673 w 304800"/>
                <a:gd name="connsiteY271" fmla="*/ 89443 h 295275"/>
                <a:gd name="connsiteX272" fmla="*/ 139721 w 304800"/>
                <a:gd name="connsiteY272" fmla="*/ 89443 h 295275"/>
                <a:gd name="connsiteX273" fmla="*/ 132196 w 304800"/>
                <a:gd name="connsiteY273" fmla="*/ 85252 h 295275"/>
                <a:gd name="connsiteX274" fmla="*/ 130196 w 304800"/>
                <a:gd name="connsiteY274" fmla="*/ 79918 h 295275"/>
                <a:gd name="connsiteX275" fmla="*/ 130958 w 304800"/>
                <a:gd name="connsiteY275" fmla="*/ 79918 h 295275"/>
                <a:gd name="connsiteX276" fmla="*/ 132863 w 304800"/>
                <a:gd name="connsiteY276" fmla="*/ 78209 h 295275"/>
                <a:gd name="connsiteX277" fmla="*/ 132863 w 304800"/>
                <a:gd name="connsiteY277" fmla="*/ 78204 h 295275"/>
                <a:gd name="connsiteX278" fmla="*/ 131447 w 304800"/>
                <a:gd name="connsiteY278" fmla="*/ 76404 h 295275"/>
                <a:gd name="connsiteX279" fmla="*/ 131339 w 304800"/>
                <a:gd name="connsiteY279" fmla="*/ 76394 h 295275"/>
                <a:gd name="connsiteX280" fmla="*/ 130862 w 304800"/>
                <a:gd name="connsiteY280" fmla="*/ 76394 h 295275"/>
                <a:gd name="connsiteX281" fmla="*/ 130862 w 304800"/>
                <a:gd name="connsiteY281" fmla="*/ 75823 h 295275"/>
                <a:gd name="connsiteX282" fmla="*/ 133720 w 304800"/>
                <a:gd name="connsiteY282" fmla="*/ 72108 h 295275"/>
                <a:gd name="connsiteX283" fmla="*/ 134863 w 304800"/>
                <a:gd name="connsiteY283" fmla="*/ 72108 h 295275"/>
                <a:gd name="connsiteX284" fmla="*/ 137054 w 304800"/>
                <a:gd name="connsiteY284" fmla="*/ 73822 h 295275"/>
                <a:gd name="connsiteX285" fmla="*/ 136101 w 304800"/>
                <a:gd name="connsiteY285" fmla="*/ 76108 h 295275"/>
                <a:gd name="connsiteX286" fmla="*/ 136101 w 304800"/>
                <a:gd name="connsiteY286" fmla="*/ 76680 h 295275"/>
                <a:gd name="connsiteX287" fmla="*/ 136101 w 304800"/>
                <a:gd name="connsiteY287" fmla="*/ 80680 h 295275"/>
                <a:gd name="connsiteX288" fmla="*/ 138292 w 304800"/>
                <a:gd name="connsiteY288" fmla="*/ 78871 h 295275"/>
                <a:gd name="connsiteX289" fmla="*/ 140673 w 304800"/>
                <a:gd name="connsiteY289" fmla="*/ 77251 h 295275"/>
                <a:gd name="connsiteX290" fmla="*/ 143245 w 304800"/>
                <a:gd name="connsiteY290" fmla="*/ 75632 h 295275"/>
                <a:gd name="connsiteX291" fmla="*/ 146293 w 304800"/>
                <a:gd name="connsiteY291" fmla="*/ 68393 h 295275"/>
                <a:gd name="connsiteX292" fmla="*/ 144197 w 304800"/>
                <a:gd name="connsiteY292" fmla="*/ 63535 h 295275"/>
                <a:gd name="connsiteX293" fmla="*/ 139911 w 304800"/>
                <a:gd name="connsiteY293" fmla="*/ 62011 h 295275"/>
                <a:gd name="connsiteX294" fmla="*/ 136387 w 304800"/>
                <a:gd name="connsiteY294" fmla="*/ 63250 h 295275"/>
                <a:gd name="connsiteX295" fmla="*/ 134101 w 304800"/>
                <a:gd name="connsiteY295" fmla="*/ 65155 h 295275"/>
                <a:gd name="connsiteX296" fmla="*/ 135815 w 304800"/>
                <a:gd name="connsiteY296" fmla="*/ 61726 h 295275"/>
                <a:gd name="connsiteX297" fmla="*/ 137244 w 304800"/>
                <a:gd name="connsiteY297" fmla="*/ 55058 h 295275"/>
                <a:gd name="connsiteX298" fmla="*/ 134387 w 304800"/>
                <a:gd name="connsiteY298" fmla="*/ 44295 h 295275"/>
                <a:gd name="connsiteX299" fmla="*/ 126957 w 304800"/>
                <a:gd name="connsiteY299" fmla="*/ 52677 h 295275"/>
                <a:gd name="connsiteX300" fmla="*/ 125338 w 304800"/>
                <a:gd name="connsiteY300" fmla="*/ 59344 h 295275"/>
                <a:gd name="connsiteX301" fmla="*/ 125338 w 304800"/>
                <a:gd name="connsiteY301" fmla="*/ 63154 h 295275"/>
                <a:gd name="connsiteX302" fmla="*/ 124100 w 304800"/>
                <a:gd name="connsiteY302" fmla="*/ 60392 h 295275"/>
                <a:gd name="connsiteX303" fmla="*/ 118385 w 304800"/>
                <a:gd name="connsiteY303" fmla="*/ 57058 h 295275"/>
                <a:gd name="connsiteX304" fmla="*/ 116956 w 304800"/>
                <a:gd name="connsiteY304" fmla="*/ 57058 h 295275"/>
                <a:gd name="connsiteX305" fmla="*/ 112955 w 304800"/>
                <a:gd name="connsiteY305" fmla="*/ 60487 h 295275"/>
                <a:gd name="connsiteX306" fmla="*/ 112955 w 304800"/>
                <a:gd name="connsiteY306" fmla="*/ 68203 h 295275"/>
                <a:gd name="connsiteX307" fmla="*/ 112955 w 304800"/>
                <a:gd name="connsiteY307" fmla="*/ 68679 h 295275"/>
                <a:gd name="connsiteX308" fmla="*/ 114479 w 304800"/>
                <a:gd name="connsiteY308" fmla="*/ 71251 h 295275"/>
                <a:gd name="connsiteX309" fmla="*/ 115908 w 304800"/>
                <a:gd name="connsiteY309" fmla="*/ 73727 h 295275"/>
                <a:gd name="connsiteX310" fmla="*/ 117051 w 304800"/>
                <a:gd name="connsiteY310" fmla="*/ 76299 h 295275"/>
                <a:gd name="connsiteX311" fmla="*/ 118956 w 304800"/>
                <a:gd name="connsiteY311" fmla="*/ 72870 h 295275"/>
                <a:gd name="connsiteX312" fmla="*/ 118956 w 304800"/>
                <a:gd name="connsiteY312" fmla="*/ 72298 h 295275"/>
                <a:gd name="connsiteX313" fmla="*/ 118956 w 304800"/>
                <a:gd name="connsiteY313" fmla="*/ 69727 h 295275"/>
                <a:gd name="connsiteX314" fmla="*/ 120127 w 304800"/>
                <a:gd name="connsiteY314" fmla="*/ 67917 h 295275"/>
                <a:gd name="connsiteX315" fmla="*/ 120766 w 304800"/>
                <a:gd name="connsiteY315" fmla="*/ 67917 h 295275"/>
                <a:gd name="connsiteX316" fmla="*/ 122957 w 304800"/>
                <a:gd name="connsiteY316" fmla="*/ 68965 h 295275"/>
                <a:gd name="connsiteX317" fmla="*/ 123909 w 304800"/>
                <a:gd name="connsiteY317" fmla="*/ 73537 h 295275"/>
                <a:gd name="connsiteX318" fmla="*/ 123909 w 304800"/>
                <a:gd name="connsiteY318" fmla="*/ 74108 h 295275"/>
                <a:gd name="connsiteX319" fmla="*/ 122766 w 304800"/>
                <a:gd name="connsiteY319" fmla="*/ 74108 h 295275"/>
                <a:gd name="connsiteX320" fmla="*/ 121242 w 304800"/>
                <a:gd name="connsiteY320" fmla="*/ 75251 h 295275"/>
                <a:gd name="connsiteX321" fmla="*/ 122195 w 304800"/>
                <a:gd name="connsiteY321" fmla="*/ 77537 h 295275"/>
                <a:gd name="connsiteX322" fmla="*/ 122861 w 304800"/>
                <a:gd name="connsiteY322" fmla="*/ 77537 h 295275"/>
                <a:gd name="connsiteX323" fmla="*/ 117908 w 304800"/>
                <a:gd name="connsiteY323" fmla="*/ 81823 h 295275"/>
                <a:gd name="connsiteX324" fmla="*/ 109336 w 304800"/>
                <a:gd name="connsiteY324" fmla="*/ 84014 h 295275"/>
                <a:gd name="connsiteX325" fmla="*/ 102192 w 304800"/>
                <a:gd name="connsiteY325" fmla="*/ 81919 h 295275"/>
                <a:gd name="connsiteX326" fmla="*/ 99335 w 304800"/>
                <a:gd name="connsiteY326" fmla="*/ 78775 h 295275"/>
                <a:gd name="connsiteX327" fmla="*/ 95715 w 304800"/>
                <a:gd name="connsiteY327" fmla="*/ 68393 h 295275"/>
                <a:gd name="connsiteX328" fmla="*/ 102097 w 304800"/>
                <a:gd name="connsiteY328" fmla="*/ 72108 h 295275"/>
                <a:gd name="connsiteX329" fmla="*/ 105335 w 304800"/>
                <a:gd name="connsiteY329" fmla="*/ 75061 h 295275"/>
                <a:gd name="connsiteX330" fmla="*/ 105335 w 304800"/>
                <a:gd name="connsiteY330" fmla="*/ 55344 h 295275"/>
                <a:gd name="connsiteX331" fmla="*/ 102097 w 304800"/>
                <a:gd name="connsiteY331" fmla="*/ 58297 h 295275"/>
                <a:gd name="connsiteX332" fmla="*/ 95429 w 304800"/>
                <a:gd name="connsiteY332" fmla="*/ 61916 h 295275"/>
                <a:gd name="connsiteX333" fmla="*/ 100097 w 304800"/>
                <a:gd name="connsiteY333" fmla="*/ 51153 h 295275"/>
                <a:gd name="connsiteX334" fmla="*/ 104288 w 304800"/>
                <a:gd name="connsiteY334" fmla="*/ 47152 h 295275"/>
                <a:gd name="connsiteX335" fmla="*/ 102287 w 304800"/>
                <a:gd name="connsiteY335" fmla="*/ 47152 h 295275"/>
                <a:gd name="connsiteX336" fmla="*/ 102287 w 304800"/>
                <a:gd name="connsiteY336" fmla="*/ 29912 h 295275"/>
                <a:gd name="connsiteX337" fmla="*/ 122957 w 304800"/>
                <a:gd name="connsiteY337" fmla="*/ 23149 h 295275"/>
                <a:gd name="connsiteX338" fmla="*/ 154199 w 304800"/>
                <a:gd name="connsiteY338" fmla="*/ 23149 h 295275"/>
                <a:gd name="connsiteX339" fmla="*/ 165438 w 304800"/>
                <a:gd name="connsiteY339" fmla="*/ 46295 h 295275"/>
                <a:gd name="connsiteX340" fmla="*/ 165438 w 304800"/>
                <a:gd name="connsiteY340" fmla="*/ 46200 h 295275"/>
                <a:gd name="connsiteX341" fmla="*/ 240209 w 304800"/>
                <a:gd name="connsiteY341" fmla="*/ 44295 h 295275"/>
                <a:gd name="connsiteX342" fmla="*/ 239257 w 304800"/>
                <a:gd name="connsiteY342" fmla="*/ 44295 h 295275"/>
                <a:gd name="connsiteX343" fmla="*/ 239257 w 304800"/>
                <a:gd name="connsiteY343" fmla="*/ 45152 h 295275"/>
                <a:gd name="connsiteX344" fmla="*/ 238781 w 304800"/>
                <a:gd name="connsiteY344" fmla="*/ 53725 h 295275"/>
                <a:gd name="connsiteX345" fmla="*/ 238781 w 304800"/>
                <a:gd name="connsiteY345" fmla="*/ 54582 h 295275"/>
                <a:gd name="connsiteX346" fmla="*/ 239352 w 304800"/>
                <a:gd name="connsiteY346" fmla="*/ 54582 h 295275"/>
                <a:gd name="connsiteX347" fmla="*/ 240209 w 304800"/>
                <a:gd name="connsiteY347" fmla="*/ 44295 h 295275"/>
                <a:gd name="connsiteX348" fmla="*/ 235828 w 304800"/>
                <a:gd name="connsiteY348" fmla="*/ 31150 h 295275"/>
                <a:gd name="connsiteX349" fmla="*/ 235828 w 304800"/>
                <a:gd name="connsiteY349" fmla="*/ 32008 h 295275"/>
                <a:gd name="connsiteX350" fmla="*/ 236685 w 304800"/>
                <a:gd name="connsiteY350" fmla="*/ 32008 h 295275"/>
                <a:gd name="connsiteX351" fmla="*/ 244972 w 304800"/>
                <a:gd name="connsiteY351" fmla="*/ 30007 h 295275"/>
                <a:gd name="connsiteX352" fmla="*/ 245779 w 304800"/>
                <a:gd name="connsiteY352" fmla="*/ 30058 h 295275"/>
                <a:gd name="connsiteX353" fmla="*/ 245829 w 304800"/>
                <a:gd name="connsiteY353" fmla="*/ 30007 h 295275"/>
                <a:gd name="connsiteX354" fmla="*/ 245829 w 304800"/>
                <a:gd name="connsiteY354" fmla="*/ 29436 h 295275"/>
                <a:gd name="connsiteX355" fmla="*/ 235828 w 304800"/>
                <a:gd name="connsiteY355" fmla="*/ 31150 h 295275"/>
                <a:gd name="connsiteX356" fmla="*/ 203538 w 304800"/>
                <a:gd name="connsiteY356" fmla="*/ 234890 h 295275"/>
                <a:gd name="connsiteX357" fmla="*/ 228398 w 304800"/>
                <a:gd name="connsiteY357" fmla="*/ 240415 h 295275"/>
                <a:gd name="connsiteX358" fmla="*/ 231161 w 304800"/>
                <a:gd name="connsiteY358" fmla="*/ 233271 h 295275"/>
                <a:gd name="connsiteX359" fmla="*/ 229160 w 304800"/>
                <a:gd name="connsiteY359" fmla="*/ 222412 h 295275"/>
                <a:gd name="connsiteX360" fmla="*/ 202967 w 304800"/>
                <a:gd name="connsiteY360" fmla="*/ 220507 h 295275"/>
                <a:gd name="connsiteX361" fmla="*/ 203538 w 304800"/>
                <a:gd name="connsiteY361" fmla="*/ 234890 h 295275"/>
                <a:gd name="connsiteX362" fmla="*/ 203538 w 304800"/>
                <a:gd name="connsiteY362" fmla="*/ 178121 h 295275"/>
                <a:gd name="connsiteX363" fmla="*/ 212206 w 304800"/>
                <a:gd name="connsiteY363" fmla="*/ 179836 h 295275"/>
                <a:gd name="connsiteX364" fmla="*/ 202681 w 304800"/>
                <a:gd name="connsiteY364" fmla="*/ 197933 h 295275"/>
                <a:gd name="connsiteX365" fmla="*/ 203538 w 304800"/>
                <a:gd name="connsiteY365" fmla="*/ 178121 h 295275"/>
                <a:gd name="connsiteX366" fmla="*/ 210872 w 304800"/>
                <a:gd name="connsiteY366" fmla="*/ 202696 h 295275"/>
                <a:gd name="connsiteX367" fmla="*/ 222493 w 304800"/>
                <a:gd name="connsiteY367" fmla="*/ 204696 h 295275"/>
                <a:gd name="connsiteX368" fmla="*/ 220207 w 304800"/>
                <a:gd name="connsiteY368" fmla="*/ 184027 h 295275"/>
                <a:gd name="connsiteX369" fmla="*/ 210872 w 304800"/>
                <a:gd name="connsiteY369" fmla="*/ 202696 h 295275"/>
                <a:gd name="connsiteX370" fmla="*/ 241257 w 304800"/>
                <a:gd name="connsiteY370" fmla="*/ 293755 h 295275"/>
                <a:gd name="connsiteX371" fmla="*/ 235256 w 304800"/>
                <a:gd name="connsiteY371" fmla="*/ 290992 h 295275"/>
                <a:gd name="connsiteX372" fmla="*/ 236018 w 304800"/>
                <a:gd name="connsiteY372" fmla="*/ 289278 h 295275"/>
                <a:gd name="connsiteX373" fmla="*/ 240686 w 304800"/>
                <a:gd name="connsiteY373" fmla="*/ 291373 h 295275"/>
                <a:gd name="connsiteX374" fmla="*/ 247639 w 304800"/>
                <a:gd name="connsiteY374" fmla="*/ 282420 h 295275"/>
                <a:gd name="connsiteX375" fmla="*/ 256783 w 304800"/>
                <a:gd name="connsiteY375" fmla="*/ 282991 h 295275"/>
                <a:gd name="connsiteX376" fmla="*/ 263831 w 304800"/>
                <a:gd name="connsiteY376" fmla="*/ 272705 h 295275"/>
                <a:gd name="connsiteX377" fmla="*/ 272309 w 304800"/>
                <a:gd name="connsiteY377" fmla="*/ 274038 h 295275"/>
                <a:gd name="connsiteX378" fmla="*/ 279548 w 304800"/>
                <a:gd name="connsiteY378" fmla="*/ 264704 h 295275"/>
                <a:gd name="connsiteX379" fmla="*/ 289549 w 304800"/>
                <a:gd name="connsiteY379" fmla="*/ 266323 h 295275"/>
                <a:gd name="connsiteX380" fmla="*/ 295835 w 304800"/>
                <a:gd name="connsiteY380" fmla="*/ 256893 h 295275"/>
                <a:gd name="connsiteX381" fmla="*/ 302027 w 304800"/>
                <a:gd name="connsiteY381" fmla="*/ 258607 h 295275"/>
                <a:gd name="connsiteX382" fmla="*/ 301550 w 304800"/>
                <a:gd name="connsiteY382" fmla="*/ 260417 h 295275"/>
                <a:gd name="connsiteX383" fmla="*/ 296597 w 304800"/>
                <a:gd name="connsiteY383" fmla="*/ 259179 h 295275"/>
                <a:gd name="connsiteX384" fmla="*/ 290501 w 304800"/>
                <a:gd name="connsiteY384" fmla="*/ 268418 h 295275"/>
                <a:gd name="connsiteX385" fmla="*/ 280405 w 304800"/>
                <a:gd name="connsiteY385" fmla="*/ 266799 h 295275"/>
                <a:gd name="connsiteX386" fmla="*/ 273166 w 304800"/>
                <a:gd name="connsiteY386" fmla="*/ 276134 h 295275"/>
                <a:gd name="connsiteX387" fmla="*/ 264689 w 304800"/>
                <a:gd name="connsiteY387" fmla="*/ 274800 h 295275"/>
                <a:gd name="connsiteX388" fmla="*/ 257831 w 304800"/>
                <a:gd name="connsiteY388" fmla="*/ 285087 h 295275"/>
                <a:gd name="connsiteX389" fmla="*/ 248496 w 304800"/>
                <a:gd name="connsiteY389" fmla="*/ 284515 h 295275"/>
                <a:gd name="connsiteX390" fmla="*/ 241257 w 304800"/>
                <a:gd name="connsiteY390" fmla="*/ 293755 h 295275"/>
                <a:gd name="connsiteX391" fmla="*/ 278976 w 304800"/>
                <a:gd name="connsiteY391" fmla="*/ 38104 h 295275"/>
                <a:gd name="connsiteX392" fmla="*/ 290025 w 304800"/>
                <a:gd name="connsiteY392" fmla="*/ 47629 h 295275"/>
                <a:gd name="connsiteX393" fmla="*/ 288025 w 304800"/>
                <a:gd name="connsiteY393" fmla="*/ 54201 h 295275"/>
                <a:gd name="connsiteX394" fmla="*/ 285929 w 304800"/>
                <a:gd name="connsiteY394" fmla="*/ 62011 h 295275"/>
                <a:gd name="connsiteX395" fmla="*/ 282691 w 304800"/>
                <a:gd name="connsiteY395" fmla="*/ 57344 h 295275"/>
                <a:gd name="connsiteX396" fmla="*/ 280691 w 304800"/>
                <a:gd name="connsiteY396" fmla="*/ 59630 h 295275"/>
                <a:gd name="connsiteX397" fmla="*/ 279738 w 304800"/>
                <a:gd name="connsiteY397" fmla="*/ 57344 h 295275"/>
                <a:gd name="connsiteX398" fmla="*/ 277452 w 304800"/>
                <a:gd name="connsiteY398" fmla="*/ 59916 h 295275"/>
                <a:gd name="connsiteX399" fmla="*/ 276119 w 304800"/>
                <a:gd name="connsiteY399" fmla="*/ 54010 h 295275"/>
                <a:gd name="connsiteX400" fmla="*/ 274309 w 304800"/>
                <a:gd name="connsiteY400" fmla="*/ 56011 h 295275"/>
                <a:gd name="connsiteX401" fmla="*/ 272309 w 304800"/>
                <a:gd name="connsiteY401" fmla="*/ 58582 h 295275"/>
                <a:gd name="connsiteX402" fmla="*/ 270404 w 304800"/>
                <a:gd name="connsiteY402" fmla="*/ 56201 h 295275"/>
                <a:gd name="connsiteX403" fmla="*/ 270404 w 304800"/>
                <a:gd name="connsiteY403" fmla="*/ 51343 h 295275"/>
                <a:gd name="connsiteX404" fmla="*/ 269356 w 304800"/>
                <a:gd name="connsiteY404" fmla="*/ 51343 h 295275"/>
                <a:gd name="connsiteX405" fmla="*/ 263641 w 304800"/>
                <a:gd name="connsiteY405" fmla="*/ 61249 h 295275"/>
                <a:gd name="connsiteX406" fmla="*/ 268975 w 304800"/>
                <a:gd name="connsiteY406" fmla="*/ 57820 h 295275"/>
                <a:gd name="connsiteX407" fmla="*/ 270023 w 304800"/>
                <a:gd name="connsiteY407" fmla="*/ 62297 h 295275"/>
                <a:gd name="connsiteX408" fmla="*/ 271356 w 304800"/>
                <a:gd name="connsiteY408" fmla="*/ 62297 h 295275"/>
                <a:gd name="connsiteX409" fmla="*/ 274118 w 304800"/>
                <a:gd name="connsiteY409" fmla="*/ 60392 h 295275"/>
                <a:gd name="connsiteX410" fmla="*/ 275738 w 304800"/>
                <a:gd name="connsiteY410" fmla="*/ 66012 h 295275"/>
                <a:gd name="connsiteX411" fmla="*/ 278119 w 304800"/>
                <a:gd name="connsiteY411" fmla="*/ 61440 h 295275"/>
                <a:gd name="connsiteX412" fmla="*/ 278881 w 304800"/>
                <a:gd name="connsiteY412" fmla="*/ 65536 h 295275"/>
                <a:gd name="connsiteX413" fmla="*/ 282691 w 304800"/>
                <a:gd name="connsiteY413" fmla="*/ 61249 h 295275"/>
                <a:gd name="connsiteX414" fmla="*/ 288120 w 304800"/>
                <a:gd name="connsiteY414" fmla="*/ 67631 h 295275"/>
                <a:gd name="connsiteX415" fmla="*/ 290692 w 304800"/>
                <a:gd name="connsiteY415" fmla="*/ 54772 h 295275"/>
                <a:gd name="connsiteX416" fmla="*/ 290692 w 304800"/>
                <a:gd name="connsiteY416" fmla="*/ 43247 h 295275"/>
                <a:gd name="connsiteX417" fmla="*/ 278976 w 304800"/>
                <a:gd name="connsiteY417" fmla="*/ 38104 h 295275"/>
                <a:gd name="connsiteX418" fmla="*/ 238495 w 304800"/>
                <a:gd name="connsiteY418" fmla="*/ 38866 h 295275"/>
                <a:gd name="connsiteX419" fmla="*/ 238495 w 304800"/>
                <a:gd name="connsiteY419" fmla="*/ 38008 h 295275"/>
                <a:gd name="connsiteX420" fmla="*/ 234971 w 304800"/>
                <a:gd name="connsiteY420" fmla="*/ 35056 h 295275"/>
                <a:gd name="connsiteX421" fmla="*/ 234113 w 304800"/>
                <a:gd name="connsiteY421" fmla="*/ 35056 h 295275"/>
                <a:gd name="connsiteX422" fmla="*/ 230875 w 304800"/>
                <a:gd name="connsiteY422" fmla="*/ 34579 h 295275"/>
                <a:gd name="connsiteX423" fmla="*/ 230018 w 304800"/>
                <a:gd name="connsiteY423" fmla="*/ 34579 h 295275"/>
                <a:gd name="connsiteX424" fmla="*/ 229967 w 304800"/>
                <a:gd name="connsiteY424" fmla="*/ 35386 h 295275"/>
                <a:gd name="connsiteX425" fmla="*/ 230018 w 304800"/>
                <a:gd name="connsiteY425" fmla="*/ 35437 h 295275"/>
                <a:gd name="connsiteX426" fmla="*/ 234209 w 304800"/>
                <a:gd name="connsiteY426" fmla="*/ 36389 h 295275"/>
                <a:gd name="connsiteX427" fmla="*/ 235066 w 304800"/>
                <a:gd name="connsiteY427" fmla="*/ 36389 h 295275"/>
                <a:gd name="connsiteX428" fmla="*/ 237638 w 304800"/>
                <a:gd name="connsiteY428" fmla="*/ 38866 h 295275"/>
                <a:gd name="connsiteX429" fmla="*/ 238495 w 304800"/>
                <a:gd name="connsiteY429" fmla="*/ 38866 h 295275"/>
                <a:gd name="connsiteX430" fmla="*/ 14181 w 304800"/>
                <a:gd name="connsiteY430" fmla="*/ 259465 h 295275"/>
                <a:gd name="connsiteX431" fmla="*/ 46471 w 304800"/>
                <a:gd name="connsiteY431" fmla="*/ 259465 h 295275"/>
                <a:gd name="connsiteX432" fmla="*/ 46471 w 304800"/>
                <a:gd name="connsiteY432" fmla="*/ 265275 h 295275"/>
                <a:gd name="connsiteX433" fmla="*/ 14181 w 304800"/>
                <a:gd name="connsiteY433" fmla="*/ 265275 h 295275"/>
                <a:gd name="connsiteX434" fmla="*/ 14181 w 304800"/>
                <a:gd name="connsiteY434" fmla="*/ 259465 h 295275"/>
                <a:gd name="connsiteX435" fmla="*/ 208396 w 304800"/>
                <a:gd name="connsiteY435" fmla="*/ 169072 h 295275"/>
                <a:gd name="connsiteX436" fmla="*/ 208396 w 304800"/>
                <a:gd name="connsiteY436" fmla="*/ 168025 h 295275"/>
                <a:gd name="connsiteX437" fmla="*/ 208396 w 304800"/>
                <a:gd name="connsiteY437" fmla="*/ 167358 h 295275"/>
                <a:gd name="connsiteX438" fmla="*/ 210872 w 304800"/>
                <a:gd name="connsiteY438" fmla="*/ 160119 h 295275"/>
                <a:gd name="connsiteX439" fmla="*/ 211825 w 304800"/>
                <a:gd name="connsiteY439" fmla="*/ 158119 h 295275"/>
                <a:gd name="connsiteX440" fmla="*/ 208396 w 304800"/>
                <a:gd name="connsiteY440" fmla="*/ 169072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</a:cxnLst>
              <a:rect l="l" t="t" r="r" b="b"/>
              <a:pathLst>
                <a:path w="304800" h="295275">
                  <a:moveTo>
                    <a:pt x="144483" y="81061"/>
                  </a:moveTo>
                  <a:lnTo>
                    <a:pt x="144483" y="81157"/>
                  </a:lnTo>
                  <a:lnTo>
                    <a:pt x="144483" y="81061"/>
                  </a:lnTo>
                  <a:close/>
                  <a:moveTo>
                    <a:pt x="173249" y="52391"/>
                  </a:moveTo>
                  <a:cubicBezTo>
                    <a:pt x="175878" y="52391"/>
                    <a:pt x="178011" y="50259"/>
                    <a:pt x="178011" y="47629"/>
                  </a:cubicBezTo>
                  <a:cubicBezTo>
                    <a:pt x="178011" y="44999"/>
                    <a:pt x="175878" y="42866"/>
                    <a:pt x="173249" y="42866"/>
                  </a:cubicBezTo>
                  <a:cubicBezTo>
                    <a:pt x="171867" y="42867"/>
                    <a:pt x="170550" y="43455"/>
                    <a:pt x="169629" y="44485"/>
                  </a:cubicBezTo>
                  <a:cubicBezTo>
                    <a:pt x="169583" y="42438"/>
                    <a:pt x="169360" y="40398"/>
                    <a:pt x="168962" y="38389"/>
                  </a:cubicBezTo>
                  <a:cubicBezTo>
                    <a:pt x="169814" y="39188"/>
                    <a:pt x="170938" y="39631"/>
                    <a:pt x="172106" y="39628"/>
                  </a:cubicBezTo>
                  <a:cubicBezTo>
                    <a:pt x="174735" y="39680"/>
                    <a:pt x="176910" y="37591"/>
                    <a:pt x="176962" y="34961"/>
                  </a:cubicBezTo>
                  <a:cubicBezTo>
                    <a:pt x="177015" y="32331"/>
                    <a:pt x="174925" y="30157"/>
                    <a:pt x="172295" y="30105"/>
                  </a:cubicBezTo>
                  <a:cubicBezTo>
                    <a:pt x="170144" y="30062"/>
                    <a:pt x="168232" y="31466"/>
                    <a:pt x="167629" y="33532"/>
                  </a:cubicBezTo>
                  <a:cubicBezTo>
                    <a:pt x="166933" y="31694"/>
                    <a:pt x="166038" y="29937"/>
                    <a:pt x="164962" y="28293"/>
                  </a:cubicBezTo>
                  <a:cubicBezTo>
                    <a:pt x="165591" y="28419"/>
                    <a:pt x="166238" y="28419"/>
                    <a:pt x="166867" y="28293"/>
                  </a:cubicBezTo>
                  <a:cubicBezTo>
                    <a:pt x="169444" y="28240"/>
                    <a:pt x="171490" y="26109"/>
                    <a:pt x="171438" y="23531"/>
                  </a:cubicBezTo>
                  <a:cubicBezTo>
                    <a:pt x="171386" y="20954"/>
                    <a:pt x="169254" y="18908"/>
                    <a:pt x="166676" y="18960"/>
                  </a:cubicBezTo>
                  <a:cubicBezTo>
                    <a:pt x="164137" y="19012"/>
                    <a:pt x="162105" y="21086"/>
                    <a:pt x="162104" y="23626"/>
                  </a:cubicBezTo>
                  <a:cubicBezTo>
                    <a:pt x="162078" y="23879"/>
                    <a:pt x="162078" y="24134"/>
                    <a:pt x="162104" y="24388"/>
                  </a:cubicBezTo>
                  <a:cubicBezTo>
                    <a:pt x="160646" y="22805"/>
                    <a:pt x="158980" y="21427"/>
                    <a:pt x="157151" y="20292"/>
                  </a:cubicBezTo>
                  <a:cubicBezTo>
                    <a:pt x="159781" y="20292"/>
                    <a:pt x="161914" y="18160"/>
                    <a:pt x="161914" y="15529"/>
                  </a:cubicBezTo>
                  <a:cubicBezTo>
                    <a:pt x="161914" y="12899"/>
                    <a:pt x="159781" y="10767"/>
                    <a:pt x="157151" y="10767"/>
                  </a:cubicBezTo>
                  <a:cubicBezTo>
                    <a:pt x="154522" y="10767"/>
                    <a:pt x="152389" y="12899"/>
                    <a:pt x="152389" y="15529"/>
                  </a:cubicBezTo>
                  <a:cubicBezTo>
                    <a:pt x="152389" y="16560"/>
                    <a:pt x="152723" y="17563"/>
                    <a:pt x="153341" y="18387"/>
                  </a:cubicBezTo>
                  <a:cubicBezTo>
                    <a:pt x="151083" y="17552"/>
                    <a:pt x="148757" y="16915"/>
                    <a:pt x="146388" y="16482"/>
                  </a:cubicBezTo>
                  <a:cubicBezTo>
                    <a:pt x="148914" y="15750"/>
                    <a:pt x="150370" y="13109"/>
                    <a:pt x="149638" y="10582"/>
                  </a:cubicBezTo>
                  <a:cubicBezTo>
                    <a:pt x="148906" y="8056"/>
                    <a:pt x="146264" y="6601"/>
                    <a:pt x="143738" y="7333"/>
                  </a:cubicBezTo>
                  <a:cubicBezTo>
                    <a:pt x="141211" y="8065"/>
                    <a:pt x="139757" y="10706"/>
                    <a:pt x="140488" y="13233"/>
                  </a:cubicBezTo>
                  <a:cubicBezTo>
                    <a:pt x="140808" y="14337"/>
                    <a:pt x="141517" y="15288"/>
                    <a:pt x="142483" y="15910"/>
                  </a:cubicBezTo>
                  <a:cubicBezTo>
                    <a:pt x="140295" y="15756"/>
                    <a:pt x="138099" y="15756"/>
                    <a:pt x="135911" y="15910"/>
                  </a:cubicBezTo>
                  <a:cubicBezTo>
                    <a:pt x="137737" y="14017"/>
                    <a:pt x="137681" y="11002"/>
                    <a:pt x="135788" y="9176"/>
                  </a:cubicBezTo>
                  <a:cubicBezTo>
                    <a:pt x="133894" y="7351"/>
                    <a:pt x="130880" y="7406"/>
                    <a:pt x="129054" y="9299"/>
                  </a:cubicBezTo>
                  <a:cubicBezTo>
                    <a:pt x="127229" y="11193"/>
                    <a:pt x="127283" y="14208"/>
                    <a:pt x="129176" y="16033"/>
                  </a:cubicBezTo>
                  <a:cubicBezTo>
                    <a:pt x="129429" y="16276"/>
                    <a:pt x="129706" y="16491"/>
                    <a:pt x="130005" y="16672"/>
                  </a:cubicBezTo>
                  <a:cubicBezTo>
                    <a:pt x="127972" y="17078"/>
                    <a:pt x="125967" y="17619"/>
                    <a:pt x="124004" y="18292"/>
                  </a:cubicBezTo>
                  <a:cubicBezTo>
                    <a:pt x="125779" y="16351"/>
                    <a:pt x="125645" y="13338"/>
                    <a:pt x="123703" y="11563"/>
                  </a:cubicBezTo>
                  <a:cubicBezTo>
                    <a:pt x="121762" y="9788"/>
                    <a:pt x="118749" y="9923"/>
                    <a:pt x="116975" y="11864"/>
                  </a:cubicBezTo>
                  <a:cubicBezTo>
                    <a:pt x="115200" y="13806"/>
                    <a:pt x="115335" y="16818"/>
                    <a:pt x="117276" y="18593"/>
                  </a:cubicBezTo>
                  <a:cubicBezTo>
                    <a:pt x="118030" y="19283"/>
                    <a:pt x="118987" y="19711"/>
                    <a:pt x="120004" y="19816"/>
                  </a:cubicBezTo>
                  <a:cubicBezTo>
                    <a:pt x="118480" y="20482"/>
                    <a:pt x="115622" y="21625"/>
                    <a:pt x="112003" y="22768"/>
                  </a:cubicBezTo>
                  <a:cubicBezTo>
                    <a:pt x="112983" y="21860"/>
                    <a:pt x="113535" y="20581"/>
                    <a:pt x="113527" y="19244"/>
                  </a:cubicBezTo>
                  <a:cubicBezTo>
                    <a:pt x="113554" y="16614"/>
                    <a:pt x="111443" y="14460"/>
                    <a:pt x="108813" y="14434"/>
                  </a:cubicBezTo>
                  <a:cubicBezTo>
                    <a:pt x="106183" y="14407"/>
                    <a:pt x="104029" y="16518"/>
                    <a:pt x="104003" y="19148"/>
                  </a:cubicBezTo>
                  <a:cubicBezTo>
                    <a:pt x="103978" y="21538"/>
                    <a:pt x="105731" y="23577"/>
                    <a:pt x="108098" y="23911"/>
                  </a:cubicBezTo>
                  <a:lnTo>
                    <a:pt x="102287" y="25245"/>
                  </a:lnTo>
                  <a:lnTo>
                    <a:pt x="102287" y="18292"/>
                  </a:lnTo>
                  <a:cubicBezTo>
                    <a:pt x="102287" y="17240"/>
                    <a:pt x="101435" y="16387"/>
                    <a:pt x="100382" y="16387"/>
                  </a:cubicBezTo>
                  <a:lnTo>
                    <a:pt x="99811" y="16387"/>
                  </a:lnTo>
                  <a:cubicBezTo>
                    <a:pt x="101192" y="15244"/>
                    <a:pt x="102297" y="13815"/>
                    <a:pt x="103049" y="12196"/>
                  </a:cubicBezTo>
                  <a:cubicBezTo>
                    <a:pt x="99476" y="11484"/>
                    <a:pt x="95834" y="11164"/>
                    <a:pt x="92191" y="11243"/>
                  </a:cubicBezTo>
                  <a:cubicBezTo>
                    <a:pt x="88486" y="11212"/>
                    <a:pt x="84787" y="11531"/>
                    <a:pt x="81142" y="12196"/>
                  </a:cubicBezTo>
                  <a:cubicBezTo>
                    <a:pt x="81894" y="13815"/>
                    <a:pt x="82999" y="15244"/>
                    <a:pt x="84380" y="16387"/>
                  </a:cubicBezTo>
                  <a:cubicBezTo>
                    <a:pt x="83328" y="16387"/>
                    <a:pt x="82475" y="17240"/>
                    <a:pt x="82475" y="18292"/>
                  </a:cubicBezTo>
                  <a:lnTo>
                    <a:pt x="82475" y="25721"/>
                  </a:lnTo>
                  <a:lnTo>
                    <a:pt x="76570" y="24292"/>
                  </a:lnTo>
                  <a:cubicBezTo>
                    <a:pt x="79152" y="23794"/>
                    <a:pt x="80842" y="21296"/>
                    <a:pt x="80344" y="18714"/>
                  </a:cubicBezTo>
                  <a:cubicBezTo>
                    <a:pt x="79846" y="16131"/>
                    <a:pt x="77348" y="14442"/>
                    <a:pt x="74765" y="14940"/>
                  </a:cubicBezTo>
                  <a:cubicBezTo>
                    <a:pt x="72183" y="15438"/>
                    <a:pt x="70493" y="17936"/>
                    <a:pt x="70991" y="20519"/>
                  </a:cubicBezTo>
                  <a:cubicBezTo>
                    <a:pt x="71187" y="21533"/>
                    <a:pt x="71707" y="22457"/>
                    <a:pt x="72474" y="23149"/>
                  </a:cubicBezTo>
                  <a:cubicBezTo>
                    <a:pt x="68855" y="22006"/>
                    <a:pt x="65997" y="20863"/>
                    <a:pt x="64473" y="20197"/>
                  </a:cubicBezTo>
                  <a:cubicBezTo>
                    <a:pt x="67090" y="19929"/>
                    <a:pt x="68994" y="17590"/>
                    <a:pt x="68725" y="14973"/>
                  </a:cubicBezTo>
                  <a:cubicBezTo>
                    <a:pt x="68456" y="12357"/>
                    <a:pt x="66118" y="10453"/>
                    <a:pt x="63502" y="10721"/>
                  </a:cubicBezTo>
                  <a:cubicBezTo>
                    <a:pt x="60885" y="10990"/>
                    <a:pt x="58982" y="13328"/>
                    <a:pt x="59250" y="15945"/>
                  </a:cubicBezTo>
                  <a:cubicBezTo>
                    <a:pt x="59354" y="16962"/>
                    <a:pt x="59783" y="17918"/>
                    <a:pt x="60473" y="18673"/>
                  </a:cubicBezTo>
                  <a:cubicBezTo>
                    <a:pt x="58389" y="17952"/>
                    <a:pt x="56256" y="17379"/>
                    <a:pt x="54091" y="16958"/>
                  </a:cubicBezTo>
                  <a:cubicBezTo>
                    <a:pt x="56337" y="15589"/>
                    <a:pt x="57047" y="12658"/>
                    <a:pt x="55678" y="10413"/>
                  </a:cubicBezTo>
                  <a:cubicBezTo>
                    <a:pt x="54309" y="8167"/>
                    <a:pt x="51378" y="7456"/>
                    <a:pt x="49132" y="8826"/>
                  </a:cubicBezTo>
                  <a:cubicBezTo>
                    <a:pt x="47665" y="9720"/>
                    <a:pt x="46794" y="11336"/>
                    <a:pt x="46852" y="13053"/>
                  </a:cubicBezTo>
                  <a:cubicBezTo>
                    <a:pt x="46839" y="14269"/>
                    <a:pt x="47320" y="15438"/>
                    <a:pt x="48185" y="16291"/>
                  </a:cubicBezTo>
                  <a:cubicBezTo>
                    <a:pt x="45997" y="16136"/>
                    <a:pt x="43801" y="16136"/>
                    <a:pt x="41613" y="16291"/>
                  </a:cubicBezTo>
                  <a:cubicBezTo>
                    <a:pt x="43767" y="14875"/>
                    <a:pt x="44364" y="11981"/>
                    <a:pt x="42948" y="9827"/>
                  </a:cubicBezTo>
                  <a:cubicBezTo>
                    <a:pt x="41530" y="7674"/>
                    <a:pt x="38637" y="7076"/>
                    <a:pt x="36483" y="8493"/>
                  </a:cubicBezTo>
                  <a:cubicBezTo>
                    <a:pt x="34329" y="9910"/>
                    <a:pt x="33732" y="12804"/>
                    <a:pt x="35148" y="14957"/>
                  </a:cubicBezTo>
                  <a:cubicBezTo>
                    <a:pt x="35751" y="15873"/>
                    <a:pt x="36657" y="16548"/>
                    <a:pt x="37708" y="16863"/>
                  </a:cubicBezTo>
                  <a:cubicBezTo>
                    <a:pt x="35340" y="17296"/>
                    <a:pt x="33013" y="17933"/>
                    <a:pt x="30755" y="18768"/>
                  </a:cubicBezTo>
                  <a:cubicBezTo>
                    <a:pt x="32385" y="16704"/>
                    <a:pt x="32034" y="13709"/>
                    <a:pt x="29970" y="12079"/>
                  </a:cubicBezTo>
                  <a:cubicBezTo>
                    <a:pt x="27906" y="10448"/>
                    <a:pt x="24911" y="10800"/>
                    <a:pt x="23280" y="12864"/>
                  </a:cubicBezTo>
                  <a:cubicBezTo>
                    <a:pt x="21650" y="14927"/>
                    <a:pt x="22001" y="17922"/>
                    <a:pt x="24065" y="19553"/>
                  </a:cubicBezTo>
                  <a:cubicBezTo>
                    <a:pt x="24886" y="20202"/>
                    <a:pt x="25899" y="20562"/>
                    <a:pt x="26945" y="20578"/>
                  </a:cubicBezTo>
                  <a:cubicBezTo>
                    <a:pt x="25115" y="21711"/>
                    <a:pt x="23448" y="23089"/>
                    <a:pt x="21992" y="24673"/>
                  </a:cubicBezTo>
                  <a:cubicBezTo>
                    <a:pt x="22015" y="24420"/>
                    <a:pt x="22015" y="24165"/>
                    <a:pt x="21992" y="23911"/>
                  </a:cubicBezTo>
                  <a:cubicBezTo>
                    <a:pt x="21948" y="21334"/>
                    <a:pt x="19823" y="19280"/>
                    <a:pt x="17246" y="19324"/>
                  </a:cubicBezTo>
                  <a:cubicBezTo>
                    <a:pt x="14669" y="19368"/>
                    <a:pt x="12615" y="21492"/>
                    <a:pt x="12658" y="24070"/>
                  </a:cubicBezTo>
                  <a:cubicBezTo>
                    <a:pt x="12702" y="26647"/>
                    <a:pt x="14827" y="28701"/>
                    <a:pt x="17404" y="28657"/>
                  </a:cubicBezTo>
                  <a:cubicBezTo>
                    <a:pt x="17999" y="28647"/>
                    <a:pt x="18585" y="28523"/>
                    <a:pt x="19134" y="28293"/>
                  </a:cubicBezTo>
                  <a:cubicBezTo>
                    <a:pt x="18096" y="29944"/>
                    <a:pt x="17234" y="31700"/>
                    <a:pt x="16562" y="33532"/>
                  </a:cubicBezTo>
                  <a:cubicBezTo>
                    <a:pt x="15825" y="31007"/>
                    <a:pt x="13181" y="29557"/>
                    <a:pt x="10656" y="30294"/>
                  </a:cubicBezTo>
                  <a:cubicBezTo>
                    <a:pt x="8131" y="31031"/>
                    <a:pt x="6682" y="33676"/>
                    <a:pt x="7419" y="36201"/>
                  </a:cubicBezTo>
                  <a:cubicBezTo>
                    <a:pt x="8021" y="38266"/>
                    <a:pt x="9935" y="39671"/>
                    <a:pt x="12086" y="39628"/>
                  </a:cubicBezTo>
                  <a:cubicBezTo>
                    <a:pt x="13493" y="39864"/>
                    <a:pt x="14933" y="39443"/>
                    <a:pt x="15991" y="38485"/>
                  </a:cubicBezTo>
                  <a:cubicBezTo>
                    <a:pt x="15588" y="40493"/>
                    <a:pt x="15364" y="42533"/>
                    <a:pt x="15324" y="44581"/>
                  </a:cubicBezTo>
                  <a:cubicBezTo>
                    <a:pt x="14403" y="43551"/>
                    <a:pt x="13087" y="42962"/>
                    <a:pt x="11705" y="42961"/>
                  </a:cubicBezTo>
                  <a:cubicBezTo>
                    <a:pt x="9128" y="43020"/>
                    <a:pt x="7086" y="45157"/>
                    <a:pt x="7145" y="47734"/>
                  </a:cubicBezTo>
                  <a:cubicBezTo>
                    <a:pt x="7204" y="50311"/>
                    <a:pt x="9341" y="52352"/>
                    <a:pt x="11918" y="52294"/>
                  </a:cubicBezTo>
                  <a:cubicBezTo>
                    <a:pt x="13447" y="52259"/>
                    <a:pt x="14862" y="51477"/>
                    <a:pt x="15705" y="50200"/>
                  </a:cubicBezTo>
                  <a:cubicBezTo>
                    <a:pt x="16029" y="52229"/>
                    <a:pt x="16467" y="54230"/>
                    <a:pt x="17039" y="56201"/>
                  </a:cubicBezTo>
                  <a:cubicBezTo>
                    <a:pt x="16296" y="55742"/>
                    <a:pt x="15435" y="55510"/>
                    <a:pt x="14562" y="55534"/>
                  </a:cubicBezTo>
                  <a:cubicBezTo>
                    <a:pt x="11932" y="55481"/>
                    <a:pt x="9757" y="57569"/>
                    <a:pt x="9703" y="60199"/>
                  </a:cubicBezTo>
                  <a:cubicBezTo>
                    <a:pt x="9650" y="62829"/>
                    <a:pt x="11739" y="65004"/>
                    <a:pt x="14369" y="65058"/>
                  </a:cubicBezTo>
                  <a:cubicBezTo>
                    <a:pt x="16409" y="65099"/>
                    <a:pt x="18249" y="63836"/>
                    <a:pt x="18944" y="61916"/>
                  </a:cubicBezTo>
                  <a:lnTo>
                    <a:pt x="19991" y="64297"/>
                  </a:lnTo>
                  <a:lnTo>
                    <a:pt x="17134" y="65631"/>
                  </a:lnTo>
                  <a:lnTo>
                    <a:pt x="22373" y="76966"/>
                  </a:lnTo>
                  <a:cubicBezTo>
                    <a:pt x="20845" y="77790"/>
                    <a:pt x="20274" y="79697"/>
                    <a:pt x="21099" y="81224"/>
                  </a:cubicBezTo>
                  <a:cubicBezTo>
                    <a:pt x="21620" y="82191"/>
                    <a:pt x="22609" y="82816"/>
                    <a:pt x="23706" y="82871"/>
                  </a:cubicBezTo>
                  <a:cubicBezTo>
                    <a:pt x="24146" y="82959"/>
                    <a:pt x="24600" y="82959"/>
                    <a:pt x="25040" y="82871"/>
                  </a:cubicBezTo>
                  <a:lnTo>
                    <a:pt x="31136" y="96016"/>
                  </a:lnTo>
                  <a:lnTo>
                    <a:pt x="27135" y="105541"/>
                  </a:lnTo>
                  <a:lnTo>
                    <a:pt x="37613" y="109922"/>
                  </a:lnTo>
                  <a:cubicBezTo>
                    <a:pt x="36555" y="112114"/>
                    <a:pt x="36286" y="114604"/>
                    <a:pt x="36851" y="116971"/>
                  </a:cubicBezTo>
                  <a:cubicBezTo>
                    <a:pt x="37518" y="119152"/>
                    <a:pt x="39075" y="120950"/>
                    <a:pt x="41137" y="121924"/>
                  </a:cubicBezTo>
                  <a:lnTo>
                    <a:pt x="41708" y="121924"/>
                  </a:lnTo>
                  <a:cubicBezTo>
                    <a:pt x="43142" y="121797"/>
                    <a:pt x="44552" y="121477"/>
                    <a:pt x="45899" y="120971"/>
                  </a:cubicBezTo>
                  <a:cubicBezTo>
                    <a:pt x="60527" y="116110"/>
                    <a:pt x="75825" y="113571"/>
                    <a:pt x="91238" y="113446"/>
                  </a:cubicBezTo>
                  <a:lnTo>
                    <a:pt x="92953" y="113446"/>
                  </a:lnTo>
                  <a:cubicBezTo>
                    <a:pt x="108366" y="113567"/>
                    <a:pt x="123666" y="116106"/>
                    <a:pt x="138292" y="120971"/>
                  </a:cubicBezTo>
                  <a:cubicBezTo>
                    <a:pt x="139606" y="121467"/>
                    <a:pt x="140987" y="121781"/>
                    <a:pt x="142388" y="121924"/>
                  </a:cubicBezTo>
                  <a:lnTo>
                    <a:pt x="143054" y="121924"/>
                  </a:lnTo>
                  <a:cubicBezTo>
                    <a:pt x="145117" y="120950"/>
                    <a:pt x="146673" y="119152"/>
                    <a:pt x="147341" y="116971"/>
                  </a:cubicBezTo>
                  <a:cubicBezTo>
                    <a:pt x="147886" y="115170"/>
                    <a:pt x="147886" y="113247"/>
                    <a:pt x="147341" y="111446"/>
                  </a:cubicBezTo>
                  <a:lnTo>
                    <a:pt x="147341" y="109827"/>
                  </a:lnTo>
                  <a:lnTo>
                    <a:pt x="157723" y="105541"/>
                  </a:lnTo>
                  <a:lnTo>
                    <a:pt x="153722" y="96016"/>
                  </a:lnTo>
                  <a:lnTo>
                    <a:pt x="159723" y="83062"/>
                  </a:lnTo>
                  <a:cubicBezTo>
                    <a:pt x="160163" y="83154"/>
                    <a:pt x="160617" y="83154"/>
                    <a:pt x="161057" y="83062"/>
                  </a:cubicBezTo>
                  <a:cubicBezTo>
                    <a:pt x="161497" y="83149"/>
                    <a:pt x="161950" y="83149"/>
                    <a:pt x="162390" y="83062"/>
                  </a:cubicBezTo>
                  <a:cubicBezTo>
                    <a:pt x="163916" y="82350"/>
                    <a:pt x="164575" y="80537"/>
                    <a:pt x="163864" y="79011"/>
                  </a:cubicBezTo>
                  <a:cubicBezTo>
                    <a:pt x="163561" y="78362"/>
                    <a:pt x="163040" y="77840"/>
                    <a:pt x="162390" y="77537"/>
                  </a:cubicBezTo>
                  <a:lnTo>
                    <a:pt x="167724" y="66107"/>
                  </a:lnTo>
                  <a:lnTo>
                    <a:pt x="164867" y="64774"/>
                  </a:lnTo>
                  <a:lnTo>
                    <a:pt x="165914" y="62392"/>
                  </a:lnTo>
                  <a:cubicBezTo>
                    <a:pt x="166870" y="64786"/>
                    <a:pt x="169585" y="65953"/>
                    <a:pt x="171979" y="64998"/>
                  </a:cubicBezTo>
                  <a:cubicBezTo>
                    <a:pt x="174374" y="64041"/>
                    <a:pt x="175539" y="61327"/>
                    <a:pt x="174584" y="58932"/>
                  </a:cubicBezTo>
                  <a:cubicBezTo>
                    <a:pt x="173629" y="56538"/>
                    <a:pt x="170913" y="55372"/>
                    <a:pt x="168519" y="56328"/>
                  </a:cubicBezTo>
                  <a:cubicBezTo>
                    <a:pt x="168277" y="56424"/>
                    <a:pt x="168042" y="56541"/>
                    <a:pt x="167819" y="56677"/>
                  </a:cubicBezTo>
                  <a:cubicBezTo>
                    <a:pt x="168418" y="54714"/>
                    <a:pt x="168863" y="52708"/>
                    <a:pt x="169153" y="50677"/>
                  </a:cubicBezTo>
                  <a:cubicBezTo>
                    <a:pt x="170152" y="51889"/>
                    <a:pt x="171685" y="52530"/>
                    <a:pt x="173249" y="52391"/>
                  </a:cubicBezTo>
                  <a:close/>
                  <a:moveTo>
                    <a:pt x="102478" y="90491"/>
                  </a:moveTo>
                  <a:lnTo>
                    <a:pt x="92953" y="97349"/>
                  </a:lnTo>
                  <a:lnTo>
                    <a:pt x="82571" y="90491"/>
                  </a:lnTo>
                  <a:lnTo>
                    <a:pt x="92096" y="83633"/>
                  </a:lnTo>
                  <a:lnTo>
                    <a:pt x="102478" y="90491"/>
                  </a:lnTo>
                  <a:close/>
                  <a:moveTo>
                    <a:pt x="27421" y="80966"/>
                  </a:moveTo>
                  <a:cubicBezTo>
                    <a:pt x="29300" y="80364"/>
                    <a:pt x="31258" y="80043"/>
                    <a:pt x="33231" y="80014"/>
                  </a:cubicBezTo>
                  <a:lnTo>
                    <a:pt x="29993" y="71441"/>
                  </a:lnTo>
                  <a:cubicBezTo>
                    <a:pt x="28551" y="73220"/>
                    <a:pt x="26810" y="74736"/>
                    <a:pt x="24849" y="75918"/>
                  </a:cubicBezTo>
                  <a:cubicBezTo>
                    <a:pt x="23739" y="72612"/>
                    <a:pt x="23739" y="69032"/>
                    <a:pt x="24849" y="65726"/>
                  </a:cubicBezTo>
                  <a:cubicBezTo>
                    <a:pt x="25391" y="64029"/>
                    <a:pt x="26126" y="62399"/>
                    <a:pt x="27040" y="60868"/>
                  </a:cubicBezTo>
                  <a:lnTo>
                    <a:pt x="23230" y="62678"/>
                  </a:lnTo>
                  <a:cubicBezTo>
                    <a:pt x="22472" y="61001"/>
                    <a:pt x="21804" y="59284"/>
                    <a:pt x="21230" y="57535"/>
                  </a:cubicBezTo>
                  <a:cubicBezTo>
                    <a:pt x="21230" y="56582"/>
                    <a:pt x="20372" y="54391"/>
                    <a:pt x="19991" y="52867"/>
                  </a:cubicBezTo>
                  <a:cubicBezTo>
                    <a:pt x="19610" y="51343"/>
                    <a:pt x="19991" y="52010"/>
                    <a:pt x="19991" y="51534"/>
                  </a:cubicBezTo>
                  <a:cubicBezTo>
                    <a:pt x="19688" y="49962"/>
                    <a:pt x="19498" y="48370"/>
                    <a:pt x="19420" y="46771"/>
                  </a:cubicBezTo>
                  <a:cubicBezTo>
                    <a:pt x="18436" y="37480"/>
                    <a:pt x="22646" y="28401"/>
                    <a:pt x="30374" y="23149"/>
                  </a:cubicBezTo>
                  <a:cubicBezTo>
                    <a:pt x="40391" y="18921"/>
                    <a:pt x="51693" y="18921"/>
                    <a:pt x="61711" y="23149"/>
                  </a:cubicBezTo>
                  <a:cubicBezTo>
                    <a:pt x="68418" y="26186"/>
                    <a:pt x="75449" y="28455"/>
                    <a:pt x="82666" y="29912"/>
                  </a:cubicBezTo>
                  <a:lnTo>
                    <a:pt x="82666" y="47152"/>
                  </a:lnTo>
                  <a:lnTo>
                    <a:pt x="80761" y="47152"/>
                  </a:lnTo>
                  <a:cubicBezTo>
                    <a:pt x="82315" y="48310"/>
                    <a:pt x="83723" y="49654"/>
                    <a:pt x="84952" y="51153"/>
                  </a:cubicBezTo>
                  <a:cubicBezTo>
                    <a:pt x="87571" y="54182"/>
                    <a:pt x="89200" y="57935"/>
                    <a:pt x="89619" y="61916"/>
                  </a:cubicBezTo>
                  <a:cubicBezTo>
                    <a:pt x="84476" y="61440"/>
                    <a:pt x="84285" y="59630"/>
                    <a:pt x="82190" y="58297"/>
                  </a:cubicBezTo>
                  <a:cubicBezTo>
                    <a:pt x="80973" y="57474"/>
                    <a:pt x="79883" y="56479"/>
                    <a:pt x="78951" y="55344"/>
                  </a:cubicBezTo>
                  <a:lnTo>
                    <a:pt x="78951" y="75156"/>
                  </a:lnTo>
                  <a:cubicBezTo>
                    <a:pt x="79841" y="74017"/>
                    <a:pt x="80902" y="73020"/>
                    <a:pt x="82094" y="72203"/>
                  </a:cubicBezTo>
                  <a:cubicBezTo>
                    <a:pt x="84095" y="70774"/>
                    <a:pt x="84380" y="69060"/>
                    <a:pt x="89429" y="68488"/>
                  </a:cubicBezTo>
                  <a:cubicBezTo>
                    <a:pt x="89084" y="72207"/>
                    <a:pt x="87806" y="75778"/>
                    <a:pt x="85714" y="78871"/>
                  </a:cubicBezTo>
                  <a:cubicBezTo>
                    <a:pt x="84915" y="80079"/>
                    <a:pt x="83916" y="81141"/>
                    <a:pt x="82761" y="82014"/>
                  </a:cubicBezTo>
                  <a:cubicBezTo>
                    <a:pt x="80732" y="83530"/>
                    <a:pt x="78243" y="84304"/>
                    <a:pt x="75713" y="84205"/>
                  </a:cubicBezTo>
                  <a:cubicBezTo>
                    <a:pt x="72394" y="84176"/>
                    <a:pt x="69129" y="83360"/>
                    <a:pt x="66188" y="81823"/>
                  </a:cubicBezTo>
                  <a:cubicBezTo>
                    <a:pt x="64392" y="80824"/>
                    <a:pt x="62883" y="79381"/>
                    <a:pt x="61806" y="77632"/>
                  </a:cubicBezTo>
                  <a:lnTo>
                    <a:pt x="62473" y="77632"/>
                  </a:lnTo>
                  <a:cubicBezTo>
                    <a:pt x="63343" y="77241"/>
                    <a:pt x="63761" y="76241"/>
                    <a:pt x="63425" y="75346"/>
                  </a:cubicBezTo>
                  <a:cubicBezTo>
                    <a:pt x="63195" y="74692"/>
                    <a:pt x="62594" y="74242"/>
                    <a:pt x="61901" y="74203"/>
                  </a:cubicBezTo>
                  <a:lnTo>
                    <a:pt x="60758" y="74203"/>
                  </a:lnTo>
                  <a:lnTo>
                    <a:pt x="60758" y="73632"/>
                  </a:lnTo>
                  <a:cubicBezTo>
                    <a:pt x="60692" y="72053"/>
                    <a:pt x="61019" y="70481"/>
                    <a:pt x="61711" y="69060"/>
                  </a:cubicBezTo>
                  <a:cubicBezTo>
                    <a:pt x="61711" y="69060"/>
                    <a:pt x="62854" y="68012"/>
                    <a:pt x="63902" y="68012"/>
                  </a:cubicBezTo>
                  <a:cubicBezTo>
                    <a:pt x="64540" y="67949"/>
                    <a:pt x="65148" y="68291"/>
                    <a:pt x="65426" y="68869"/>
                  </a:cubicBezTo>
                  <a:cubicBezTo>
                    <a:pt x="65749" y="69696"/>
                    <a:pt x="65749" y="70614"/>
                    <a:pt x="65426" y="71441"/>
                  </a:cubicBezTo>
                  <a:cubicBezTo>
                    <a:pt x="65391" y="71630"/>
                    <a:pt x="65391" y="71824"/>
                    <a:pt x="65426" y="72013"/>
                  </a:cubicBezTo>
                  <a:cubicBezTo>
                    <a:pt x="65651" y="73340"/>
                    <a:pt x="66324" y="74549"/>
                    <a:pt x="67331" y="75442"/>
                  </a:cubicBezTo>
                  <a:lnTo>
                    <a:pt x="68474" y="72870"/>
                  </a:lnTo>
                  <a:cubicBezTo>
                    <a:pt x="68844" y="71988"/>
                    <a:pt x="69324" y="71155"/>
                    <a:pt x="69902" y="70393"/>
                  </a:cubicBezTo>
                  <a:cubicBezTo>
                    <a:pt x="70471" y="69573"/>
                    <a:pt x="70980" y="68714"/>
                    <a:pt x="71426" y="67822"/>
                  </a:cubicBezTo>
                  <a:lnTo>
                    <a:pt x="71426" y="67345"/>
                  </a:lnTo>
                  <a:cubicBezTo>
                    <a:pt x="72620" y="64912"/>
                    <a:pt x="72620" y="62064"/>
                    <a:pt x="71426" y="59630"/>
                  </a:cubicBezTo>
                  <a:cubicBezTo>
                    <a:pt x="70621" y="57986"/>
                    <a:pt x="69174" y="56747"/>
                    <a:pt x="67426" y="56201"/>
                  </a:cubicBezTo>
                  <a:lnTo>
                    <a:pt x="65997" y="56201"/>
                  </a:lnTo>
                  <a:cubicBezTo>
                    <a:pt x="63603" y="56092"/>
                    <a:pt x="61366" y="57397"/>
                    <a:pt x="60282" y="59535"/>
                  </a:cubicBezTo>
                  <a:cubicBezTo>
                    <a:pt x="59711" y="60376"/>
                    <a:pt x="59292" y="61311"/>
                    <a:pt x="59044" y="62297"/>
                  </a:cubicBezTo>
                  <a:cubicBezTo>
                    <a:pt x="59176" y="61031"/>
                    <a:pt x="59176" y="59754"/>
                    <a:pt x="59044" y="58487"/>
                  </a:cubicBezTo>
                  <a:cubicBezTo>
                    <a:pt x="58962" y="56178"/>
                    <a:pt x="58410" y="53910"/>
                    <a:pt x="57425" y="51820"/>
                  </a:cubicBezTo>
                  <a:cubicBezTo>
                    <a:pt x="55920" y="48296"/>
                    <a:pt x="53313" y="45355"/>
                    <a:pt x="49995" y="43438"/>
                  </a:cubicBezTo>
                  <a:cubicBezTo>
                    <a:pt x="47922" y="46631"/>
                    <a:pt x="46922" y="50401"/>
                    <a:pt x="47138" y="54201"/>
                  </a:cubicBezTo>
                  <a:cubicBezTo>
                    <a:pt x="47157" y="56497"/>
                    <a:pt x="47642" y="58773"/>
                    <a:pt x="48566" y="60868"/>
                  </a:cubicBezTo>
                  <a:cubicBezTo>
                    <a:pt x="49005" y="62040"/>
                    <a:pt x="49576" y="63154"/>
                    <a:pt x="50281" y="64202"/>
                  </a:cubicBezTo>
                  <a:cubicBezTo>
                    <a:pt x="49635" y="63466"/>
                    <a:pt x="48860" y="62853"/>
                    <a:pt x="47995" y="62392"/>
                  </a:cubicBezTo>
                  <a:cubicBezTo>
                    <a:pt x="46996" y="61590"/>
                    <a:pt x="45752" y="61153"/>
                    <a:pt x="44471" y="61154"/>
                  </a:cubicBezTo>
                  <a:cubicBezTo>
                    <a:pt x="42932" y="61198"/>
                    <a:pt x="41441" y="61695"/>
                    <a:pt x="40184" y="62583"/>
                  </a:cubicBezTo>
                  <a:cubicBezTo>
                    <a:pt x="38856" y="63851"/>
                    <a:pt x="38098" y="65604"/>
                    <a:pt x="38089" y="67441"/>
                  </a:cubicBezTo>
                  <a:cubicBezTo>
                    <a:pt x="37898" y="70203"/>
                    <a:pt x="39041" y="72880"/>
                    <a:pt x="41137" y="74680"/>
                  </a:cubicBezTo>
                  <a:cubicBezTo>
                    <a:pt x="41956" y="75280"/>
                    <a:pt x="42813" y="75823"/>
                    <a:pt x="43709" y="76299"/>
                  </a:cubicBezTo>
                  <a:cubicBezTo>
                    <a:pt x="44566" y="76728"/>
                    <a:pt x="45375" y="77271"/>
                    <a:pt x="46090" y="77918"/>
                  </a:cubicBezTo>
                  <a:lnTo>
                    <a:pt x="48281" y="79728"/>
                  </a:lnTo>
                  <a:cubicBezTo>
                    <a:pt x="48738" y="78434"/>
                    <a:pt x="48738" y="77022"/>
                    <a:pt x="48281" y="75727"/>
                  </a:cubicBezTo>
                  <a:cubicBezTo>
                    <a:pt x="48313" y="75538"/>
                    <a:pt x="48313" y="75346"/>
                    <a:pt x="48281" y="75156"/>
                  </a:cubicBezTo>
                  <a:cubicBezTo>
                    <a:pt x="47681" y="74544"/>
                    <a:pt x="47340" y="73726"/>
                    <a:pt x="47328" y="72870"/>
                  </a:cubicBezTo>
                  <a:cubicBezTo>
                    <a:pt x="47328" y="71536"/>
                    <a:pt x="48471" y="71155"/>
                    <a:pt x="49519" y="71155"/>
                  </a:cubicBezTo>
                  <a:lnTo>
                    <a:pt x="50662" y="71155"/>
                  </a:lnTo>
                  <a:cubicBezTo>
                    <a:pt x="51909" y="72137"/>
                    <a:pt x="52891" y="73413"/>
                    <a:pt x="53519" y="74870"/>
                  </a:cubicBezTo>
                  <a:lnTo>
                    <a:pt x="53519" y="75442"/>
                  </a:lnTo>
                  <a:lnTo>
                    <a:pt x="53043" y="75442"/>
                  </a:lnTo>
                  <a:cubicBezTo>
                    <a:pt x="52150" y="75488"/>
                    <a:pt x="51464" y="76249"/>
                    <a:pt x="51510" y="77143"/>
                  </a:cubicBezTo>
                  <a:cubicBezTo>
                    <a:pt x="51511" y="77179"/>
                    <a:pt x="51514" y="77215"/>
                    <a:pt x="51519" y="77251"/>
                  </a:cubicBezTo>
                  <a:cubicBezTo>
                    <a:pt x="51571" y="78250"/>
                    <a:pt x="52421" y="79017"/>
                    <a:pt x="53419" y="78966"/>
                  </a:cubicBezTo>
                  <a:cubicBezTo>
                    <a:pt x="53420" y="78966"/>
                    <a:pt x="53422" y="78966"/>
                    <a:pt x="53424" y="78966"/>
                  </a:cubicBezTo>
                  <a:lnTo>
                    <a:pt x="54091" y="78966"/>
                  </a:lnTo>
                  <a:cubicBezTo>
                    <a:pt x="53920" y="80893"/>
                    <a:pt x="53229" y="82736"/>
                    <a:pt x="52091" y="84300"/>
                  </a:cubicBezTo>
                  <a:cubicBezTo>
                    <a:pt x="50214" y="86605"/>
                    <a:pt x="47519" y="88110"/>
                    <a:pt x="44566" y="88491"/>
                  </a:cubicBezTo>
                  <a:cubicBezTo>
                    <a:pt x="43584" y="88577"/>
                    <a:pt x="42595" y="88577"/>
                    <a:pt x="41613" y="88491"/>
                  </a:cubicBezTo>
                  <a:cubicBezTo>
                    <a:pt x="38157" y="88664"/>
                    <a:pt x="34762" y="87544"/>
                    <a:pt x="32088" y="85348"/>
                  </a:cubicBezTo>
                  <a:cubicBezTo>
                    <a:pt x="30295" y="84088"/>
                    <a:pt x="28718" y="82543"/>
                    <a:pt x="27421" y="80776"/>
                  </a:cubicBezTo>
                  <a:lnTo>
                    <a:pt x="27421" y="80966"/>
                  </a:lnTo>
                  <a:close/>
                  <a:moveTo>
                    <a:pt x="71045" y="97825"/>
                  </a:moveTo>
                  <a:lnTo>
                    <a:pt x="56567" y="101350"/>
                  </a:lnTo>
                  <a:lnTo>
                    <a:pt x="54091" y="90777"/>
                  </a:lnTo>
                  <a:lnTo>
                    <a:pt x="68569" y="87253"/>
                  </a:lnTo>
                  <a:lnTo>
                    <a:pt x="71045" y="97825"/>
                  </a:lnTo>
                  <a:close/>
                  <a:moveTo>
                    <a:pt x="30183" y="103826"/>
                  </a:moveTo>
                  <a:lnTo>
                    <a:pt x="33707" y="95158"/>
                  </a:lnTo>
                  <a:lnTo>
                    <a:pt x="42375" y="98683"/>
                  </a:lnTo>
                  <a:lnTo>
                    <a:pt x="38851" y="107255"/>
                  </a:lnTo>
                  <a:lnTo>
                    <a:pt x="30183" y="103826"/>
                  </a:lnTo>
                  <a:close/>
                  <a:moveTo>
                    <a:pt x="39137" y="116399"/>
                  </a:moveTo>
                  <a:cubicBezTo>
                    <a:pt x="73470" y="103371"/>
                    <a:pt x="111388" y="103371"/>
                    <a:pt x="145721" y="116399"/>
                  </a:cubicBezTo>
                  <a:cubicBezTo>
                    <a:pt x="145109" y="118085"/>
                    <a:pt x="143885" y="119480"/>
                    <a:pt x="142292" y="120304"/>
                  </a:cubicBezTo>
                  <a:cubicBezTo>
                    <a:pt x="140981" y="120187"/>
                    <a:pt x="139695" y="119865"/>
                    <a:pt x="138482" y="119352"/>
                  </a:cubicBezTo>
                  <a:cubicBezTo>
                    <a:pt x="108250" y="109265"/>
                    <a:pt x="75560" y="109265"/>
                    <a:pt x="45328" y="119352"/>
                  </a:cubicBezTo>
                  <a:cubicBezTo>
                    <a:pt x="44115" y="119867"/>
                    <a:pt x="42829" y="120188"/>
                    <a:pt x="41518" y="120304"/>
                  </a:cubicBezTo>
                  <a:cubicBezTo>
                    <a:pt x="39820" y="119448"/>
                    <a:pt x="38546" y="117934"/>
                    <a:pt x="37994" y="116113"/>
                  </a:cubicBezTo>
                  <a:cubicBezTo>
                    <a:pt x="37506" y="114498"/>
                    <a:pt x="37506" y="112776"/>
                    <a:pt x="37994" y="111160"/>
                  </a:cubicBezTo>
                  <a:cubicBezTo>
                    <a:pt x="43257" y="109220"/>
                    <a:pt x="48633" y="107598"/>
                    <a:pt x="54091" y="106303"/>
                  </a:cubicBezTo>
                  <a:cubicBezTo>
                    <a:pt x="66551" y="103153"/>
                    <a:pt x="79340" y="101490"/>
                    <a:pt x="92191" y="101350"/>
                  </a:cubicBezTo>
                  <a:cubicBezTo>
                    <a:pt x="110212" y="101549"/>
                    <a:pt x="128076" y="104735"/>
                    <a:pt x="145055" y="110779"/>
                  </a:cubicBezTo>
                  <a:cubicBezTo>
                    <a:pt x="145601" y="112204"/>
                    <a:pt x="145797" y="113740"/>
                    <a:pt x="145626" y="115256"/>
                  </a:cubicBezTo>
                  <a:cubicBezTo>
                    <a:pt x="128348" y="108970"/>
                    <a:pt x="110098" y="105731"/>
                    <a:pt x="91715" y="105731"/>
                  </a:cubicBezTo>
                  <a:cubicBezTo>
                    <a:pt x="73446" y="105731"/>
                    <a:pt x="55329" y="108951"/>
                    <a:pt x="38184" y="115256"/>
                  </a:cubicBezTo>
                  <a:cubicBezTo>
                    <a:pt x="37869" y="115256"/>
                    <a:pt x="37613" y="115512"/>
                    <a:pt x="37613" y="115828"/>
                  </a:cubicBezTo>
                  <a:cubicBezTo>
                    <a:pt x="37613" y="116143"/>
                    <a:pt x="37869" y="116399"/>
                    <a:pt x="38184" y="116399"/>
                  </a:cubicBezTo>
                  <a:lnTo>
                    <a:pt x="39137" y="116399"/>
                  </a:lnTo>
                  <a:close/>
                  <a:moveTo>
                    <a:pt x="113051" y="97349"/>
                  </a:moveTo>
                  <a:lnTo>
                    <a:pt x="115527" y="86967"/>
                  </a:lnTo>
                  <a:lnTo>
                    <a:pt x="130291" y="90777"/>
                  </a:lnTo>
                  <a:lnTo>
                    <a:pt x="127814" y="101159"/>
                  </a:lnTo>
                  <a:lnTo>
                    <a:pt x="113051" y="97349"/>
                  </a:lnTo>
                  <a:close/>
                  <a:moveTo>
                    <a:pt x="154484" y="103350"/>
                  </a:moveTo>
                  <a:lnTo>
                    <a:pt x="145817" y="106779"/>
                  </a:lnTo>
                  <a:lnTo>
                    <a:pt x="142292" y="98206"/>
                  </a:lnTo>
                  <a:lnTo>
                    <a:pt x="150865" y="94682"/>
                  </a:lnTo>
                  <a:lnTo>
                    <a:pt x="154484" y="103350"/>
                  </a:lnTo>
                  <a:close/>
                  <a:moveTo>
                    <a:pt x="165438" y="46200"/>
                  </a:moveTo>
                  <a:cubicBezTo>
                    <a:pt x="165357" y="47830"/>
                    <a:pt x="165167" y="49453"/>
                    <a:pt x="164867" y="51058"/>
                  </a:cubicBezTo>
                  <a:lnTo>
                    <a:pt x="164867" y="51724"/>
                  </a:lnTo>
                  <a:cubicBezTo>
                    <a:pt x="164867" y="51724"/>
                    <a:pt x="163724" y="56296"/>
                    <a:pt x="163247" y="57820"/>
                  </a:cubicBezTo>
                  <a:cubicBezTo>
                    <a:pt x="162676" y="59506"/>
                    <a:pt x="162009" y="61154"/>
                    <a:pt x="161247" y="62773"/>
                  </a:cubicBezTo>
                  <a:lnTo>
                    <a:pt x="157532" y="60964"/>
                  </a:lnTo>
                  <a:cubicBezTo>
                    <a:pt x="158447" y="62488"/>
                    <a:pt x="159180" y="64126"/>
                    <a:pt x="159723" y="65821"/>
                  </a:cubicBezTo>
                  <a:cubicBezTo>
                    <a:pt x="160848" y="69126"/>
                    <a:pt x="160848" y="72709"/>
                    <a:pt x="159723" y="76013"/>
                  </a:cubicBezTo>
                  <a:cubicBezTo>
                    <a:pt x="157550" y="74739"/>
                    <a:pt x="155641" y="73057"/>
                    <a:pt x="154103" y="71060"/>
                  </a:cubicBezTo>
                  <a:lnTo>
                    <a:pt x="150484" y="80014"/>
                  </a:lnTo>
                  <a:cubicBezTo>
                    <a:pt x="152617" y="80033"/>
                    <a:pt x="154742" y="80385"/>
                    <a:pt x="156770" y="81061"/>
                  </a:cubicBezTo>
                  <a:cubicBezTo>
                    <a:pt x="155564" y="83062"/>
                    <a:pt x="154017" y="84834"/>
                    <a:pt x="152198" y="86300"/>
                  </a:cubicBezTo>
                  <a:cubicBezTo>
                    <a:pt x="149525" y="88497"/>
                    <a:pt x="146129" y="89617"/>
                    <a:pt x="142673" y="89443"/>
                  </a:cubicBezTo>
                  <a:cubicBezTo>
                    <a:pt x="141691" y="89527"/>
                    <a:pt x="140703" y="89527"/>
                    <a:pt x="139721" y="89443"/>
                  </a:cubicBezTo>
                  <a:cubicBezTo>
                    <a:pt x="136765" y="89071"/>
                    <a:pt x="134068" y="87570"/>
                    <a:pt x="132196" y="85252"/>
                  </a:cubicBezTo>
                  <a:cubicBezTo>
                    <a:pt x="131058" y="83688"/>
                    <a:pt x="130366" y="81845"/>
                    <a:pt x="130196" y="79918"/>
                  </a:cubicBezTo>
                  <a:lnTo>
                    <a:pt x="130958" y="79918"/>
                  </a:lnTo>
                  <a:cubicBezTo>
                    <a:pt x="131956" y="79973"/>
                    <a:pt x="132808" y="79207"/>
                    <a:pt x="132863" y="78209"/>
                  </a:cubicBezTo>
                  <a:cubicBezTo>
                    <a:pt x="132863" y="78207"/>
                    <a:pt x="132863" y="78206"/>
                    <a:pt x="132863" y="78204"/>
                  </a:cubicBezTo>
                  <a:cubicBezTo>
                    <a:pt x="132969" y="77316"/>
                    <a:pt x="132336" y="76510"/>
                    <a:pt x="131447" y="76404"/>
                  </a:cubicBezTo>
                  <a:cubicBezTo>
                    <a:pt x="131411" y="76399"/>
                    <a:pt x="131375" y="76396"/>
                    <a:pt x="131339" y="76394"/>
                  </a:cubicBezTo>
                  <a:lnTo>
                    <a:pt x="130862" y="76394"/>
                  </a:lnTo>
                  <a:lnTo>
                    <a:pt x="130862" y="75823"/>
                  </a:lnTo>
                  <a:cubicBezTo>
                    <a:pt x="131507" y="74376"/>
                    <a:pt x="132486" y="73102"/>
                    <a:pt x="133720" y="72108"/>
                  </a:cubicBezTo>
                  <a:lnTo>
                    <a:pt x="134863" y="72108"/>
                  </a:lnTo>
                  <a:cubicBezTo>
                    <a:pt x="135434" y="72108"/>
                    <a:pt x="137054" y="72108"/>
                    <a:pt x="137054" y="73822"/>
                  </a:cubicBezTo>
                  <a:cubicBezTo>
                    <a:pt x="137041" y="74679"/>
                    <a:pt x="136700" y="75497"/>
                    <a:pt x="136101" y="76108"/>
                  </a:cubicBezTo>
                  <a:cubicBezTo>
                    <a:pt x="136063" y="76297"/>
                    <a:pt x="136063" y="76491"/>
                    <a:pt x="136101" y="76680"/>
                  </a:cubicBezTo>
                  <a:cubicBezTo>
                    <a:pt x="135635" y="77973"/>
                    <a:pt x="135635" y="79388"/>
                    <a:pt x="136101" y="80680"/>
                  </a:cubicBezTo>
                  <a:lnTo>
                    <a:pt x="138292" y="78871"/>
                  </a:lnTo>
                  <a:cubicBezTo>
                    <a:pt x="139007" y="78224"/>
                    <a:pt x="139808" y="77679"/>
                    <a:pt x="140673" y="77251"/>
                  </a:cubicBezTo>
                  <a:cubicBezTo>
                    <a:pt x="141568" y="76773"/>
                    <a:pt x="142428" y="76232"/>
                    <a:pt x="143245" y="75632"/>
                  </a:cubicBezTo>
                  <a:cubicBezTo>
                    <a:pt x="145358" y="73844"/>
                    <a:pt x="146491" y="71155"/>
                    <a:pt x="146293" y="68393"/>
                  </a:cubicBezTo>
                  <a:cubicBezTo>
                    <a:pt x="146294" y="66554"/>
                    <a:pt x="145536" y="64797"/>
                    <a:pt x="144197" y="63535"/>
                  </a:cubicBezTo>
                  <a:cubicBezTo>
                    <a:pt x="142963" y="62592"/>
                    <a:pt x="141464" y="62059"/>
                    <a:pt x="139911" y="62011"/>
                  </a:cubicBezTo>
                  <a:cubicBezTo>
                    <a:pt x="138630" y="62011"/>
                    <a:pt x="137386" y="62447"/>
                    <a:pt x="136387" y="63250"/>
                  </a:cubicBezTo>
                  <a:cubicBezTo>
                    <a:pt x="135512" y="63736"/>
                    <a:pt x="134737" y="64382"/>
                    <a:pt x="134101" y="65155"/>
                  </a:cubicBezTo>
                  <a:cubicBezTo>
                    <a:pt x="134787" y="64073"/>
                    <a:pt x="135361" y="62923"/>
                    <a:pt x="135815" y="61726"/>
                  </a:cubicBezTo>
                  <a:cubicBezTo>
                    <a:pt x="136731" y="59621"/>
                    <a:pt x="137217" y="57354"/>
                    <a:pt x="137244" y="55058"/>
                  </a:cubicBezTo>
                  <a:cubicBezTo>
                    <a:pt x="137447" y="51259"/>
                    <a:pt x="136447" y="47493"/>
                    <a:pt x="134387" y="44295"/>
                  </a:cubicBezTo>
                  <a:cubicBezTo>
                    <a:pt x="133053" y="44295"/>
                    <a:pt x="128767" y="48581"/>
                    <a:pt x="126957" y="52677"/>
                  </a:cubicBezTo>
                  <a:cubicBezTo>
                    <a:pt x="125976" y="54769"/>
                    <a:pt x="125426" y="57036"/>
                    <a:pt x="125338" y="59344"/>
                  </a:cubicBezTo>
                  <a:cubicBezTo>
                    <a:pt x="125204" y="60611"/>
                    <a:pt x="125204" y="61888"/>
                    <a:pt x="125338" y="63154"/>
                  </a:cubicBezTo>
                  <a:cubicBezTo>
                    <a:pt x="125096" y="62166"/>
                    <a:pt x="124677" y="61230"/>
                    <a:pt x="124100" y="60392"/>
                  </a:cubicBezTo>
                  <a:cubicBezTo>
                    <a:pt x="123016" y="58254"/>
                    <a:pt x="120779" y="56949"/>
                    <a:pt x="118385" y="57058"/>
                  </a:cubicBezTo>
                  <a:lnTo>
                    <a:pt x="116956" y="57058"/>
                  </a:lnTo>
                  <a:cubicBezTo>
                    <a:pt x="115202" y="57593"/>
                    <a:pt x="113753" y="58837"/>
                    <a:pt x="112955" y="60487"/>
                  </a:cubicBezTo>
                  <a:cubicBezTo>
                    <a:pt x="111732" y="62913"/>
                    <a:pt x="111732" y="65777"/>
                    <a:pt x="112955" y="68203"/>
                  </a:cubicBezTo>
                  <a:lnTo>
                    <a:pt x="112955" y="68679"/>
                  </a:lnTo>
                  <a:cubicBezTo>
                    <a:pt x="113394" y="69574"/>
                    <a:pt x="113908" y="70432"/>
                    <a:pt x="114479" y="71251"/>
                  </a:cubicBezTo>
                  <a:cubicBezTo>
                    <a:pt x="115051" y="72013"/>
                    <a:pt x="115527" y="72851"/>
                    <a:pt x="115908" y="73727"/>
                  </a:cubicBezTo>
                  <a:cubicBezTo>
                    <a:pt x="116765" y="75632"/>
                    <a:pt x="117051" y="76299"/>
                    <a:pt x="117051" y="76299"/>
                  </a:cubicBezTo>
                  <a:cubicBezTo>
                    <a:pt x="118052" y="75402"/>
                    <a:pt x="118723" y="74194"/>
                    <a:pt x="118956" y="72870"/>
                  </a:cubicBezTo>
                  <a:cubicBezTo>
                    <a:pt x="118987" y="72680"/>
                    <a:pt x="118987" y="72488"/>
                    <a:pt x="118956" y="72298"/>
                  </a:cubicBezTo>
                  <a:cubicBezTo>
                    <a:pt x="118601" y="71478"/>
                    <a:pt x="118601" y="70547"/>
                    <a:pt x="118956" y="69727"/>
                  </a:cubicBezTo>
                  <a:cubicBezTo>
                    <a:pt x="118780" y="68904"/>
                    <a:pt x="119304" y="68093"/>
                    <a:pt x="120127" y="67917"/>
                  </a:cubicBezTo>
                  <a:cubicBezTo>
                    <a:pt x="120337" y="67872"/>
                    <a:pt x="120555" y="67872"/>
                    <a:pt x="120766" y="67917"/>
                  </a:cubicBezTo>
                  <a:cubicBezTo>
                    <a:pt x="121814" y="67917"/>
                    <a:pt x="122861" y="68584"/>
                    <a:pt x="122957" y="68965"/>
                  </a:cubicBezTo>
                  <a:cubicBezTo>
                    <a:pt x="123648" y="70386"/>
                    <a:pt x="123976" y="71957"/>
                    <a:pt x="123909" y="73537"/>
                  </a:cubicBezTo>
                  <a:lnTo>
                    <a:pt x="123909" y="74108"/>
                  </a:lnTo>
                  <a:lnTo>
                    <a:pt x="122766" y="74108"/>
                  </a:lnTo>
                  <a:cubicBezTo>
                    <a:pt x="122074" y="74146"/>
                    <a:pt x="121473" y="74597"/>
                    <a:pt x="121242" y="75251"/>
                  </a:cubicBezTo>
                  <a:cubicBezTo>
                    <a:pt x="120907" y="76146"/>
                    <a:pt x="121324" y="77146"/>
                    <a:pt x="122195" y="77537"/>
                  </a:cubicBezTo>
                  <a:lnTo>
                    <a:pt x="122861" y="77537"/>
                  </a:lnTo>
                  <a:cubicBezTo>
                    <a:pt x="121612" y="79373"/>
                    <a:pt x="119904" y="80850"/>
                    <a:pt x="117908" y="81823"/>
                  </a:cubicBezTo>
                  <a:cubicBezTo>
                    <a:pt x="115262" y="83216"/>
                    <a:pt x="112326" y="83967"/>
                    <a:pt x="109336" y="84014"/>
                  </a:cubicBezTo>
                  <a:cubicBezTo>
                    <a:pt x="106794" y="84084"/>
                    <a:pt x="104294" y="83351"/>
                    <a:pt x="102192" y="81919"/>
                  </a:cubicBezTo>
                  <a:cubicBezTo>
                    <a:pt x="101082" y="81025"/>
                    <a:pt x="100119" y="79965"/>
                    <a:pt x="99335" y="78775"/>
                  </a:cubicBezTo>
                  <a:cubicBezTo>
                    <a:pt x="97276" y="75673"/>
                    <a:pt x="96031" y="72103"/>
                    <a:pt x="95715" y="68393"/>
                  </a:cubicBezTo>
                  <a:cubicBezTo>
                    <a:pt x="100668" y="68869"/>
                    <a:pt x="100097" y="70679"/>
                    <a:pt x="102097" y="72108"/>
                  </a:cubicBezTo>
                  <a:cubicBezTo>
                    <a:pt x="103322" y="72920"/>
                    <a:pt x="104414" y="73916"/>
                    <a:pt x="105335" y="75061"/>
                  </a:cubicBezTo>
                  <a:lnTo>
                    <a:pt x="105335" y="55344"/>
                  </a:lnTo>
                  <a:cubicBezTo>
                    <a:pt x="104422" y="56497"/>
                    <a:pt x="103328" y="57494"/>
                    <a:pt x="102097" y="58297"/>
                  </a:cubicBezTo>
                  <a:cubicBezTo>
                    <a:pt x="100097" y="59630"/>
                    <a:pt x="100573" y="61440"/>
                    <a:pt x="95429" y="61916"/>
                  </a:cubicBezTo>
                  <a:cubicBezTo>
                    <a:pt x="95857" y="57938"/>
                    <a:pt x="97485" y="54184"/>
                    <a:pt x="100097" y="51153"/>
                  </a:cubicBezTo>
                  <a:cubicBezTo>
                    <a:pt x="101327" y="49655"/>
                    <a:pt x="102734" y="48312"/>
                    <a:pt x="104288" y="47152"/>
                  </a:cubicBezTo>
                  <a:lnTo>
                    <a:pt x="102287" y="47152"/>
                  </a:lnTo>
                  <a:lnTo>
                    <a:pt x="102287" y="29912"/>
                  </a:lnTo>
                  <a:cubicBezTo>
                    <a:pt x="109407" y="28434"/>
                    <a:pt x="116340" y="26166"/>
                    <a:pt x="122957" y="23149"/>
                  </a:cubicBezTo>
                  <a:cubicBezTo>
                    <a:pt x="132946" y="18948"/>
                    <a:pt x="144209" y="18948"/>
                    <a:pt x="154199" y="23149"/>
                  </a:cubicBezTo>
                  <a:cubicBezTo>
                    <a:pt x="161941" y="28190"/>
                    <a:pt x="166264" y="37094"/>
                    <a:pt x="165438" y="46295"/>
                  </a:cubicBezTo>
                  <a:lnTo>
                    <a:pt x="165438" y="46200"/>
                  </a:lnTo>
                  <a:close/>
                  <a:moveTo>
                    <a:pt x="240209" y="44295"/>
                  </a:moveTo>
                  <a:cubicBezTo>
                    <a:pt x="239931" y="44072"/>
                    <a:pt x="239535" y="44072"/>
                    <a:pt x="239257" y="44295"/>
                  </a:cubicBezTo>
                  <a:cubicBezTo>
                    <a:pt x="239049" y="44543"/>
                    <a:pt x="239049" y="44904"/>
                    <a:pt x="239257" y="45152"/>
                  </a:cubicBezTo>
                  <a:cubicBezTo>
                    <a:pt x="241479" y="47656"/>
                    <a:pt x="241266" y="51483"/>
                    <a:pt x="238781" y="53725"/>
                  </a:cubicBezTo>
                  <a:cubicBezTo>
                    <a:pt x="238573" y="53973"/>
                    <a:pt x="238573" y="54334"/>
                    <a:pt x="238781" y="54582"/>
                  </a:cubicBezTo>
                  <a:cubicBezTo>
                    <a:pt x="238958" y="54684"/>
                    <a:pt x="239175" y="54684"/>
                    <a:pt x="239352" y="54582"/>
                  </a:cubicBezTo>
                  <a:cubicBezTo>
                    <a:pt x="242315" y="51920"/>
                    <a:pt x="242692" y="47410"/>
                    <a:pt x="240209" y="44295"/>
                  </a:cubicBezTo>
                  <a:close/>
                  <a:moveTo>
                    <a:pt x="235828" y="31150"/>
                  </a:moveTo>
                  <a:cubicBezTo>
                    <a:pt x="235620" y="31398"/>
                    <a:pt x="235620" y="31760"/>
                    <a:pt x="235828" y="32008"/>
                  </a:cubicBezTo>
                  <a:cubicBezTo>
                    <a:pt x="236076" y="32216"/>
                    <a:pt x="236437" y="32216"/>
                    <a:pt x="236685" y="32008"/>
                  </a:cubicBezTo>
                  <a:cubicBezTo>
                    <a:pt x="238476" y="29243"/>
                    <a:pt x="242117" y="28364"/>
                    <a:pt x="244972" y="30007"/>
                  </a:cubicBezTo>
                  <a:cubicBezTo>
                    <a:pt x="245180" y="30244"/>
                    <a:pt x="245541" y="30267"/>
                    <a:pt x="245779" y="30058"/>
                  </a:cubicBezTo>
                  <a:cubicBezTo>
                    <a:pt x="245797" y="30042"/>
                    <a:pt x="245813" y="30025"/>
                    <a:pt x="245829" y="30007"/>
                  </a:cubicBezTo>
                  <a:cubicBezTo>
                    <a:pt x="245915" y="29827"/>
                    <a:pt x="245915" y="29617"/>
                    <a:pt x="245829" y="29436"/>
                  </a:cubicBezTo>
                  <a:cubicBezTo>
                    <a:pt x="242564" y="27287"/>
                    <a:pt x="238191" y="28037"/>
                    <a:pt x="235828" y="31150"/>
                  </a:cubicBezTo>
                  <a:close/>
                  <a:moveTo>
                    <a:pt x="203538" y="234890"/>
                  </a:moveTo>
                  <a:lnTo>
                    <a:pt x="228398" y="240415"/>
                  </a:lnTo>
                  <a:lnTo>
                    <a:pt x="231161" y="233271"/>
                  </a:lnTo>
                  <a:lnTo>
                    <a:pt x="229160" y="222412"/>
                  </a:lnTo>
                  <a:lnTo>
                    <a:pt x="202967" y="220507"/>
                  </a:lnTo>
                  <a:lnTo>
                    <a:pt x="203538" y="234890"/>
                  </a:lnTo>
                  <a:close/>
                  <a:moveTo>
                    <a:pt x="203538" y="178121"/>
                  </a:moveTo>
                  <a:lnTo>
                    <a:pt x="212206" y="179836"/>
                  </a:lnTo>
                  <a:lnTo>
                    <a:pt x="202681" y="197933"/>
                  </a:lnTo>
                  <a:lnTo>
                    <a:pt x="203538" y="178121"/>
                  </a:lnTo>
                  <a:close/>
                  <a:moveTo>
                    <a:pt x="210872" y="202696"/>
                  </a:moveTo>
                  <a:lnTo>
                    <a:pt x="222493" y="204696"/>
                  </a:lnTo>
                  <a:lnTo>
                    <a:pt x="220207" y="184027"/>
                  </a:lnTo>
                  <a:lnTo>
                    <a:pt x="210872" y="202696"/>
                  </a:lnTo>
                  <a:close/>
                  <a:moveTo>
                    <a:pt x="241257" y="293755"/>
                  </a:moveTo>
                  <a:lnTo>
                    <a:pt x="235256" y="290992"/>
                  </a:lnTo>
                  <a:lnTo>
                    <a:pt x="236018" y="289278"/>
                  </a:lnTo>
                  <a:lnTo>
                    <a:pt x="240686" y="291373"/>
                  </a:lnTo>
                  <a:lnTo>
                    <a:pt x="247639" y="282420"/>
                  </a:lnTo>
                  <a:lnTo>
                    <a:pt x="256783" y="282991"/>
                  </a:lnTo>
                  <a:lnTo>
                    <a:pt x="263831" y="272705"/>
                  </a:lnTo>
                  <a:lnTo>
                    <a:pt x="272309" y="274038"/>
                  </a:lnTo>
                  <a:lnTo>
                    <a:pt x="279548" y="264704"/>
                  </a:lnTo>
                  <a:lnTo>
                    <a:pt x="289549" y="266323"/>
                  </a:lnTo>
                  <a:lnTo>
                    <a:pt x="295835" y="256893"/>
                  </a:lnTo>
                  <a:lnTo>
                    <a:pt x="302027" y="258607"/>
                  </a:lnTo>
                  <a:lnTo>
                    <a:pt x="301550" y="260417"/>
                  </a:lnTo>
                  <a:lnTo>
                    <a:pt x="296597" y="259179"/>
                  </a:lnTo>
                  <a:lnTo>
                    <a:pt x="290501" y="268418"/>
                  </a:lnTo>
                  <a:lnTo>
                    <a:pt x="280405" y="266799"/>
                  </a:lnTo>
                  <a:lnTo>
                    <a:pt x="273166" y="276134"/>
                  </a:lnTo>
                  <a:lnTo>
                    <a:pt x="264689" y="274800"/>
                  </a:lnTo>
                  <a:lnTo>
                    <a:pt x="257831" y="285087"/>
                  </a:lnTo>
                  <a:lnTo>
                    <a:pt x="248496" y="284515"/>
                  </a:lnTo>
                  <a:lnTo>
                    <a:pt x="241257" y="293755"/>
                  </a:lnTo>
                  <a:close/>
                  <a:moveTo>
                    <a:pt x="278976" y="38104"/>
                  </a:moveTo>
                  <a:cubicBezTo>
                    <a:pt x="278976" y="38104"/>
                    <a:pt x="289263" y="39342"/>
                    <a:pt x="290025" y="47629"/>
                  </a:cubicBezTo>
                  <a:cubicBezTo>
                    <a:pt x="290042" y="49972"/>
                    <a:pt x="289344" y="52264"/>
                    <a:pt x="288025" y="54201"/>
                  </a:cubicBezTo>
                  <a:cubicBezTo>
                    <a:pt x="285739" y="58011"/>
                    <a:pt x="286501" y="62869"/>
                    <a:pt x="285929" y="62011"/>
                  </a:cubicBezTo>
                  <a:cubicBezTo>
                    <a:pt x="284565" y="60674"/>
                    <a:pt x="283466" y="59090"/>
                    <a:pt x="282691" y="57344"/>
                  </a:cubicBezTo>
                  <a:lnTo>
                    <a:pt x="280691" y="59630"/>
                  </a:lnTo>
                  <a:lnTo>
                    <a:pt x="279738" y="57344"/>
                  </a:lnTo>
                  <a:lnTo>
                    <a:pt x="277452" y="59916"/>
                  </a:lnTo>
                  <a:lnTo>
                    <a:pt x="276119" y="54010"/>
                  </a:lnTo>
                  <a:lnTo>
                    <a:pt x="274309" y="56011"/>
                  </a:lnTo>
                  <a:lnTo>
                    <a:pt x="272309" y="58582"/>
                  </a:lnTo>
                  <a:lnTo>
                    <a:pt x="270404" y="56201"/>
                  </a:lnTo>
                  <a:cubicBezTo>
                    <a:pt x="269919" y="54618"/>
                    <a:pt x="269919" y="52926"/>
                    <a:pt x="270404" y="51343"/>
                  </a:cubicBezTo>
                  <a:cubicBezTo>
                    <a:pt x="270404" y="47724"/>
                    <a:pt x="269356" y="51343"/>
                    <a:pt x="269356" y="51343"/>
                  </a:cubicBezTo>
                  <a:lnTo>
                    <a:pt x="263641" y="61249"/>
                  </a:lnTo>
                  <a:lnTo>
                    <a:pt x="268975" y="57820"/>
                  </a:lnTo>
                  <a:lnTo>
                    <a:pt x="270023" y="62297"/>
                  </a:lnTo>
                  <a:lnTo>
                    <a:pt x="271356" y="62297"/>
                  </a:lnTo>
                  <a:lnTo>
                    <a:pt x="274118" y="60392"/>
                  </a:lnTo>
                  <a:lnTo>
                    <a:pt x="275738" y="66012"/>
                  </a:lnTo>
                  <a:lnTo>
                    <a:pt x="278119" y="61440"/>
                  </a:lnTo>
                  <a:lnTo>
                    <a:pt x="278881" y="65536"/>
                  </a:lnTo>
                  <a:lnTo>
                    <a:pt x="282691" y="61249"/>
                  </a:lnTo>
                  <a:cubicBezTo>
                    <a:pt x="282691" y="61249"/>
                    <a:pt x="285072" y="67441"/>
                    <a:pt x="288120" y="67631"/>
                  </a:cubicBezTo>
                  <a:cubicBezTo>
                    <a:pt x="288173" y="63222"/>
                    <a:pt x="289044" y="58862"/>
                    <a:pt x="290692" y="54772"/>
                  </a:cubicBezTo>
                  <a:cubicBezTo>
                    <a:pt x="292572" y="51161"/>
                    <a:pt x="292572" y="46859"/>
                    <a:pt x="290692" y="43247"/>
                  </a:cubicBezTo>
                  <a:cubicBezTo>
                    <a:pt x="290692" y="43247"/>
                    <a:pt x="283167" y="35818"/>
                    <a:pt x="278976" y="38104"/>
                  </a:cubicBezTo>
                  <a:close/>
                  <a:moveTo>
                    <a:pt x="238495" y="38866"/>
                  </a:moveTo>
                  <a:cubicBezTo>
                    <a:pt x="238703" y="38618"/>
                    <a:pt x="238703" y="38256"/>
                    <a:pt x="238495" y="38008"/>
                  </a:cubicBezTo>
                  <a:cubicBezTo>
                    <a:pt x="236495" y="35341"/>
                    <a:pt x="235542" y="35056"/>
                    <a:pt x="234971" y="35056"/>
                  </a:cubicBezTo>
                  <a:lnTo>
                    <a:pt x="234113" y="35056"/>
                  </a:lnTo>
                  <a:cubicBezTo>
                    <a:pt x="232970" y="35056"/>
                    <a:pt x="231351" y="35056"/>
                    <a:pt x="230875" y="34579"/>
                  </a:cubicBezTo>
                  <a:cubicBezTo>
                    <a:pt x="230627" y="34371"/>
                    <a:pt x="230265" y="34371"/>
                    <a:pt x="230018" y="34579"/>
                  </a:cubicBezTo>
                  <a:cubicBezTo>
                    <a:pt x="229780" y="34788"/>
                    <a:pt x="229759" y="35149"/>
                    <a:pt x="229967" y="35386"/>
                  </a:cubicBezTo>
                  <a:cubicBezTo>
                    <a:pt x="229982" y="35404"/>
                    <a:pt x="230000" y="35421"/>
                    <a:pt x="230018" y="35437"/>
                  </a:cubicBezTo>
                  <a:cubicBezTo>
                    <a:pt x="230875" y="36484"/>
                    <a:pt x="232685" y="36389"/>
                    <a:pt x="234209" y="36389"/>
                  </a:cubicBezTo>
                  <a:lnTo>
                    <a:pt x="235066" y="36389"/>
                  </a:lnTo>
                  <a:cubicBezTo>
                    <a:pt x="235066" y="36389"/>
                    <a:pt x="235828" y="36389"/>
                    <a:pt x="237638" y="38866"/>
                  </a:cubicBezTo>
                  <a:cubicBezTo>
                    <a:pt x="237885" y="39074"/>
                    <a:pt x="238247" y="39074"/>
                    <a:pt x="238495" y="38866"/>
                  </a:cubicBezTo>
                  <a:close/>
                  <a:moveTo>
                    <a:pt x="14181" y="259465"/>
                  </a:moveTo>
                  <a:lnTo>
                    <a:pt x="46471" y="259465"/>
                  </a:lnTo>
                  <a:lnTo>
                    <a:pt x="46471" y="265275"/>
                  </a:lnTo>
                  <a:lnTo>
                    <a:pt x="14181" y="265275"/>
                  </a:lnTo>
                  <a:lnTo>
                    <a:pt x="14181" y="259465"/>
                  </a:lnTo>
                  <a:close/>
                  <a:moveTo>
                    <a:pt x="208396" y="169072"/>
                  </a:moveTo>
                  <a:lnTo>
                    <a:pt x="208396" y="168025"/>
                  </a:lnTo>
                  <a:cubicBezTo>
                    <a:pt x="208515" y="167818"/>
                    <a:pt x="208515" y="167565"/>
                    <a:pt x="208396" y="167358"/>
                  </a:cubicBezTo>
                  <a:cubicBezTo>
                    <a:pt x="208823" y="164826"/>
                    <a:pt x="209659" y="162381"/>
                    <a:pt x="210872" y="160119"/>
                  </a:cubicBezTo>
                  <a:lnTo>
                    <a:pt x="211825" y="158119"/>
                  </a:lnTo>
                  <a:cubicBezTo>
                    <a:pt x="209621" y="161349"/>
                    <a:pt x="208427" y="165162"/>
                    <a:pt x="208396" y="169072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82D7187-F22E-448E-8DE8-D750C2F413A6}"/>
                </a:ext>
              </a:extLst>
            </p:cNvPr>
            <p:cNvSpPr/>
            <p:nvPr/>
          </p:nvSpPr>
          <p:spPr>
            <a:xfrm>
              <a:off x="9178385" y="3482407"/>
              <a:ext cx="476250" cy="438150"/>
            </a:xfrm>
            <a:custGeom>
              <a:avLst/>
              <a:gdLst>
                <a:gd name="connsiteX0" fmla="*/ 471488 w 476250"/>
                <a:gd name="connsiteY0" fmla="*/ 281010 h 438150"/>
                <a:gd name="connsiteX1" fmla="*/ 470535 w 476250"/>
                <a:gd name="connsiteY1" fmla="*/ 279676 h 438150"/>
                <a:gd name="connsiteX2" fmla="*/ 471964 w 476250"/>
                <a:gd name="connsiteY2" fmla="*/ 278248 h 438150"/>
                <a:gd name="connsiteX3" fmla="*/ 471964 w 476250"/>
                <a:gd name="connsiteY3" fmla="*/ 277390 h 438150"/>
                <a:gd name="connsiteX4" fmla="*/ 470059 w 476250"/>
                <a:gd name="connsiteY4" fmla="*/ 279200 h 438150"/>
                <a:gd name="connsiteX5" fmla="*/ 468249 w 476250"/>
                <a:gd name="connsiteY5" fmla="*/ 279200 h 438150"/>
                <a:gd name="connsiteX6" fmla="*/ 469011 w 476250"/>
                <a:gd name="connsiteY6" fmla="*/ 281010 h 438150"/>
                <a:gd name="connsiteX7" fmla="*/ 467296 w 476250"/>
                <a:gd name="connsiteY7" fmla="*/ 281010 h 438150"/>
                <a:gd name="connsiteX8" fmla="*/ 467963 w 476250"/>
                <a:gd name="connsiteY8" fmla="*/ 283010 h 438150"/>
                <a:gd name="connsiteX9" fmla="*/ 467963 w 476250"/>
                <a:gd name="connsiteY9" fmla="*/ 283772 h 438150"/>
                <a:gd name="connsiteX10" fmla="*/ 466344 w 476250"/>
                <a:gd name="connsiteY10" fmla="*/ 283201 h 438150"/>
                <a:gd name="connsiteX11" fmla="*/ 466344 w 476250"/>
                <a:gd name="connsiteY11" fmla="*/ 286153 h 438150"/>
                <a:gd name="connsiteX12" fmla="*/ 464630 w 476250"/>
                <a:gd name="connsiteY12" fmla="*/ 286153 h 438150"/>
                <a:gd name="connsiteX13" fmla="*/ 465201 w 476250"/>
                <a:gd name="connsiteY13" fmla="*/ 288249 h 438150"/>
                <a:gd name="connsiteX14" fmla="*/ 463487 w 476250"/>
                <a:gd name="connsiteY14" fmla="*/ 288249 h 438150"/>
                <a:gd name="connsiteX15" fmla="*/ 463487 w 476250"/>
                <a:gd name="connsiteY15" fmla="*/ 290440 h 438150"/>
                <a:gd name="connsiteX16" fmla="*/ 461582 w 476250"/>
                <a:gd name="connsiteY16" fmla="*/ 290440 h 438150"/>
                <a:gd name="connsiteX17" fmla="*/ 462629 w 476250"/>
                <a:gd name="connsiteY17" fmla="*/ 292630 h 438150"/>
                <a:gd name="connsiteX18" fmla="*/ 460915 w 476250"/>
                <a:gd name="connsiteY18" fmla="*/ 290821 h 438150"/>
                <a:gd name="connsiteX19" fmla="*/ 460915 w 476250"/>
                <a:gd name="connsiteY19" fmla="*/ 293297 h 438150"/>
                <a:gd name="connsiteX20" fmla="*/ 461582 w 476250"/>
                <a:gd name="connsiteY20" fmla="*/ 293297 h 438150"/>
                <a:gd name="connsiteX21" fmla="*/ 461582 w 476250"/>
                <a:gd name="connsiteY21" fmla="*/ 293773 h 438150"/>
                <a:gd name="connsiteX22" fmla="*/ 459296 w 476250"/>
                <a:gd name="connsiteY22" fmla="*/ 292249 h 438150"/>
                <a:gd name="connsiteX23" fmla="*/ 459867 w 476250"/>
                <a:gd name="connsiteY23" fmla="*/ 295107 h 438150"/>
                <a:gd name="connsiteX24" fmla="*/ 460915 w 476250"/>
                <a:gd name="connsiteY24" fmla="*/ 295107 h 438150"/>
                <a:gd name="connsiteX25" fmla="*/ 460915 w 476250"/>
                <a:gd name="connsiteY25" fmla="*/ 295774 h 438150"/>
                <a:gd name="connsiteX26" fmla="*/ 457867 w 476250"/>
                <a:gd name="connsiteY26" fmla="*/ 293297 h 438150"/>
                <a:gd name="connsiteX27" fmla="*/ 458438 w 476250"/>
                <a:gd name="connsiteY27" fmla="*/ 296631 h 438150"/>
                <a:gd name="connsiteX28" fmla="*/ 459391 w 476250"/>
                <a:gd name="connsiteY28" fmla="*/ 296631 h 438150"/>
                <a:gd name="connsiteX29" fmla="*/ 458819 w 476250"/>
                <a:gd name="connsiteY29" fmla="*/ 297584 h 438150"/>
                <a:gd name="connsiteX30" fmla="*/ 455771 w 476250"/>
                <a:gd name="connsiteY30" fmla="*/ 295012 h 438150"/>
                <a:gd name="connsiteX31" fmla="*/ 456629 w 476250"/>
                <a:gd name="connsiteY31" fmla="*/ 298822 h 438150"/>
                <a:gd name="connsiteX32" fmla="*/ 457867 w 476250"/>
                <a:gd name="connsiteY32" fmla="*/ 298822 h 438150"/>
                <a:gd name="connsiteX33" fmla="*/ 456914 w 476250"/>
                <a:gd name="connsiteY33" fmla="*/ 300250 h 438150"/>
                <a:gd name="connsiteX34" fmla="*/ 456438 w 476250"/>
                <a:gd name="connsiteY34" fmla="*/ 300250 h 438150"/>
                <a:gd name="connsiteX35" fmla="*/ 457295 w 476250"/>
                <a:gd name="connsiteY35" fmla="*/ 300822 h 438150"/>
                <a:gd name="connsiteX36" fmla="*/ 456724 w 476250"/>
                <a:gd name="connsiteY36" fmla="*/ 301679 h 438150"/>
                <a:gd name="connsiteX37" fmla="*/ 456152 w 476250"/>
                <a:gd name="connsiteY37" fmla="*/ 301679 h 438150"/>
                <a:gd name="connsiteX38" fmla="*/ 455676 w 476250"/>
                <a:gd name="connsiteY38" fmla="*/ 301679 h 438150"/>
                <a:gd name="connsiteX39" fmla="*/ 456247 w 476250"/>
                <a:gd name="connsiteY39" fmla="*/ 301679 h 438150"/>
                <a:gd name="connsiteX40" fmla="*/ 457295 w 476250"/>
                <a:gd name="connsiteY40" fmla="*/ 302346 h 438150"/>
                <a:gd name="connsiteX41" fmla="*/ 456629 w 476250"/>
                <a:gd name="connsiteY41" fmla="*/ 303298 h 438150"/>
                <a:gd name="connsiteX42" fmla="*/ 456057 w 476250"/>
                <a:gd name="connsiteY42" fmla="*/ 303298 h 438150"/>
                <a:gd name="connsiteX43" fmla="*/ 455486 w 476250"/>
                <a:gd name="connsiteY43" fmla="*/ 303298 h 438150"/>
                <a:gd name="connsiteX44" fmla="*/ 455486 w 476250"/>
                <a:gd name="connsiteY44" fmla="*/ 302822 h 438150"/>
                <a:gd name="connsiteX45" fmla="*/ 454914 w 476250"/>
                <a:gd name="connsiteY45" fmla="*/ 302822 h 438150"/>
                <a:gd name="connsiteX46" fmla="*/ 455486 w 476250"/>
                <a:gd name="connsiteY46" fmla="*/ 302822 h 438150"/>
                <a:gd name="connsiteX47" fmla="*/ 455486 w 476250"/>
                <a:gd name="connsiteY47" fmla="*/ 303298 h 438150"/>
                <a:gd name="connsiteX48" fmla="*/ 457295 w 476250"/>
                <a:gd name="connsiteY48" fmla="*/ 304251 h 438150"/>
                <a:gd name="connsiteX49" fmla="*/ 456343 w 476250"/>
                <a:gd name="connsiteY49" fmla="*/ 305489 h 438150"/>
                <a:gd name="connsiteX50" fmla="*/ 456343 w 476250"/>
                <a:gd name="connsiteY50" fmla="*/ 304918 h 438150"/>
                <a:gd name="connsiteX51" fmla="*/ 455771 w 476250"/>
                <a:gd name="connsiteY51" fmla="*/ 304918 h 438150"/>
                <a:gd name="connsiteX52" fmla="*/ 455771 w 476250"/>
                <a:gd name="connsiteY52" fmla="*/ 304346 h 438150"/>
                <a:gd name="connsiteX53" fmla="*/ 455200 w 476250"/>
                <a:gd name="connsiteY53" fmla="*/ 304346 h 438150"/>
                <a:gd name="connsiteX54" fmla="*/ 455200 w 476250"/>
                <a:gd name="connsiteY54" fmla="*/ 303679 h 438150"/>
                <a:gd name="connsiteX55" fmla="*/ 454724 w 476250"/>
                <a:gd name="connsiteY55" fmla="*/ 303679 h 438150"/>
                <a:gd name="connsiteX56" fmla="*/ 454724 w 476250"/>
                <a:gd name="connsiteY56" fmla="*/ 304251 h 438150"/>
                <a:gd name="connsiteX57" fmla="*/ 454247 w 476250"/>
                <a:gd name="connsiteY57" fmla="*/ 304251 h 438150"/>
                <a:gd name="connsiteX58" fmla="*/ 454819 w 476250"/>
                <a:gd name="connsiteY58" fmla="*/ 304251 h 438150"/>
                <a:gd name="connsiteX59" fmla="*/ 454819 w 476250"/>
                <a:gd name="connsiteY59" fmla="*/ 304822 h 438150"/>
                <a:gd name="connsiteX60" fmla="*/ 454819 w 476250"/>
                <a:gd name="connsiteY60" fmla="*/ 305489 h 438150"/>
                <a:gd name="connsiteX61" fmla="*/ 456724 w 476250"/>
                <a:gd name="connsiteY61" fmla="*/ 306823 h 438150"/>
                <a:gd name="connsiteX62" fmla="*/ 455390 w 476250"/>
                <a:gd name="connsiteY62" fmla="*/ 308347 h 438150"/>
                <a:gd name="connsiteX63" fmla="*/ 455390 w 476250"/>
                <a:gd name="connsiteY63" fmla="*/ 307490 h 438150"/>
                <a:gd name="connsiteX64" fmla="*/ 454724 w 476250"/>
                <a:gd name="connsiteY64" fmla="*/ 307490 h 438150"/>
                <a:gd name="connsiteX65" fmla="*/ 454724 w 476250"/>
                <a:gd name="connsiteY65" fmla="*/ 306727 h 438150"/>
                <a:gd name="connsiteX66" fmla="*/ 454152 w 476250"/>
                <a:gd name="connsiteY66" fmla="*/ 306727 h 438150"/>
                <a:gd name="connsiteX67" fmla="*/ 454152 w 476250"/>
                <a:gd name="connsiteY67" fmla="*/ 306156 h 438150"/>
                <a:gd name="connsiteX68" fmla="*/ 454152 w 476250"/>
                <a:gd name="connsiteY68" fmla="*/ 305489 h 438150"/>
                <a:gd name="connsiteX69" fmla="*/ 453676 w 476250"/>
                <a:gd name="connsiteY69" fmla="*/ 305489 h 438150"/>
                <a:gd name="connsiteX70" fmla="*/ 453676 w 476250"/>
                <a:gd name="connsiteY70" fmla="*/ 305013 h 438150"/>
                <a:gd name="connsiteX71" fmla="*/ 453676 w 476250"/>
                <a:gd name="connsiteY71" fmla="*/ 305585 h 438150"/>
                <a:gd name="connsiteX72" fmla="*/ 453200 w 476250"/>
                <a:gd name="connsiteY72" fmla="*/ 305585 h 438150"/>
                <a:gd name="connsiteX73" fmla="*/ 453771 w 476250"/>
                <a:gd name="connsiteY73" fmla="*/ 305585 h 438150"/>
                <a:gd name="connsiteX74" fmla="*/ 453771 w 476250"/>
                <a:gd name="connsiteY74" fmla="*/ 306156 h 438150"/>
                <a:gd name="connsiteX75" fmla="*/ 453771 w 476250"/>
                <a:gd name="connsiteY75" fmla="*/ 306823 h 438150"/>
                <a:gd name="connsiteX76" fmla="*/ 454343 w 476250"/>
                <a:gd name="connsiteY76" fmla="*/ 307680 h 438150"/>
                <a:gd name="connsiteX77" fmla="*/ 456629 w 476250"/>
                <a:gd name="connsiteY77" fmla="*/ 309394 h 438150"/>
                <a:gd name="connsiteX78" fmla="*/ 455009 w 476250"/>
                <a:gd name="connsiteY78" fmla="*/ 311109 h 438150"/>
                <a:gd name="connsiteX79" fmla="*/ 455009 w 476250"/>
                <a:gd name="connsiteY79" fmla="*/ 310442 h 438150"/>
                <a:gd name="connsiteX80" fmla="*/ 454152 w 476250"/>
                <a:gd name="connsiteY80" fmla="*/ 310442 h 438150"/>
                <a:gd name="connsiteX81" fmla="*/ 454152 w 476250"/>
                <a:gd name="connsiteY81" fmla="*/ 309490 h 438150"/>
                <a:gd name="connsiteX82" fmla="*/ 453485 w 476250"/>
                <a:gd name="connsiteY82" fmla="*/ 308918 h 438150"/>
                <a:gd name="connsiteX83" fmla="*/ 453485 w 476250"/>
                <a:gd name="connsiteY83" fmla="*/ 308251 h 438150"/>
                <a:gd name="connsiteX84" fmla="*/ 453009 w 476250"/>
                <a:gd name="connsiteY84" fmla="*/ 308251 h 438150"/>
                <a:gd name="connsiteX85" fmla="*/ 453009 w 476250"/>
                <a:gd name="connsiteY85" fmla="*/ 307680 h 438150"/>
                <a:gd name="connsiteX86" fmla="*/ 453009 w 476250"/>
                <a:gd name="connsiteY86" fmla="*/ 307204 h 438150"/>
                <a:gd name="connsiteX87" fmla="*/ 452533 w 476250"/>
                <a:gd name="connsiteY87" fmla="*/ 307204 h 438150"/>
                <a:gd name="connsiteX88" fmla="*/ 452533 w 476250"/>
                <a:gd name="connsiteY88" fmla="*/ 306727 h 438150"/>
                <a:gd name="connsiteX89" fmla="*/ 452533 w 476250"/>
                <a:gd name="connsiteY89" fmla="*/ 307204 h 438150"/>
                <a:gd name="connsiteX90" fmla="*/ 451961 w 476250"/>
                <a:gd name="connsiteY90" fmla="*/ 307204 h 438150"/>
                <a:gd name="connsiteX91" fmla="*/ 452438 w 476250"/>
                <a:gd name="connsiteY91" fmla="*/ 307680 h 438150"/>
                <a:gd name="connsiteX92" fmla="*/ 452438 w 476250"/>
                <a:gd name="connsiteY92" fmla="*/ 308251 h 438150"/>
                <a:gd name="connsiteX93" fmla="*/ 452438 w 476250"/>
                <a:gd name="connsiteY93" fmla="*/ 308823 h 438150"/>
                <a:gd name="connsiteX94" fmla="*/ 452438 w 476250"/>
                <a:gd name="connsiteY94" fmla="*/ 309299 h 438150"/>
                <a:gd name="connsiteX95" fmla="*/ 452438 w 476250"/>
                <a:gd name="connsiteY95" fmla="*/ 310061 h 438150"/>
                <a:gd name="connsiteX96" fmla="*/ 452438 w 476250"/>
                <a:gd name="connsiteY96" fmla="*/ 310918 h 438150"/>
                <a:gd name="connsiteX97" fmla="*/ 452438 w 476250"/>
                <a:gd name="connsiteY97" fmla="*/ 311395 h 438150"/>
                <a:gd name="connsiteX98" fmla="*/ 453104 w 476250"/>
                <a:gd name="connsiteY98" fmla="*/ 312347 h 438150"/>
                <a:gd name="connsiteX99" fmla="*/ 453104 w 476250"/>
                <a:gd name="connsiteY99" fmla="*/ 312919 h 438150"/>
                <a:gd name="connsiteX100" fmla="*/ 455486 w 476250"/>
                <a:gd name="connsiteY100" fmla="*/ 315014 h 438150"/>
                <a:gd name="connsiteX101" fmla="*/ 453581 w 476250"/>
                <a:gd name="connsiteY101" fmla="*/ 316824 h 438150"/>
                <a:gd name="connsiteX102" fmla="*/ 453581 w 476250"/>
                <a:gd name="connsiteY102" fmla="*/ 315967 h 438150"/>
                <a:gd name="connsiteX103" fmla="*/ 452914 w 476250"/>
                <a:gd name="connsiteY103" fmla="*/ 315491 h 438150"/>
                <a:gd name="connsiteX104" fmla="*/ 452914 w 476250"/>
                <a:gd name="connsiteY104" fmla="*/ 313966 h 438150"/>
                <a:gd name="connsiteX105" fmla="*/ 452152 w 476250"/>
                <a:gd name="connsiteY105" fmla="*/ 313966 h 438150"/>
                <a:gd name="connsiteX106" fmla="*/ 452152 w 476250"/>
                <a:gd name="connsiteY106" fmla="*/ 313014 h 438150"/>
                <a:gd name="connsiteX107" fmla="*/ 451580 w 476250"/>
                <a:gd name="connsiteY107" fmla="*/ 313014 h 438150"/>
                <a:gd name="connsiteX108" fmla="*/ 451580 w 476250"/>
                <a:gd name="connsiteY108" fmla="*/ 312157 h 438150"/>
                <a:gd name="connsiteX109" fmla="*/ 451104 w 476250"/>
                <a:gd name="connsiteY109" fmla="*/ 312157 h 438150"/>
                <a:gd name="connsiteX110" fmla="*/ 451104 w 476250"/>
                <a:gd name="connsiteY110" fmla="*/ 311585 h 438150"/>
                <a:gd name="connsiteX111" fmla="*/ 451104 w 476250"/>
                <a:gd name="connsiteY111" fmla="*/ 311109 h 438150"/>
                <a:gd name="connsiteX112" fmla="*/ 451104 w 476250"/>
                <a:gd name="connsiteY112" fmla="*/ 311680 h 438150"/>
                <a:gd name="connsiteX113" fmla="*/ 450533 w 476250"/>
                <a:gd name="connsiteY113" fmla="*/ 311680 h 438150"/>
                <a:gd name="connsiteX114" fmla="*/ 451009 w 476250"/>
                <a:gd name="connsiteY114" fmla="*/ 312157 h 438150"/>
                <a:gd name="connsiteX115" fmla="*/ 451009 w 476250"/>
                <a:gd name="connsiteY115" fmla="*/ 312728 h 438150"/>
                <a:gd name="connsiteX116" fmla="*/ 451009 w 476250"/>
                <a:gd name="connsiteY116" fmla="*/ 313395 h 438150"/>
                <a:gd name="connsiteX117" fmla="*/ 451009 w 476250"/>
                <a:gd name="connsiteY117" fmla="*/ 314252 h 438150"/>
                <a:gd name="connsiteX118" fmla="*/ 451485 w 476250"/>
                <a:gd name="connsiteY118" fmla="*/ 315300 h 438150"/>
                <a:gd name="connsiteX119" fmla="*/ 452342 w 476250"/>
                <a:gd name="connsiteY119" fmla="*/ 316729 h 438150"/>
                <a:gd name="connsiteX120" fmla="*/ 451580 w 476250"/>
                <a:gd name="connsiteY120" fmla="*/ 317300 h 438150"/>
                <a:gd name="connsiteX121" fmla="*/ 454247 w 476250"/>
                <a:gd name="connsiteY121" fmla="*/ 319681 h 438150"/>
                <a:gd name="connsiteX122" fmla="*/ 452057 w 476250"/>
                <a:gd name="connsiteY122" fmla="*/ 321682 h 438150"/>
                <a:gd name="connsiteX123" fmla="*/ 452057 w 476250"/>
                <a:gd name="connsiteY123" fmla="*/ 320824 h 438150"/>
                <a:gd name="connsiteX124" fmla="*/ 451390 w 476250"/>
                <a:gd name="connsiteY124" fmla="*/ 320824 h 438150"/>
                <a:gd name="connsiteX125" fmla="*/ 450914 w 476250"/>
                <a:gd name="connsiteY125" fmla="*/ 320824 h 438150"/>
                <a:gd name="connsiteX126" fmla="*/ 451485 w 476250"/>
                <a:gd name="connsiteY126" fmla="*/ 319015 h 438150"/>
                <a:gd name="connsiteX127" fmla="*/ 450818 w 476250"/>
                <a:gd name="connsiteY127" fmla="*/ 318539 h 438150"/>
                <a:gd name="connsiteX128" fmla="*/ 450818 w 476250"/>
                <a:gd name="connsiteY128" fmla="*/ 316729 h 438150"/>
                <a:gd name="connsiteX129" fmla="*/ 450056 w 476250"/>
                <a:gd name="connsiteY129" fmla="*/ 316729 h 438150"/>
                <a:gd name="connsiteX130" fmla="*/ 450056 w 476250"/>
                <a:gd name="connsiteY130" fmla="*/ 315491 h 438150"/>
                <a:gd name="connsiteX131" fmla="*/ 449485 w 476250"/>
                <a:gd name="connsiteY131" fmla="*/ 315491 h 438150"/>
                <a:gd name="connsiteX132" fmla="*/ 449485 w 476250"/>
                <a:gd name="connsiteY132" fmla="*/ 314443 h 438150"/>
                <a:gd name="connsiteX133" fmla="*/ 448913 w 476250"/>
                <a:gd name="connsiteY133" fmla="*/ 314443 h 438150"/>
                <a:gd name="connsiteX134" fmla="*/ 448913 w 476250"/>
                <a:gd name="connsiteY134" fmla="*/ 313681 h 438150"/>
                <a:gd name="connsiteX135" fmla="*/ 448913 w 476250"/>
                <a:gd name="connsiteY135" fmla="*/ 313014 h 438150"/>
                <a:gd name="connsiteX136" fmla="*/ 448913 w 476250"/>
                <a:gd name="connsiteY136" fmla="*/ 312538 h 438150"/>
                <a:gd name="connsiteX137" fmla="*/ 448913 w 476250"/>
                <a:gd name="connsiteY137" fmla="*/ 311776 h 438150"/>
                <a:gd name="connsiteX138" fmla="*/ 448342 w 476250"/>
                <a:gd name="connsiteY138" fmla="*/ 311776 h 438150"/>
                <a:gd name="connsiteX139" fmla="*/ 448342 w 476250"/>
                <a:gd name="connsiteY139" fmla="*/ 312347 h 438150"/>
                <a:gd name="connsiteX140" fmla="*/ 448342 w 476250"/>
                <a:gd name="connsiteY140" fmla="*/ 312919 h 438150"/>
                <a:gd name="connsiteX141" fmla="*/ 448342 w 476250"/>
                <a:gd name="connsiteY141" fmla="*/ 313490 h 438150"/>
                <a:gd name="connsiteX142" fmla="*/ 448342 w 476250"/>
                <a:gd name="connsiteY142" fmla="*/ 313966 h 438150"/>
                <a:gd name="connsiteX143" fmla="*/ 448342 w 476250"/>
                <a:gd name="connsiteY143" fmla="*/ 314633 h 438150"/>
                <a:gd name="connsiteX144" fmla="*/ 448342 w 476250"/>
                <a:gd name="connsiteY144" fmla="*/ 315395 h 438150"/>
                <a:gd name="connsiteX145" fmla="*/ 448342 w 476250"/>
                <a:gd name="connsiteY145" fmla="*/ 315967 h 438150"/>
                <a:gd name="connsiteX146" fmla="*/ 448818 w 476250"/>
                <a:gd name="connsiteY146" fmla="*/ 316919 h 438150"/>
                <a:gd name="connsiteX147" fmla="*/ 448246 w 476250"/>
                <a:gd name="connsiteY147" fmla="*/ 317491 h 438150"/>
                <a:gd name="connsiteX148" fmla="*/ 448818 w 476250"/>
                <a:gd name="connsiteY148" fmla="*/ 318729 h 438150"/>
                <a:gd name="connsiteX149" fmla="*/ 448151 w 476250"/>
                <a:gd name="connsiteY149" fmla="*/ 319300 h 438150"/>
                <a:gd name="connsiteX150" fmla="*/ 449009 w 476250"/>
                <a:gd name="connsiteY150" fmla="*/ 321015 h 438150"/>
                <a:gd name="connsiteX151" fmla="*/ 448056 w 476250"/>
                <a:gd name="connsiteY151" fmla="*/ 321682 h 438150"/>
                <a:gd name="connsiteX152" fmla="*/ 449009 w 476250"/>
                <a:gd name="connsiteY152" fmla="*/ 323396 h 438150"/>
                <a:gd name="connsiteX153" fmla="*/ 447961 w 476250"/>
                <a:gd name="connsiteY153" fmla="*/ 323968 h 438150"/>
                <a:gd name="connsiteX154" fmla="*/ 450914 w 476250"/>
                <a:gd name="connsiteY154" fmla="*/ 326540 h 438150"/>
                <a:gd name="connsiteX155" fmla="*/ 447770 w 476250"/>
                <a:gd name="connsiteY155" fmla="*/ 328921 h 438150"/>
                <a:gd name="connsiteX156" fmla="*/ 448628 w 476250"/>
                <a:gd name="connsiteY156" fmla="*/ 326920 h 438150"/>
                <a:gd name="connsiteX157" fmla="*/ 447866 w 476250"/>
                <a:gd name="connsiteY157" fmla="*/ 326444 h 438150"/>
                <a:gd name="connsiteX158" fmla="*/ 446913 w 476250"/>
                <a:gd name="connsiteY158" fmla="*/ 326444 h 438150"/>
                <a:gd name="connsiteX159" fmla="*/ 447675 w 476250"/>
                <a:gd name="connsiteY159" fmla="*/ 323872 h 438150"/>
                <a:gd name="connsiteX160" fmla="*/ 446151 w 476250"/>
                <a:gd name="connsiteY160" fmla="*/ 323872 h 438150"/>
                <a:gd name="connsiteX161" fmla="*/ 446722 w 476250"/>
                <a:gd name="connsiteY161" fmla="*/ 321301 h 438150"/>
                <a:gd name="connsiteX162" fmla="*/ 445675 w 476250"/>
                <a:gd name="connsiteY162" fmla="*/ 321301 h 438150"/>
                <a:gd name="connsiteX163" fmla="*/ 445675 w 476250"/>
                <a:gd name="connsiteY163" fmla="*/ 319586 h 438150"/>
                <a:gd name="connsiteX164" fmla="*/ 444818 w 476250"/>
                <a:gd name="connsiteY164" fmla="*/ 319586 h 438150"/>
                <a:gd name="connsiteX165" fmla="*/ 444818 w 476250"/>
                <a:gd name="connsiteY165" fmla="*/ 318157 h 438150"/>
                <a:gd name="connsiteX166" fmla="*/ 444056 w 476250"/>
                <a:gd name="connsiteY166" fmla="*/ 317586 h 438150"/>
                <a:gd name="connsiteX167" fmla="*/ 444056 w 476250"/>
                <a:gd name="connsiteY167" fmla="*/ 316443 h 438150"/>
                <a:gd name="connsiteX168" fmla="*/ 443579 w 476250"/>
                <a:gd name="connsiteY168" fmla="*/ 316443 h 438150"/>
                <a:gd name="connsiteX169" fmla="*/ 443579 w 476250"/>
                <a:gd name="connsiteY169" fmla="*/ 315586 h 438150"/>
                <a:gd name="connsiteX170" fmla="*/ 443103 w 476250"/>
                <a:gd name="connsiteY170" fmla="*/ 315110 h 438150"/>
                <a:gd name="connsiteX171" fmla="*/ 443103 w 476250"/>
                <a:gd name="connsiteY171" fmla="*/ 314443 h 438150"/>
                <a:gd name="connsiteX172" fmla="*/ 443103 w 476250"/>
                <a:gd name="connsiteY172" fmla="*/ 313776 h 438150"/>
                <a:gd name="connsiteX173" fmla="*/ 443103 w 476250"/>
                <a:gd name="connsiteY173" fmla="*/ 313204 h 438150"/>
                <a:gd name="connsiteX174" fmla="*/ 443103 w 476250"/>
                <a:gd name="connsiteY174" fmla="*/ 312728 h 438150"/>
                <a:gd name="connsiteX175" fmla="*/ 443103 w 476250"/>
                <a:gd name="connsiteY175" fmla="*/ 312062 h 438150"/>
                <a:gd name="connsiteX176" fmla="*/ 443103 w 476250"/>
                <a:gd name="connsiteY176" fmla="*/ 311490 h 438150"/>
                <a:gd name="connsiteX177" fmla="*/ 442627 w 476250"/>
                <a:gd name="connsiteY177" fmla="*/ 311490 h 438150"/>
                <a:gd name="connsiteX178" fmla="*/ 442627 w 476250"/>
                <a:gd name="connsiteY178" fmla="*/ 310918 h 438150"/>
                <a:gd name="connsiteX179" fmla="*/ 442627 w 476250"/>
                <a:gd name="connsiteY179" fmla="*/ 311490 h 438150"/>
                <a:gd name="connsiteX180" fmla="*/ 432225 w 476250"/>
                <a:gd name="connsiteY180" fmla="*/ 302087 h 438150"/>
                <a:gd name="connsiteX181" fmla="*/ 422815 w 476250"/>
                <a:gd name="connsiteY181" fmla="*/ 312347 h 438150"/>
                <a:gd name="connsiteX182" fmla="*/ 422815 w 476250"/>
                <a:gd name="connsiteY182" fmla="*/ 312919 h 438150"/>
                <a:gd name="connsiteX183" fmla="*/ 422815 w 476250"/>
                <a:gd name="connsiteY183" fmla="*/ 313490 h 438150"/>
                <a:gd name="connsiteX184" fmla="*/ 422815 w 476250"/>
                <a:gd name="connsiteY184" fmla="*/ 314157 h 438150"/>
                <a:gd name="connsiteX185" fmla="*/ 422815 w 476250"/>
                <a:gd name="connsiteY185" fmla="*/ 314633 h 438150"/>
                <a:gd name="connsiteX186" fmla="*/ 422815 w 476250"/>
                <a:gd name="connsiteY186" fmla="*/ 315300 h 438150"/>
                <a:gd name="connsiteX187" fmla="*/ 422815 w 476250"/>
                <a:gd name="connsiteY187" fmla="*/ 315871 h 438150"/>
                <a:gd name="connsiteX188" fmla="*/ 422815 w 476250"/>
                <a:gd name="connsiteY188" fmla="*/ 316729 h 438150"/>
                <a:gd name="connsiteX189" fmla="*/ 422815 w 476250"/>
                <a:gd name="connsiteY189" fmla="*/ 317205 h 438150"/>
                <a:gd name="connsiteX190" fmla="*/ 423291 w 476250"/>
                <a:gd name="connsiteY190" fmla="*/ 318253 h 438150"/>
                <a:gd name="connsiteX191" fmla="*/ 422720 w 476250"/>
                <a:gd name="connsiteY191" fmla="*/ 318919 h 438150"/>
                <a:gd name="connsiteX192" fmla="*/ 423482 w 476250"/>
                <a:gd name="connsiteY192" fmla="*/ 320348 h 438150"/>
                <a:gd name="connsiteX193" fmla="*/ 422720 w 476250"/>
                <a:gd name="connsiteY193" fmla="*/ 320920 h 438150"/>
                <a:gd name="connsiteX194" fmla="*/ 423577 w 476250"/>
                <a:gd name="connsiteY194" fmla="*/ 322539 h 438150"/>
                <a:gd name="connsiteX195" fmla="*/ 422720 w 476250"/>
                <a:gd name="connsiteY195" fmla="*/ 323111 h 438150"/>
                <a:gd name="connsiteX196" fmla="*/ 423958 w 476250"/>
                <a:gd name="connsiteY196" fmla="*/ 325587 h 438150"/>
                <a:gd name="connsiteX197" fmla="*/ 422815 w 476250"/>
                <a:gd name="connsiteY197" fmla="*/ 325587 h 438150"/>
                <a:gd name="connsiteX198" fmla="*/ 421005 w 476250"/>
                <a:gd name="connsiteY198" fmla="*/ 319872 h 438150"/>
                <a:gd name="connsiteX199" fmla="*/ 423101 w 476250"/>
                <a:gd name="connsiteY199" fmla="*/ 304632 h 438150"/>
                <a:gd name="connsiteX200" fmla="*/ 423958 w 476250"/>
                <a:gd name="connsiteY200" fmla="*/ 301774 h 438150"/>
                <a:gd name="connsiteX201" fmla="*/ 425387 w 476250"/>
                <a:gd name="connsiteY201" fmla="*/ 300917 h 438150"/>
                <a:gd name="connsiteX202" fmla="*/ 431578 w 476250"/>
                <a:gd name="connsiteY202" fmla="*/ 297202 h 438150"/>
                <a:gd name="connsiteX203" fmla="*/ 448151 w 476250"/>
                <a:gd name="connsiteY203" fmla="*/ 289868 h 438150"/>
                <a:gd name="connsiteX204" fmla="*/ 460820 w 476250"/>
                <a:gd name="connsiteY204" fmla="*/ 283582 h 438150"/>
                <a:gd name="connsiteX205" fmla="*/ 461582 w 476250"/>
                <a:gd name="connsiteY205" fmla="*/ 279296 h 438150"/>
                <a:gd name="connsiteX206" fmla="*/ 457486 w 476250"/>
                <a:gd name="connsiteY206" fmla="*/ 277581 h 438150"/>
                <a:gd name="connsiteX207" fmla="*/ 452247 w 476250"/>
                <a:gd name="connsiteY207" fmla="*/ 287868 h 438150"/>
                <a:gd name="connsiteX208" fmla="*/ 441103 w 476250"/>
                <a:gd name="connsiteY208" fmla="*/ 284629 h 438150"/>
                <a:gd name="connsiteX209" fmla="*/ 434721 w 476250"/>
                <a:gd name="connsiteY209" fmla="*/ 295202 h 438150"/>
                <a:gd name="connsiteX210" fmla="*/ 425768 w 476250"/>
                <a:gd name="connsiteY210" fmla="*/ 293297 h 438150"/>
                <a:gd name="connsiteX211" fmla="*/ 419195 w 476250"/>
                <a:gd name="connsiteY211" fmla="*/ 304537 h 438150"/>
                <a:gd name="connsiteX212" fmla="*/ 418433 w 476250"/>
                <a:gd name="connsiteY212" fmla="*/ 304537 h 438150"/>
                <a:gd name="connsiteX213" fmla="*/ 408908 w 476250"/>
                <a:gd name="connsiteY213" fmla="*/ 302537 h 438150"/>
                <a:gd name="connsiteX214" fmla="*/ 401860 w 476250"/>
                <a:gd name="connsiteY214" fmla="*/ 312823 h 438150"/>
                <a:gd name="connsiteX215" fmla="*/ 395288 w 476250"/>
                <a:gd name="connsiteY215" fmla="*/ 309966 h 438150"/>
                <a:gd name="connsiteX216" fmla="*/ 395288 w 476250"/>
                <a:gd name="connsiteY216" fmla="*/ 315776 h 438150"/>
                <a:gd name="connsiteX217" fmla="*/ 397097 w 476250"/>
                <a:gd name="connsiteY217" fmla="*/ 315776 h 438150"/>
                <a:gd name="connsiteX218" fmla="*/ 397097 w 476250"/>
                <a:gd name="connsiteY218" fmla="*/ 316252 h 438150"/>
                <a:gd name="connsiteX219" fmla="*/ 397097 w 476250"/>
                <a:gd name="connsiteY219" fmla="*/ 317015 h 438150"/>
                <a:gd name="connsiteX220" fmla="*/ 397097 w 476250"/>
                <a:gd name="connsiteY220" fmla="*/ 317491 h 438150"/>
                <a:gd name="connsiteX221" fmla="*/ 397097 w 476250"/>
                <a:gd name="connsiteY221" fmla="*/ 318253 h 438150"/>
                <a:gd name="connsiteX222" fmla="*/ 397097 w 476250"/>
                <a:gd name="connsiteY222" fmla="*/ 319300 h 438150"/>
                <a:gd name="connsiteX223" fmla="*/ 396621 w 476250"/>
                <a:gd name="connsiteY223" fmla="*/ 319872 h 438150"/>
                <a:gd name="connsiteX224" fmla="*/ 396621 w 476250"/>
                <a:gd name="connsiteY224" fmla="*/ 320920 h 438150"/>
                <a:gd name="connsiteX225" fmla="*/ 396050 w 476250"/>
                <a:gd name="connsiteY225" fmla="*/ 321587 h 438150"/>
                <a:gd name="connsiteX226" fmla="*/ 396526 w 476250"/>
                <a:gd name="connsiteY226" fmla="*/ 322920 h 438150"/>
                <a:gd name="connsiteX227" fmla="*/ 395859 w 476250"/>
                <a:gd name="connsiteY227" fmla="*/ 323587 h 438150"/>
                <a:gd name="connsiteX228" fmla="*/ 396621 w 476250"/>
                <a:gd name="connsiteY228" fmla="*/ 325206 h 438150"/>
                <a:gd name="connsiteX229" fmla="*/ 395573 w 476250"/>
                <a:gd name="connsiteY229" fmla="*/ 325968 h 438150"/>
                <a:gd name="connsiteX230" fmla="*/ 396716 w 476250"/>
                <a:gd name="connsiteY230" fmla="*/ 328064 h 438150"/>
                <a:gd name="connsiteX231" fmla="*/ 395478 w 476250"/>
                <a:gd name="connsiteY231" fmla="*/ 328730 h 438150"/>
                <a:gd name="connsiteX232" fmla="*/ 396716 w 476250"/>
                <a:gd name="connsiteY232" fmla="*/ 331302 h 438150"/>
                <a:gd name="connsiteX233" fmla="*/ 396145 w 476250"/>
                <a:gd name="connsiteY233" fmla="*/ 331302 h 438150"/>
                <a:gd name="connsiteX234" fmla="*/ 395192 w 476250"/>
                <a:gd name="connsiteY234" fmla="*/ 331873 h 438150"/>
                <a:gd name="connsiteX235" fmla="*/ 397002 w 476250"/>
                <a:gd name="connsiteY235" fmla="*/ 335684 h 438150"/>
                <a:gd name="connsiteX236" fmla="*/ 395859 w 476250"/>
                <a:gd name="connsiteY236" fmla="*/ 335684 h 438150"/>
                <a:gd name="connsiteX237" fmla="*/ 394811 w 476250"/>
                <a:gd name="connsiteY237" fmla="*/ 336445 h 438150"/>
                <a:gd name="connsiteX238" fmla="*/ 396907 w 476250"/>
                <a:gd name="connsiteY238" fmla="*/ 340160 h 438150"/>
                <a:gd name="connsiteX239" fmla="*/ 395573 w 476250"/>
                <a:gd name="connsiteY239" fmla="*/ 340160 h 438150"/>
                <a:gd name="connsiteX240" fmla="*/ 394526 w 476250"/>
                <a:gd name="connsiteY240" fmla="*/ 340827 h 438150"/>
                <a:gd name="connsiteX241" fmla="*/ 399288 w 476250"/>
                <a:gd name="connsiteY241" fmla="*/ 345780 h 438150"/>
                <a:gd name="connsiteX242" fmla="*/ 391954 w 476250"/>
                <a:gd name="connsiteY242" fmla="*/ 348352 h 438150"/>
                <a:gd name="connsiteX243" fmla="*/ 395002 w 476250"/>
                <a:gd name="connsiteY243" fmla="*/ 343875 h 438150"/>
                <a:gd name="connsiteX244" fmla="*/ 394049 w 476250"/>
                <a:gd name="connsiteY244" fmla="*/ 343208 h 438150"/>
                <a:gd name="connsiteX245" fmla="*/ 392430 w 476250"/>
                <a:gd name="connsiteY245" fmla="*/ 343208 h 438150"/>
                <a:gd name="connsiteX246" fmla="*/ 394145 w 476250"/>
                <a:gd name="connsiteY246" fmla="*/ 339398 h 438150"/>
                <a:gd name="connsiteX247" fmla="*/ 391763 w 476250"/>
                <a:gd name="connsiteY247" fmla="*/ 339398 h 438150"/>
                <a:gd name="connsiteX248" fmla="*/ 393192 w 476250"/>
                <a:gd name="connsiteY248" fmla="*/ 335398 h 438150"/>
                <a:gd name="connsiteX249" fmla="*/ 392240 w 476250"/>
                <a:gd name="connsiteY249" fmla="*/ 334826 h 438150"/>
                <a:gd name="connsiteX250" fmla="*/ 391478 w 476250"/>
                <a:gd name="connsiteY250" fmla="*/ 334826 h 438150"/>
                <a:gd name="connsiteX251" fmla="*/ 392430 w 476250"/>
                <a:gd name="connsiteY251" fmla="*/ 332254 h 438150"/>
                <a:gd name="connsiteX252" fmla="*/ 391001 w 476250"/>
                <a:gd name="connsiteY252" fmla="*/ 331588 h 438150"/>
                <a:gd name="connsiteX253" fmla="*/ 391954 w 476250"/>
                <a:gd name="connsiteY253" fmla="*/ 329397 h 438150"/>
                <a:gd name="connsiteX254" fmla="*/ 390811 w 476250"/>
                <a:gd name="connsiteY254" fmla="*/ 328730 h 438150"/>
                <a:gd name="connsiteX255" fmla="*/ 391382 w 476250"/>
                <a:gd name="connsiteY255" fmla="*/ 327016 h 438150"/>
                <a:gd name="connsiteX256" fmla="*/ 390620 w 476250"/>
                <a:gd name="connsiteY256" fmla="*/ 326444 h 438150"/>
                <a:gd name="connsiteX257" fmla="*/ 390620 w 476250"/>
                <a:gd name="connsiteY257" fmla="*/ 325206 h 438150"/>
                <a:gd name="connsiteX258" fmla="*/ 389858 w 476250"/>
                <a:gd name="connsiteY258" fmla="*/ 324539 h 438150"/>
                <a:gd name="connsiteX259" fmla="*/ 389858 w 476250"/>
                <a:gd name="connsiteY259" fmla="*/ 323491 h 438150"/>
                <a:gd name="connsiteX260" fmla="*/ 389192 w 476250"/>
                <a:gd name="connsiteY260" fmla="*/ 322825 h 438150"/>
                <a:gd name="connsiteX261" fmla="*/ 389192 w 476250"/>
                <a:gd name="connsiteY261" fmla="*/ 321777 h 438150"/>
                <a:gd name="connsiteX262" fmla="*/ 389192 w 476250"/>
                <a:gd name="connsiteY262" fmla="*/ 321015 h 438150"/>
                <a:gd name="connsiteX263" fmla="*/ 388620 w 476250"/>
                <a:gd name="connsiteY263" fmla="*/ 321015 h 438150"/>
                <a:gd name="connsiteX264" fmla="*/ 388620 w 476250"/>
                <a:gd name="connsiteY264" fmla="*/ 320253 h 438150"/>
                <a:gd name="connsiteX265" fmla="*/ 388620 w 476250"/>
                <a:gd name="connsiteY265" fmla="*/ 319396 h 438150"/>
                <a:gd name="connsiteX266" fmla="*/ 388049 w 476250"/>
                <a:gd name="connsiteY266" fmla="*/ 319396 h 438150"/>
                <a:gd name="connsiteX267" fmla="*/ 388049 w 476250"/>
                <a:gd name="connsiteY267" fmla="*/ 318253 h 438150"/>
                <a:gd name="connsiteX268" fmla="*/ 387477 w 476250"/>
                <a:gd name="connsiteY268" fmla="*/ 318253 h 438150"/>
                <a:gd name="connsiteX269" fmla="*/ 387477 w 476250"/>
                <a:gd name="connsiteY269" fmla="*/ 317776 h 438150"/>
                <a:gd name="connsiteX270" fmla="*/ 387477 w 476250"/>
                <a:gd name="connsiteY270" fmla="*/ 318919 h 438150"/>
                <a:gd name="connsiteX271" fmla="*/ 387477 w 476250"/>
                <a:gd name="connsiteY271" fmla="*/ 319586 h 438150"/>
                <a:gd name="connsiteX272" fmla="*/ 386906 w 476250"/>
                <a:gd name="connsiteY272" fmla="*/ 319586 h 438150"/>
                <a:gd name="connsiteX273" fmla="*/ 386906 w 476250"/>
                <a:gd name="connsiteY273" fmla="*/ 320539 h 438150"/>
                <a:gd name="connsiteX274" fmla="*/ 386906 w 476250"/>
                <a:gd name="connsiteY274" fmla="*/ 321301 h 438150"/>
                <a:gd name="connsiteX275" fmla="*/ 386906 w 476250"/>
                <a:gd name="connsiteY275" fmla="*/ 321777 h 438150"/>
                <a:gd name="connsiteX276" fmla="*/ 386906 w 476250"/>
                <a:gd name="connsiteY276" fmla="*/ 322539 h 438150"/>
                <a:gd name="connsiteX277" fmla="*/ 386906 w 476250"/>
                <a:gd name="connsiteY277" fmla="*/ 323015 h 438150"/>
                <a:gd name="connsiteX278" fmla="*/ 386906 w 476250"/>
                <a:gd name="connsiteY278" fmla="*/ 324063 h 438150"/>
                <a:gd name="connsiteX279" fmla="*/ 386429 w 476250"/>
                <a:gd name="connsiteY279" fmla="*/ 324635 h 438150"/>
                <a:gd name="connsiteX280" fmla="*/ 386429 w 476250"/>
                <a:gd name="connsiteY280" fmla="*/ 325777 h 438150"/>
                <a:gd name="connsiteX281" fmla="*/ 385763 w 476250"/>
                <a:gd name="connsiteY281" fmla="*/ 326349 h 438150"/>
                <a:gd name="connsiteX282" fmla="*/ 386239 w 476250"/>
                <a:gd name="connsiteY282" fmla="*/ 327682 h 438150"/>
                <a:gd name="connsiteX283" fmla="*/ 385572 w 476250"/>
                <a:gd name="connsiteY283" fmla="*/ 328254 h 438150"/>
                <a:gd name="connsiteX284" fmla="*/ 386334 w 476250"/>
                <a:gd name="connsiteY284" fmla="*/ 329873 h 438150"/>
                <a:gd name="connsiteX285" fmla="*/ 385286 w 476250"/>
                <a:gd name="connsiteY285" fmla="*/ 330635 h 438150"/>
                <a:gd name="connsiteX286" fmla="*/ 386429 w 476250"/>
                <a:gd name="connsiteY286" fmla="*/ 332731 h 438150"/>
                <a:gd name="connsiteX287" fmla="*/ 385096 w 476250"/>
                <a:gd name="connsiteY287" fmla="*/ 333397 h 438150"/>
                <a:gd name="connsiteX288" fmla="*/ 386334 w 476250"/>
                <a:gd name="connsiteY288" fmla="*/ 335969 h 438150"/>
                <a:gd name="connsiteX289" fmla="*/ 385763 w 476250"/>
                <a:gd name="connsiteY289" fmla="*/ 335969 h 438150"/>
                <a:gd name="connsiteX290" fmla="*/ 384715 w 476250"/>
                <a:gd name="connsiteY290" fmla="*/ 336541 h 438150"/>
                <a:gd name="connsiteX291" fmla="*/ 386620 w 476250"/>
                <a:gd name="connsiteY291" fmla="*/ 340446 h 438150"/>
                <a:gd name="connsiteX292" fmla="*/ 385382 w 476250"/>
                <a:gd name="connsiteY292" fmla="*/ 340446 h 438150"/>
                <a:gd name="connsiteX293" fmla="*/ 384334 w 476250"/>
                <a:gd name="connsiteY293" fmla="*/ 341208 h 438150"/>
                <a:gd name="connsiteX294" fmla="*/ 386525 w 476250"/>
                <a:gd name="connsiteY294" fmla="*/ 345018 h 438150"/>
                <a:gd name="connsiteX295" fmla="*/ 385096 w 476250"/>
                <a:gd name="connsiteY295" fmla="*/ 345018 h 438150"/>
                <a:gd name="connsiteX296" fmla="*/ 384048 w 476250"/>
                <a:gd name="connsiteY296" fmla="*/ 345685 h 438150"/>
                <a:gd name="connsiteX297" fmla="*/ 388715 w 476250"/>
                <a:gd name="connsiteY297" fmla="*/ 350542 h 438150"/>
                <a:gd name="connsiteX298" fmla="*/ 379190 w 476250"/>
                <a:gd name="connsiteY298" fmla="*/ 353019 h 438150"/>
                <a:gd name="connsiteX299" fmla="*/ 382524 w 476250"/>
                <a:gd name="connsiteY299" fmla="*/ 348638 h 438150"/>
                <a:gd name="connsiteX300" fmla="*/ 381476 w 476250"/>
                <a:gd name="connsiteY300" fmla="*/ 347971 h 438150"/>
                <a:gd name="connsiteX301" fmla="*/ 379952 w 476250"/>
                <a:gd name="connsiteY301" fmla="*/ 347971 h 438150"/>
                <a:gd name="connsiteX302" fmla="*/ 381857 w 476250"/>
                <a:gd name="connsiteY302" fmla="*/ 344161 h 438150"/>
                <a:gd name="connsiteX303" fmla="*/ 379476 w 476250"/>
                <a:gd name="connsiteY303" fmla="*/ 343589 h 438150"/>
                <a:gd name="connsiteX304" fmla="*/ 381095 w 476250"/>
                <a:gd name="connsiteY304" fmla="*/ 339684 h 438150"/>
                <a:gd name="connsiteX305" fmla="*/ 380143 w 476250"/>
                <a:gd name="connsiteY305" fmla="*/ 339113 h 438150"/>
                <a:gd name="connsiteX306" fmla="*/ 379476 w 476250"/>
                <a:gd name="connsiteY306" fmla="*/ 339113 h 438150"/>
                <a:gd name="connsiteX307" fmla="*/ 380619 w 476250"/>
                <a:gd name="connsiteY307" fmla="*/ 336541 h 438150"/>
                <a:gd name="connsiteX308" fmla="*/ 379190 w 476250"/>
                <a:gd name="connsiteY308" fmla="*/ 335874 h 438150"/>
                <a:gd name="connsiteX309" fmla="*/ 380238 w 476250"/>
                <a:gd name="connsiteY309" fmla="*/ 333778 h 438150"/>
                <a:gd name="connsiteX310" fmla="*/ 379095 w 476250"/>
                <a:gd name="connsiteY310" fmla="*/ 333112 h 438150"/>
                <a:gd name="connsiteX311" fmla="*/ 379762 w 476250"/>
                <a:gd name="connsiteY311" fmla="*/ 331492 h 438150"/>
                <a:gd name="connsiteX312" fmla="*/ 380429 w 476250"/>
                <a:gd name="connsiteY312" fmla="*/ 330730 h 438150"/>
                <a:gd name="connsiteX313" fmla="*/ 380429 w 476250"/>
                <a:gd name="connsiteY313" fmla="*/ 325206 h 438150"/>
                <a:gd name="connsiteX314" fmla="*/ 382810 w 476250"/>
                <a:gd name="connsiteY314" fmla="*/ 300250 h 438150"/>
                <a:gd name="connsiteX315" fmla="*/ 385953 w 476250"/>
                <a:gd name="connsiteY315" fmla="*/ 270151 h 438150"/>
                <a:gd name="connsiteX316" fmla="*/ 387001 w 476250"/>
                <a:gd name="connsiteY316" fmla="*/ 257959 h 438150"/>
                <a:gd name="connsiteX317" fmla="*/ 388144 w 476250"/>
                <a:gd name="connsiteY317" fmla="*/ 255483 h 438150"/>
                <a:gd name="connsiteX318" fmla="*/ 388144 w 476250"/>
                <a:gd name="connsiteY318" fmla="*/ 254626 h 438150"/>
                <a:gd name="connsiteX319" fmla="*/ 388144 w 476250"/>
                <a:gd name="connsiteY319" fmla="*/ 257864 h 438150"/>
                <a:gd name="connsiteX320" fmla="*/ 386429 w 476250"/>
                <a:gd name="connsiteY320" fmla="*/ 261103 h 438150"/>
                <a:gd name="connsiteX321" fmla="*/ 386379 w 476250"/>
                <a:gd name="connsiteY321" fmla="*/ 261910 h 438150"/>
                <a:gd name="connsiteX322" fmla="*/ 386429 w 476250"/>
                <a:gd name="connsiteY322" fmla="*/ 261960 h 438150"/>
                <a:gd name="connsiteX323" fmla="*/ 387191 w 476250"/>
                <a:gd name="connsiteY323" fmla="*/ 261007 h 438150"/>
                <a:gd name="connsiteX324" fmla="*/ 387191 w 476250"/>
                <a:gd name="connsiteY324" fmla="*/ 262055 h 438150"/>
                <a:gd name="connsiteX325" fmla="*/ 385667 w 476250"/>
                <a:gd name="connsiteY325" fmla="*/ 266532 h 438150"/>
                <a:gd name="connsiteX326" fmla="*/ 385667 w 476250"/>
                <a:gd name="connsiteY326" fmla="*/ 270913 h 438150"/>
                <a:gd name="connsiteX327" fmla="*/ 386239 w 476250"/>
                <a:gd name="connsiteY327" fmla="*/ 271580 h 438150"/>
                <a:gd name="connsiteX328" fmla="*/ 386906 w 476250"/>
                <a:gd name="connsiteY328" fmla="*/ 271009 h 438150"/>
                <a:gd name="connsiteX329" fmla="*/ 386906 w 476250"/>
                <a:gd name="connsiteY329" fmla="*/ 269009 h 438150"/>
                <a:gd name="connsiteX330" fmla="*/ 386906 w 476250"/>
                <a:gd name="connsiteY330" fmla="*/ 271390 h 438150"/>
                <a:gd name="connsiteX331" fmla="*/ 385667 w 476250"/>
                <a:gd name="connsiteY331" fmla="*/ 272818 h 438150"/>
                <a:gd name="connsiteX332" fmla="*/ 385667 w 476250"/>
                <a:gd name="connsiteY332" fmla="*/ 273676 h 438150"/>
                <a:gd name="connsiteX333" fmla="*/ 386239 w 476250"/>
                <a:gd name="connsiteY333" fmla="*/ 273676 h 438150"/>
                <a:gd name="connsiteX334" fmla="*/ 390239 w 476250"/>
                <a:gd name="connsiteY334" fmla="*/ 265865 h 438150"/>
                <a:gd name="connsiteX335" fmla="*/ 391763 w 476250"/>
                <a:gd name="connsiteY335" fmla="*/ 262055 h 438150"/>
                <a:gd name="connsiteX336" fmla="*/ 391814 w 476250"/>
                <a:gd name="connsiteY336" fmla="*/ 261248 h 438150"/>
                <a:gd name="connsiteX337" fmla="*/ 391763 w 476250"/>
                <a:gd name="connsiteY337" fmla="*/ 261198 h 438150"/>
                <a:gd name="connsiteX338" fmla="*/ 390906 w 476250"/>
                <a:gd name="connsiteY338" fmla="*/ 261198 h 438150"/>
                <a:gd name="connsiteX339" fmla="*/ 388906 w 476250"/>
                <a:gd name="connsiteY339" fmla="*/ 265675 h 438150"/>
                <a:gd name="connsiteX340" fmla="*/ 387382 w 476250"/>
                <a:gd name="connsiteY340" fmla="*/ 269866 h 438150"/>
                <a:gd name="connsiteX341" fmla="*/ 387382 w 476250"/>
                <a:gd name="connsiteY341" fmla="*/ 267580 h 438150"/>
                <a:gd name="connsiteX342" fmla="*/ 389668 w 476250"/>
                <a:gd name="connsiteY342" fmla="*/ 261674 h 438150"/>
                <a:gd name="connsiteX343" fmla="*/ 391192 w 476250"/>
                <a:gd name="connsiteY343" fmla="*/ 257864 h 438150"/>
                <a:gd name="connsiteX344" fmla="*/ 390908 w 476250"/>
                <a:gd name="connsiteY344" fmla="*/ 256965 h 438150"/>
                <a:gd name="connsiteX345" fmla="*/ 390430 w 476250"/>
                <a:gd name="connsiteY345" fmla="*/ 256912 h 438150"/>
                <a:gd name="connsiteX346" fmla="*/ 388525 w 476250"/>
                <a:gd name="connsiteY346" fmla="*/ 261293 h 438150"/>
                <a:gd name="connsiteX347" fmla="*/ 386334 w 476250"/>
                <a:gd name="connsiteY347" fmla="*/ 266913 h 438150"/>
                <a:gd name="connsiteX348" fmla="*/ 386906 w 476250"/>
                <a:gd name="connsiteY348" fmla="*/ 262150 h 438150"/>
                <a:gd name="connsiteX349" fmla="*/ 388334 w 476250"/>
                <a:gd name="connsiteY349" fmla="*/ 259388 h 438150"/>
                <a:gd name="connsiteX350" fmla="*/ 390525 w 476250"/>
                <a:gd name="connsiteY350" fmla="*/ 254245 h 438150"/>
                <a:gd name="connsiteX351" fmla="*/ 390056 w 476250"/>
                <a:gd name="connsiteY351" fmla="*/ 253586 h 438150"/>
                <a:gd name="connsiteX352" fmla="*/ 389954 w 476250"/>
                <a:gd name="connsiteY352" fmla="*/ 253578 h 438150"/>
                <a:gd name="connsiteX353" fmla="*/ 389287 w 476250"/>
                <a:gd name="connsiteY353" fmla="*/ 254149 h 438150"/>
                <a:gd name="connsiteX354" fmla="*/ 387191 w 476250"/>
                <a:gd name="connsiteY354" fmla="*/ 258817 h 438150"/>
                <a:gd name="connsiteX355" fmla="*/ 387191 w 476250"/>
                <a:gd name="connsiteY355" fmla="*/ 257769 h 438150"/>
                <a:gd name="connsiteX356" fmla="*/ 389001 w 476250"/>
                <a:gd name="connsiteY356" fmla="*/ 252721 h 438150"/>
                <a:gd name="connsiteX357" fmla="*/ 390335 w 476250"/>
                <a:gd name="connsiteY357" fmla="*/ 249292 h 438150"/>
                <a:gd name="connsiteX358" fmla="*/ 390385 w 476250"/>
                <a:gd name="connsiteY358" fmla="*/ 248485 h 438150"/>
                <a:gd name="connsiteX359" fmla="*/ 390335 w 476250"/>
                <a:gd name="connsiteY359" fmla="*/ 248434 h 438150"/>
                <a:gd name="connsiteX360" fmla="*/ 389477 w 476250"/>
                <a:gd name="connsiteY360" fmla="*/ 248434 h 438150"/>
                <a:gd name="connsiteX361" fmla="*/ 387763 w 476250"/>
                <a:gd name="connsiteY361" fmla="*/ 252435 h 438150"/>
                <a:gd name="connsiteX362" fmla="*/ 387001 w 476250"/>
                <a:gd name="connsiteY362" fmla="*/ 254530 h 438150"/>
                <a:gd name="connsiteX363" fmla="*/ 387001 w 476250"/>
                <a:gd name="connsiteY363" fmla="*/ 251387 h 438150"/>
                <a:gd name="connsiteX364" fmla="*/ 389572 w 476250"/>
                <a:gd name="connsiteY364" fmla="*/ 245196 h 438150"/>
                <a:gd name="connsiteX365" fmla="*/ 389572 w 476250"/>
                <a:gd name="connsiteY365" fmla="*/ 244339 h 438150"/>
                <a:gd name="connsiteX366" fmla="*/ 388766 w 476250"/>
                <a:gd name="connsiteY366" fmla="*/ 244288 h 438150"/>
                <a:gd name="connsiteX367" fmla="*/ 388715 w 476250"/>
                <a:gd name="connsiteY367" fmla="*/ 244339 h 438150"/>
                <a:gd name="connsiteX368" fmla="*/ 386906 w 476250"/>
                <a:gd name="connsiteY368" fmla="*/ 247958 h 438150"/>
                <a:gd name="connsiteX369" fmla="*/ 386906 w 476250"/>
                <a:gd name="connsiteY369" fmla="*/ 246434 h 438150"/>
                <a:gd name="connsiteX370" fmla="*/ 387572 w 476250"/>
                <a:gd name="connsiteY370" fmla="*/ 245196 h 438150"/>
                <a:gd name="connsiteX371" fmla="*/ 389287 w 476250"/>
                <a:gd name="connsiteY371" fmla="*/ 241386 h 438150"/>
                <a:gd name="connsiteX372" fmla="*/ 389287 w 476250"/>
                <a:gd name="connsiteY372" fmla="*/ 240624 h 438150"/>
                <a:gd name="connsiteX373" fmla="*/ 388525 w 476250"/>
                <a:gd name="connsiteY373" fmla="*/ 240624 h 438150"/>
                <a:gd name="connsiteX374" fmla="*/ 386906 w 476250"/>
                <a:gd name="connsiteY374" fmla="*/ 244148 h 438150"/>
                <a:gd name="connsiteX375" fmla="*/ 386334 w 476250"/>
                <a:gd name="connsiteY375" fmla="*/ 245291 h 438150"/>
                <a:gd name="connsiteX376" fmla="*/ 385667 w 476250"/>
                <a:gd name="connsiteY376" fmla="*/ 246625 h 438150"/>
                <a:gd name="connsiteX377" fmla="*/ 385667 w 476250"/>
                <a:gd name="connsiteY377" fmla="*/ 246053 h 438150"/>
                <a:gd name="connsiteX378" fmla="*/ 388144 w 476250"/>
                <a:gd name="connsiteY378" fmla="*/ 239290 h 438150"/>
                <a:gd name="connsiteX379" fmla="*/ 389192 w 476250"/>
                <a:gd name="connsiteY379" fmla="*/ 236433 h 438150"/>
                <a:gd name="connsiteX380" fmla="*/ 389192 w 476250"/>
                <a:gd name="connsiteY380" fmla="*/ 235576 h 438150"/>
                <a:gd name="connsiteX381" fmla="*/ 388334 w 476250"/>
                <a:gd name="connsiteY381" fmla="*/ 235576 h 438150"/>
                <a:gd name="connsiteX382" fmla="*/ 387191 w 476250"/>
                <a:gd name="connsiteY382" fmla="*/ 238624 h 438150"/>
                <a:gd name="connsiteX383" fmla="*/ 385763 w 476250"/>
                <a:gd name="connsiteY383" fmla="*/ 242815 h 438150"/>
                <a:gd name="connsiteX384" fmla="*/ 385763 w 476250"/>
                <a:gd name="connsiteY384" fmla="*/ 240148 h 438150"/>
                <a:gd name="connsiteX385" fmla="*/ 388049 w 476250"/>
                <a:gd name="connsiteY385" fmla="*/ 235766 h 438150"/>
                <a:gd name="connsiteX386" fmla="*/ 388906 w 476250"/>
                <a:gd name="connsiteY386" fmla="*/ 234147 h 438150"/>
                <a:gd name="connsiteX387" fmla="*/ 388906 w 476250"/>
                <a:gd name="connsiteY387" fmla="*/ 233290 h 438150"/>
                <a:gd name="connsiteX388" fmla="*/ 388049 w 476250"/>
                <a:gd name="connsiteY388" fmla="*/ 233290 h 438150"/>
                <a:gd name="connsiteX389" fmla="*/ 387191 w 476250"/>
                <a:gd name="connsiteY389" fmla="*/ 234814 h 438150"/>
                <a:gd name="connsiteX390" fmla="*/ 385858 w 476250"/>
                <a:gd name="connsiteY390" fmla="*/ 237385 h 438150"/>
                <a:gd name="connsiteX391" fmla="*/ 385858 w 476250"/>
                <a:gd name="connsiteY391" fmla="*/ 236147 h 438150"/>
                <a:gd name="connsiteX392" fmla="*/ 388430 w 476250"/>
                <a:gd name="connsiteY392" fmla="*/ 230718 h 438150"/>
                <a:gd name="connsiteX393" fmla="*/ 388058 w 476250"/>
                <a:gd name="connsiteY393" fmla="*/ 229851 h 438150"/>
                <a:gd name="connsiteX394" fmla="*/ 387191 w 476250"/>
                <a:gd name="connsiteY394" fmla="*/ 230223 h 438150"/>
                <a:gd name="connsiteX395" fmla="*/ 387191 w 476250"/>
                <a:gd name="connsiteY395" fmla="*/ 230718 h 438150"/>
                <a:gd name="connsiteX396" fmla="*/ 384524 w 476250"/>
                <a:gd name="connsiteY396" fmla="*/ 236338 h 438150"/>
                <a:gd name="connsiteX397" fmla="*/ 384524 w 476250"/>
                <a:gd name="connsiteY397" fmla="*/ 234052 h 438150"/>
                <a:gd name="connsiteX398" fmla="*/ 387287 w 476250"/>
                <a:gd name="connsiteY398" fmla="*/ 227670 h 438150"/>
                <a:gd name="connsiteX399" fmla="*/ 387296 w 476250"/>
                <a:gd name="connsiteY399" fmla="*/ 226727 h 438150"/>
                <a:gd name="connsiteX400" fmla="*/ 387287 w 476250"/>
                <a:gd name="connsiteY400" fmla="*/ 226717 h 438150"/>
                <a:gd name="connsiteX401" fmla="*/ 386429 w 476250"/>
                <a:gd name="connsiteY401" fmla="*/ 226717 h 438150"/>
                <a:gd name="connsiteX402" fmla="*/ 384048 w 476250"/>
                <a:gd name="connsiteY402" fmla="*/ 231766 h 438150"/>
                <a:gd name="connsiteX403" fmla="*/ 384524 w 476250"/>
                <a:gd name="connsiteY403" fmla="*/ 230146 h 438150"/>
                <a:gd name="connsiteX404" fmla="*/ 387382 w 476250"/>
                <a:gd name="connsiteY404" fmla="*/ 223384 h 438150"/>
                <a:gd name="connsiteX405" fmla="*/ 387391 w 476250"/>
                <a:gd name="connsiteY405" fmla="*/ 222441 h 438150"/>
                <a:gd name="connsiteX406" fmla="*/ 387382 w 476250"/>
                <a:gd name="connsiteY406" fmla="*/ 222431 h 438150"/>
                <a:gd name="connsiteX407" fmla="*/ 386525 w 476250"/>
                <a:gd name="connsiteY407" fmla="*/ 222431 h 438150"/>
                <a:gd name="connsiteX408" fmla="*/ 383286 w 476250"/>
                <a:gd name="connsiteY408" fmla="*/ 229765 h 438150"/>
                <a:gd name="connsiteX409" fmla="*/ 381762 w 476250"/>
                <a:gd name="connsiteY409" fmla="*/ 234147 h 438150"/>
                <a:gd name="connsiteX410" fmla="*/ 381762 w 476250"/>
                <a:gd name="connsiteY410" fmla="*/ 232432 h 438150"/>
                <a:gd name="connsiteX411" fmla="*/ 387191 w 476250"/>
                <a:gd name="connsiteY411" fmla="*/ 220240 h 438150"/>
                <a:gd name="connsiteX412" fmla="*/ 387201 w 476250"/>
                <a:gd name="connsiteY412" fmla="*/ 219298 h 438150"/>
                <a:gd name="connsiteX413" fmla="*/ 387191 w 476250"/>
                <a:gd name="connsiteY413" fmla="*/ 219288 h 438150"/>
                <a:gd name="connsiteX414" fmla="*/ 386385 w 476250"/>
                <a:gd name="connsiteY414" fmla="*/ 219238 h 438150"/>
                <a:gd name="connsiteX415" fmla="*/ 386334 w 476250"/>
                <a:gd name="connsiteY415" fmla="*/ 219288 h 438150"/>
                <a:gd name="connsiteX416" fmla="*/ 381857 w 476250"/>
                <a:gd name="connsiteY416" fmla="*/ 228337 h 438150"/>
                <a:gd name="connsiteX417" fmla="*/ 381857 w 476250"/>
                <a:gd name="connsiteY417" fmla="*/ 226146 h 438150"/>
                <a:gd name="connsiteX418" fmla="*/ 383191 w 476250"/>
                <a:gd name="connsiteY418" fmla="*/ 223479 h 438150"/>
                <a:gd name="connsiteX419" fmla="*/ 385667 w 476250"/>
                <a:gd name="connsiteY419" fmla="*/ 217383 h 438150"/>
                <a:gd name="connsiteX420" fmla="*/ 385001 w 476250"/>
                <a:gd name="connsiteY420" fmla="*/ 216716 h 438150"/>
                <a:gd name="connsiteX421" fmla="*/ 384429 w 476250"/>
                <a:gd name="connsiteY421" fmla="*/ 217383 h 438150"/>
                <a:gd name="connsiteX422" fmla="*/ 382048 w 476250"/>
                <a:gd name="connsiteY422" fmla="*/ 222907 h 438150"/>
                <a:gd name="connsiteX423" fmla="*/ 382048 w 476250"/>
                <a:gd name="connsiteY423" fmla="*/ 220717 h 438150"/>
                <a:gd name="connsiteX424" fmla="*/ 382905 w 476250"/>
                <a:gd name="connsiteY424" fmla="*/ 219383 h 438150"/>
                <a:gd name="connsiteX425" fmla="*/ 385286 w 476250"/>
                <a:gd name="connsiteY425" fmla="*/ 214335 h 438150"/>
                <a:gd name="connsiteX426" fmla="*/ 384420 w 476250"/>
                <a:gd name="connsiteY426" fmla="*/ 213964 h 438150"/>
                <a:gd name="connsiteX427" fmla="*/ 384048 w 476250"/>
                <a:gd name="connsiteY427" fmla="*/ 214335 h 438150"/>
                <a:gd name="connsiteX428" fmla="*/ 381857 w 476250"/>
                <a:gd name="connsiteY428" fmla="*/ 218907 h 438150"/>
                <a:gd name="connsiteX429" fmla="*/ 381191 w 476250"/>
                <a:gd name="connsiteY429" fmla="*/ 219478 h 438150"/>
                <a:gd name="connsiteX430" fmla="*/ 381191 w 476250"/>
                <a:gd name="connsiteY430" fmla="*/ 220526 h 438150"/>
                <a:gd name="connsiteX431" fmla="*/ 379190 w 476250"/>
                <a:gd name="connsiteY431" fmla="*/ 225193 h 438150"/>
                <a:gd name="connsiteX432" fmla="*/ 379190 w 476250"/>
                <a:gd name="connsiteY432" fmla="*/ 222812 h 438150"/>
                <a:gd name="connsiteX433" fmla="*/ 384620 w 476250"/>
                <a:gd name="connsiteY433" fmla="*/ 211573 h 438150"/>
                <a:gd name="connsiteX434" fmla="*/ 384620 w 476250"/>
                <a:gd name="connsiteY434" fmla="*/ 210715 h 438150"/>
                <a:gd name="connsiteX435" fmla="*/ 383813 w 476250"/>
                <a:gd name="connsiteY435" fmla="*/ 210665 h 438150"/>
                <a:gd name="connsiteX436" fmla="*/ 383762 w 476250"/>
                <a:gd name="connsiteY436" fmla="*/ 210715 h 438150"/>
                <a:gd name="connsiteX437" fmla="*/ 379476 w 476250"/>
                <a:gd name="connsiteY437" fmla="*/ 218526 h 438150"/>
                <a:gd name="connsiteX438" fmla="*/ 383000 w 476250"/>
                <a:gd name="connsiteY438" fmla="*/ 210239 h 438150"/>
                <a:gd name="connsiteX439" fmla="*/ 384905 w 476250"/>
                <a:gd name="connsiteY439" fmla="*/ 206143 h 438150"/>
                <a:gd name="connsiteX440" fmla="*/ 385382 w 476250"/>
                <a:gd name="connsiteY440" fmla="*/ 206143 h 438150"/>
                <a:gd name="connsiteX441" fmla="*/ 385953 w 476250"/>
                <a:gd name="connsiteY441" fmla="*/ 205477 h 438150"/>
                <a:gd name="connsiteX442" fmla="*/ 385953 w 476250"/>
                <a:gd name="connsiteY442" fmla="*/ 204524 h 438150"/>
                <a:gd name="connsiteX443" fmla="*/ 384143 w 476250"/>
                <a:gd name="connsiteY443" fmla="*/ 191951 h 438150"/>
                <a:gd name="connsiteX444" fmla="*/ 383572 w 476250"/>
                <a:gd name="connsiteY444" fmla="*/ 191951 h 438150"/>
                <a:gd name="connsiteX445" fmla="*/ 383572 w 476250"/>
                <a:gd name="connsiteY445" fmla="*/ 192713 h 438150"/>
                <a:gd name="connsiteX446" fmla="*/ 384715 w 476250"/>
                <a:gd name="connsiteY446" fmla="*/ 202905 h 438150"/>
                <a:gd name="connsiteX447" fmla="*/ 384715 w 476250"/>
                <a:gd name="connsiteY447" fmla="*/ 203762 h 438150"/>
                <a:gd name="connsiteX448" fmla="*/ 381571 w 476250"/>
                <a:gd name="connsiteY448" fmla="*/ 210239 h 438150"/>
                <a:gd name="connsiteX449" fmla="*/ 381571 w 476250"/>
                <a:gd name="connsiteY449" fmla="*/ 207191 h 438150"/>
                <a:gd name="connsiteX450" fmla="*/ 382619 w 476250"/>
                <a:gd name="connsiteY450" fmla="*/ 204715 h 438150"/>
                <a:gd name="connsiteX451" fmla="*/ 381762 w 476250"/>
                <a:gd name="connsiteY451" fmla="*/ 202619 h 438150"/>
                <a:gd name="connsiteX452" fmla="*/ 381762 w 476250"/>
                <a:gd name="connsiteY452" fmla="*/ 201381 h 438150"/>
                <a:gd name="connsiteX453" fmla="*/ 381762 w 476250"/>
                <a:gd name="connsiteY453" fmla="*/ 200905 h 438150"/>
                <a:gd name="connsiteX454" fmla="*/ 384715 w 476250"/>
                <a:gd name="connsiteY454" fmla="*/ 195190 h 438150"/>
                <a:gd name="connsiteX455" fmla="*/ 384143 w 476250"/>
                <a:gd name="connsiteY455" fmla="*/ 194523 h 438150"/>
                <a:gd name="connsiteX456" fmla="*/ 383484 w 476250"/>
                <a:gd name="connsiteY456" fmla="*/ 194992 h 438150"/>
                <a:gd name="connsiteX457" fmla="*/ 383477 w 476250"/>
                <a:gd name="connsiteY457" fmla="*/ 195094 h 438150"/>
                <a:gd name="connsiteX458" fmla="*/ 381571 w 476250"/>
                <a:gd name="connsiteY458" fmla="*/ 200714 h 438150"/>
                <a:gd name="connsiteX459" fmla="*/ 380047 w 476250"/>
                <a:gd name="connsiteY459" fmla="*/ 198047 h 438150"/>
                <a:gd name="connsiteX460" fmla="*/ 397097 w 476250"/>
                <a:gd name="connsiteY460" fmla="*/ 161757 h 438150"/>
                <a:gd name="connsiteX461" fmla="*/ 398240 w 476250"/>
                <a:gd name="connsiteY461" fmla="*/ 161757 h 438150"/>
                <a:gd name="connsiteX462" fmla="*/ 402146 w 476250"/>
                <a:gd name="connsiteY462" fmla="*/ 160804 h 438150"/>
                <a:gd name="connsiteX463" fmla="*/ 403289 w 476250"/>
                <a:gd name="connsiteY463" fmla="*/ 158709 h 438150"/>
                <a:gd name="connsiteX464" fmla="*/ 405670 w 476250"/>
                <a:gd name="connsiteY464" fmla="*/ 156423 h 438150"/>
                <a:gd name="connsiteX465" fmla="*/ 405670 w 476250"/>
                <a:gd name="connsiteY465" fmla="*/ 154327 h 438150"/>
                <a:gd name="connsiteX466" fmla="*/ 407384 w 476250"/>
                <a:gd name="connsiteY466" fmla="*/ 152327 h 438150"/>
                <a:gd name="connsiteX467" fmla="*/ 406527 w 476250"/>
                <a:gd name="connsiteY467" fmla="*/ 149946 h 438150"/>
                <a:gd name="connsiteX468" fmla="*/ 407670 w 476250"/>
                <a:gd name="connsiteY468" fmla="*/ 146993 h 438150"/>
                <a:gd name="connsiteX469" fmla="*/ 405479 w 476250"/>
                <a:gd name="connsiteY469" fmla="*/ 144993 h 438150"/>
                <a:gd name="connsiteX470" fmla="*/ 415004 w 476250"/>
                <a:gd name="connsiteY470" fmla="*/ 123847 h 438150"/>
                <a:gd name="connsiteX471" fmla="*/ 417576 w 476250"/>
                <a:gd name="connsiteY471" fmla="*/ 118418 h 438150"/>
                <a:gd name="connsiteX472" fmla="*/ 418910 w 476250"/>
                <a:gd name="connsiteY472" fmla="*/ 115561 h 438150"/>
                <a:gd name="connsiteX473" fmla="*/ 418910 w 476250"/>
                <a:gd name="connsiteY473" fmla="*/ 123562 h 438150"/>
                <a:gd name="connsiteX474" fmla="*/ 419576 w 476250"/>
                <a:gd name="connsiteY474" fmla="*/ 124133 h 438150"/>
                <a:gd name="connsiteX475" fmla="*/ 420148 w 476250"/>
                <a:gd name="connsiteY475" fmla="*/ 123466 h 438150"/>
                <a:gd name="connsiteX476" fmla="*/ 420148 w 476250"/>
                <a:gd name="connsiteY476" fmla="*/ 113370 h 438150"/>
                <a:gd name="connsiteX477" fmla="*/ 421005 w 476250"/>
                <a:gd name="connsiteY477" fmla="*/ 111560 h 438150"/>
                <a:gd name="connsiteX478" fmla="*/ 423101 w 476250"/>
                <a:gd name="connsiteY478" fmla="*/ 107083 h 438150"/>
                <a:gd name="connsiteX479" fmla="*/ 423863 w 476250"/>
                <a:gd name="connsiteY479" fmla="*/ 105559 h 438150"/>
                <a:gd name="connsiteX480" fmla="*/ 425101 w 476250"/>
                <a:gd name="connsiteY480" fmla="*/ 111655 h 438150"/>
                <a:gd name="connsiteX481" fmla="*/ 425768 w 476250"/>
                <a:gd name="connsiteY481" fmla="*/ 119466 h 438150"/>
                <a:gd name="connsiteX482" fmla="*/ 425717 w 476250"/>
                <a:gd name="connsiteY482" fmla="*/ 120273 h 438150"/>
                <a:gd name="connsiteX483" fmla="*/ 425768 w 476250"/>
                <a:gd name="connsiteY483" fmla="*/ 120323 h 438150"/>
                <a:gd name="connsiteX484" fmla="*/ 426244 w 476250"/>
                <a:gd name="connsiteY484" fmla="*/ 120323 h 438150"/>
                <a:gd name="connsiteX485" fmla="*/ 426244 w 476250"/>
                <a:gd name="connsiteY485" fmla="*/ 111465 h 438150"/>
                <a:gd name="connsiteX486" fmla="*/ 424720 w 476250"/>
                <a:gd name="connsiteY486" fmla="*/ 103750 h 438150"/>
                <a:gd name="connsiteX487" fmla="*/ 425768 w 476250"/>
                <a:gd name="connsiteY487" fmla="*/ 101464 h 438150"/>
                <a:gd name="connsiteX488" fmla="*/ 426815 w 476250"/>
                <a:gd name="connsiteY488" fmla="*/ 99273 h 438150"/>
                <a:gd name="connsiteX489" fmla="*/ 427672 w 476250"/>
                <a:gd name="connsiteY489" fmla="*/ 97368 h 438150"/>
                <a:gd name="connsiteX490" fmla="*/ 429292 w 476250"/>
                <a:gd name="connsiteY490" fmla="*/ 106226 h 438150"/>
                <a:gd name="connsiteX491" fmla="*/ 431102 w 476250"/>
                <a:gd name="connsiteY491" fmla="*/ 116894 h 438150"/>
                <a:gd name="connsiteX492" fmla="*/ 431968 w 476250"/>
                <a:gd name="connsiteY492" fmla="*/ 117266 h 438150"/>
                <a:gd name="connsiteX493" fmla="*/ 432340 w 476250"/>
                <a:gd name="connsiteY493" fmla="*/ 116894 h 438150"/>
                <a:gd name="connsiteX494" fmla="*/ 430435 w 476250"/>
                <a:gd name="connsiteY494" fmla="*/ 105940 h 438150"/>
                <a:gd name="connsiteX495" fmla="*/ 429101 w 476250"/>
                <a:gd name="connsiteY495" fmla="*/ 94987 h 438150"/>
                <a:gd name="connsiteX496" fmla="*/ 429863 w 476250"/>
                <a:gd name="connsiteY496" fmla="*/ 93844 h 438150"/>
                <a:gd name="connsiteX497" fmla="*/ 430625 w 476250"/>
                <a:gd name="connsiteY497" fmla="*/ 93844 h 438150"/>
                <a:gd name="connsiteX498" fmla="*/ 434816 w 476250"/>
                <a:gd name="connsiteY498" fmla="*/ 106702 h 438150"/>
                <a:gd name="connsiteX499" fmla="*/ 436245 w 476250"/>
                <a:gd name="connsiteY499" fmla="*/ 114608 h 438150"/>
                <a:gd name="connsiteX500" fmla="*/ 436817 w 476250"/>
                <a:gd name="connsiteY500" fmla="*/ 114608 h 438150"/>
                <a:gd name="connsiteX501" fmla="*/ 436817 w 476250"/>
                <a:gd name="connsiteY501" fmla="*/ 113846 h 438150"/>
                <a:gd name="connsiteX502" fmla="*/ 435483 w 476250"/>
                <a:gd name="connsiteY502" fmla="*/ 106131 h 438150"/>
                <a:gd name="connsiteX503" fmla="*/ 430816 w 476250"/>
                <a:gd name="connsiteY503" fmla="*/ 92415 h 438150"/>
                <a:gd name="connsiteX504" fmla="*/ 431387 w 476250"/>
                <a:gd name="connsiteY504" fmla="*/ 91843 h 438150"/>
                <a:gd name="connsiteX505" fmla="*/ 432149 w 476250"/>
                <a:gd name="connsiteY505" fmla="*/ 90700 h 438150"/>
                <a:gd name="connsiteX506" fmla="*/ 433197 w 476250"/>
                <a:gd name="connsiteY506" fmla="*/ 89557 h 438150"/>
                <a:gd name="connsiteX507" fmla="*/ 440341 w 476250"/>
                <a:gd name="connsiteY507" fmla="*/ 102702 h 438150"/>
                <a:gd name="connsiteX508" fmla="*/ 442436 w 476250"/>
                <a:gd name="connsiteY508" fmla="*/ 108131 h 438150"/>
                <a:gd name="connsiteX509" fmla="*/ 442913 w 476250"/>
                <a:gd name="connsiteY509" fmla="*/ 108131 h 438150"/>
                <a:gd name="connsiteX510" fmla="*/ 442913 w 476250"/>
                <a:gd name="connsiteY510" fmla="*/ 107274 h 438150"/>
                <a:gd name="connsiteX511" fmla="*/ 441008 w 476250"/>
                <a:gd name="connsiteY511" fmla="*/ 102130 h 438150"/>
                <a:gd name="connsiteX512" fmla="*/ 433007 w 476250"/>
                <a:gd name="connsiteY512" fmla="*/ 88224 h 438150"/>
                <a:gd name="connsiteX513" fmla="*/ 434245 w 476250"/>
                <a:gd name="connsiteY513" fmla="*/ 85747 h 438150"/>
                <a:gd name="connsiteX514" fmla="*/ 434816 w 476250"/>
                <a:gd name="connsiteY514" fmla="*/ 85176 h 438150"/>
                <a:gd name="connsiteX515" fmla="*/ 437674 w 476250"/>
                <a:gd name="connsiteY515" fmla="*/ 88224 h 438150"/>
                <a:gd name="connsiteX516" fmla="*/ 447770 w 476250"/>
                <a:gd name="connsiteY516" fmla="*/ 104416 h 438150"/>
                <a:gd name="connsiteX517" fmla="*/ 448334 w 476250"/>
                <a:gd name="connsiteY517" fmla="*/ 104996 h 438150"/>
                <a:gd name="connsiteX518" fmla="*/ 448437 w 476250"/>
                <a:gd name="connsiteY518" fmla="*/ 104988 h 438150"/>
                <a:gd name="connsiteX519" fmla="*/ 449016 w 476250"/>
                <a:gd name="connsiteY519" fmla="*/ 104424 h 438150"/>
                <a:gd name="connsiteX520" fmla="*/ 449009 w 476250"/>
                <a:gd name="connsiteY520" fmla="*/ 104321 h 438150"/>
                <a:gd name="connsiteX521" fmla="*/ 438912 w 476250"/>
                <a:gd name="connsiteY521" fmla="*/ 87748 h 438150"/>
                <a:gd name="connsiteX522" fmla="*/ 437960 w 476250"/>
                <a:gd name="connsiteY522" fmla="*/ 86795 h 438150"/>
                <a:gd name="connsiteX523" fmla="*/ 437483 w 476250"/>
                <a:gd name="connsiteY523" fmla="*/ 86319 h 438150"/>
                <a:gd name="connsiteX524" fmla="*/ 437197 w 476250"/>
                <a:gd name="connsiteY524" fmla="*/ 83747 h 438150"/>
                <a:gd name="connsiteX525" fmla="*/ 446722 w 476250"/>
                <a:gd name="connsiteY525" fmla="*/ 87843 h 438150"/>
                <a:gd name="connsiteX526" fmla="*/ 447580 w 476250"/>
                <a:gd name="connsiteY526" fmla="*/ 88510 h 438150"/>
                <a:gd name="connsiteX527" fmla="*/ 448913 w 476250"/>
                <a:gd name="connsiteY527" fmla="*/ 89938 h 438150"/>
                <a:gd name="connsiteX528" fmla="*/ 450628 w 476250"/>
                <a:gd name="connsiteY528" fmla="*/ 93177 h 438150"/>
                <a:gd name="connsiteX529" fmla="*/ 451390 w 476250"/>
                <a:gd name="connsiteY529" fmla="*/ 93272 h 438150"/>
                <a:gd name="connsiteX530" fmla="*/ 451390 w 476250"/>
                <a:gd name="connsiteY530" fmla="*/ 94701 h 438150"/>
                <a:gd name="connsiteX531" fmla="*/ 450247 w 476250"/>
                <a:gd name="connsiteY531" fmla="*/ 93272 h 438150"/>
                <a:gd name="connsiteX532" fmla="*/ 450247 w 476250"/>
                <a:gd name="connsiteY532" fmla="*/ 93748 h 438150"/>
                <a:gd name="connsiteX533" fmla="*/ 451580 w 476250"/>
                <a:gd name="connsiteY533" fmla="*/ 100225 h 438150"/>
                <a:gd name="connsiteX534" fmla="*/ 451580 w 476250"/>
                <a:gd name="connsiteY534" fmla="*/ 101368 h 438150"/>
                <a:gd name="connsiteX535" fmla="*/ 452723 w 476250"/>
                <a:gd name="connsiteY535" fmla="*/ 105750 h 438150"/>
                <a:gd name="connsiteX536" fmla="*/ 451009 w 476250"/>
                <a:gd name="connsiteY536" fmla="*/ 104702 h 438150"/>
                <a:gd name="connsiteX537" fmla="*/ 451961 w 476250"/>
                <a:gd name="connsiteY537" fmla="*/ 107083 h 438150"/>
                <a:gd name="connsiteX538" fmla="*/ 452819 w 476250"/>
                <a:gd name="connsiteY538" fmla="*/ 113084 h 438150"/>
                <a:gd name="connsiteX539" fmla="*/ 453162 w 476250"/>
                <a:gd name="connsiteY539" fmla="*/ 113816 h 438150"/>
                <a:gd name="connsiteX540" fmla="*/ 453295 w 476250"/>
                <a:gd name="connsiteY540" fmla="*/ 113846 h 438150"/>
                <a:gd name="connsiteX541" fmla="*/ 454057 w 476250"/>
                <a:gd name="connsiteY541" fmla="*/ 113370 h 438150"/>
                <a:gd name="connsiteX542" fmla="*/ 453104 w 476250"/>
                <a:gd name="connsiteY542" fmla="*/ 106607 h 438150"/>
                <a:gd name="connsiteX543" fmla="*/ 455105 w 476250"/>
                <a:gd name="connsiteY543" fmla="*/ 108798 h 438150"/>
                <a:gd name="connsiteX544" fmla="*/ 456438 w 476250"/>
                <a:gd name="connsiteY544" fmla="*/ 115180 h 438150"/>
                <a:gd name="connsiteX545" fmla="*/ 456438 w 476250"/>
                <a:gd name="connsiteY545" fmla="*/ 120704 h 438150"/>
                <a:gd name="connsiteX546" fmla="*/ 453962 w 476250"/>
                <a:gd name="connsiteY546" fmla="*/ 130229 h 438150"/>
                <a:gd name="connsiteX547" fmla="*/ 454525 w 476250"/>
                <a:gd name="connsiteY547" fmla="*/ 130808 h 438150"/>
                <a:gd name="connsiteX548" fmla="*/ 454628 w 476250"/>
                <a:gd name="connsiteY548" fmla="*/ 130801 h 438150"/>
                <a:gd name="connsiteX549" fmla="*/ 455200 w 476250"/>
                <a:gd name="connsiteY549" fmla="*/ 130229 h 438150"/>
                <a:gd name="connsiteX550" fmla="*/ 456819 w 476250"/>
                <a:gd name="connsiteY550" fmla="*/ 122609 h 438150"/>
                <a:gd name="connsiteX551" fmla="*/ 457391 w 476250"/>
                <a:gd name="connsiteY551" fmla="*/ 130229 h 438150"/>
                <a:gd name="connsiteX552" fmla="*/ 457391 w 476250"/>
                <a:gd name="connsiteY552" fmla="*/ 134134 h 438150"/>
                <a:gd name="connsiteX553" fmla="*/ 457391 w 476250"/>
                <a:gd name="connsiteY553" fmla="*/ 149755 h 438150"/>
                <a:gd name="connsiteX554" fmla="*/ 456533 w 476250"/>
                <a:gd name="connsiteY554" fmla="*/ 194047 h 438150"/>
                <a:gd name="connsiteX555" fmla="*/ 456533 w 476250"/>
                <a:gd name="connsiteY555" fmla="*/ 200428 h 438150"/>
                <a:gd name="connsiteX556" fmla="*/ 456533 w 476250"/>
                <a:gd name="connsiteY556" fmla="*/ 203762 h 438150"/>
                <a:gd name="connsiteX557" fmla="*/ 458343 w 476250"/>
                <a:gd name="connsiteY557" fmla="*/ 220050 h 438150"/>
                <a:gd name="connsiteX558" fmla="*/ 459105 w 476250"/>
                <a:gd name="connsiteY558" fmla="*/ 223288 h 438150"/>
                <a:gd name="connsiteX559" fmla="*/ 459962 w 476250"/>
                <a:gd name="connsiteY559" fmla="*/ 243577 h 438150"/>
                <a:gd name="connsiteX560" fmla="*/ 459962 w 476250"/>
                <a:gd name="connsiteY560" fmla="*/ 247863 h 438150"/>
                <a:gd name="connsiteX561" fmla="*/ 459391 w 476250"/>
                <a:gd name="connsiteY561" fmla="*/ 258912 h 438150"/>
                <a:gd name="connsiteX562" fmla="*/ 459391 w 476250"/>
                <a:gd name="connsiteY562" fmla="*/ 259388 h 438150"/>
                <a:gd name="connsiteX563" fmla="*/ 442341 w 476250"/>
                <a:gd name="connsiteY563" fmla="*/ 267675 h 438150"/>
                <a:gd name="connsiteX564" fmla="*/ 430530 w 476250"/>
                <a:gd name="connsiteY564" fmla="*/ 273009 h 438150"/>
                <a:gd name="connsiteX565" fmla="*/ 416528 w 476250"/>
                <a:gd name="connsiteY565" fmla="*/ 281105 h 438150"/>
                <a:gd name="connsiteX566" fmla="*/ 396050 w 476250"/>
                <a:gd name="connsiteY566" fmla="*/ 292345 h 438150"/>
                <a:gd name="connsiteX567" fmla="*/ 398526 w 476250"/>
                <a:gd name="connsiteY567" fmla="*/ 287011 h 438150"/>
                <a:gd name="connsiteX568" fmla="*/ 398526 w 476250"/>
                <a:gd name="connsiteY568" fmla="*/ 286439 h 438150"/>
                <a:gd name="connsiteX569" fmla="*/ 397859 w 476250"/>
                <a:gd name="connsiteY569" fmla="*/ 285772 h 438150"/>
                <a:gd name="connsiteX570" fmla="*/ 394430 w 476250"/>
                <a:gd name="connsiteY570" fmla="*/ 291868 h 438150"/>
                <a:gd name="connsiteX571" fmla="*/ 391763 w 476250"/>
                <a:gd name="connsiteY571" fmla="*/ 297679 h 438150"/>
                <a:gd name="connsiteX572" fmla="*/ 391713 w 476250"/>
                <a:gd name="connsiteY572" fmla="*/ 298486 h 438150"/>
                <a:gd name="connsiteX573" fmla="*/ 391763 w 476250"/>
                <a:gd name="connsiteY573" fmla="*/ 298536 h 438150"/>
                <a:gd name="connsiteX574" fmla="*/ 392335 w 476250"/>
                <a:gd name="connsiteY574" fmla="*/ 298536 h 438150"/>
                <a:gd name="connsiteX575" fmla="*/ 394526 w 476250"/>
                <a:gd name="connsiteY575" fmla="*/ 293678 h 438150"/>
                <a:gd name="connsiteX576" fmla="*/ 394526 w 476250"/>
                <a:gd name="connsiteY576" fmla="*/ 298250 h 438150"/>
                <a:gd name="connsiteX577" fmla="*/ 396335 w 476250"/>
                <a:gd name="connsiteY577" fmla="*/ 299393 h 438150"/>
                <a:gd name="connsiteX578" fmla="*/ 403955 w 476250"/>
                <a:gd name="connsiteY578" fmla="*/ 289201 h 438150"/>
                <a:gd name="connsiteX579" fmla="*/ 413480 w 476250"/>
                <a:gd name="connsiteY579" fmla="*/ 290916 h 438150"/>
                <a:gd name="connsiteX580" fmla="*/ 420053 w 476250"/>
                <a:gd name="connsiteY580" fmla="*/ 279581 h 438150"/>
                <a:gd name="connsiteX581" fmla="*/ 428720 w 476250"/>
                <a:gd name="connsiteY581" fmla="*/ 282153 h 438150"/>
                <a:gd name="connsiteX582" fmla="*/ 435102 w 476250"/>
                <a:gd name="connsiteY582" fmla="*/ 271580 h 438150"/>
                <a:gd name="connsiteX583" fmla="*/ 446246 w 476250"/>
                <a:gd name="connsiteY583" fmla="*/ 274819 h 438150"/>
                <a:gd name="connsiteX584" fmla="*/ 451485 w 476250"/>
                <a:gd name="connsiteY584" fmla="*/ 264532 h 438150"/>
                <a:gd name="connsiteX585" fmla="*/ 459581 w 476250"/>
                <a:gd name="connsiteY585" fmla="*/ 267865 h 438150"/>
                <a:gd name="connsiteX586" fmla="*/ 459581 w 476250"/>
                <a:gd name="connsiteY586" fmla="*/ 259769 h 438150"/>
                <a:gd name="connsiteX587" fmla="*/ 460058 w 476250"/>
                <a:gd name="connsiteY587" fmla="*/ 252149 h 438150"/>
                <a:gd name="connsiteX588" fmla="*/ 460915 w 476250"/>
                <a:gd name="connsiteY588" fmla="*/ 256626 h 438150"/>
                <a:gd name="connsiteX589" fmla="*/ 461534 w 476250"/>
                <a:gd name="connsiteY589" fmla="*/ 257245 h 438150"/>
                <a:gd name="connsiteX590" fmla="*/ 462153 w 476250"/>
                <a:gd name="connsiteY590" fmla="*/ 256626 h 438150"/>
                <a:gd name="connsiteX591" fmla="*/ 461296 w 476250"/>
                <a:gd name="connsiteY591" fmla="*/ 251863 h 438150"/>
                <a:gd name="connsiteX592" fmla="*/ 460343 w 476250"/>
                <a:gd name="connsiteY592" fmla="*/ 245863 h 438150"/>
                <a:gd name="connsiteX593" fmla="*/ 460343 w 476250"/>
                <a:gd name="connsiteY593" fmla="*/ 245291 h 438150"/>
                <a:gd name="connsiteX594" fmla="*/ 460343 w 476250"/>
                <a:gd name="connsiteY594" fmla="*/ 234337 h 438150"/>
                <a:gd name="connsiteX595" fmla="*/ 461010 w 476250"/>
                <a:gd name="connsiteY595" fmla="*/ 233880 h 438150"/>
                <a:gd name="connsiteX596" fmla="*/ 461010 w 476250"/>
                <a:gd name="connsiteY596" fmla="*/ 233671 h 438150"/>
                <a:gd name="connsiteX597" fmla="*/ 459105 w 476250"/>
                <a:gd name="connsiteY597" fmla="*/ 224146 h 438150"/>
                <a:gd name="connsiteX598" fmla="*/ 458248 w 476250"/>
                <a:gd name="connsiteY598" fmla="*/ 220336 h 438150"/>
                <a:gd name="connsiteX599" fmla="*/ 456724 w 476250"/>
                <a:gd name="connsiteY599" fmla="*/ 210811 h 438150"/>
                <a:gd name="connsiteX600" fmla="*/ 456724 w 476250"/>
                <a:gd name="connsiteY600" fmla="*/ 211287 h 438150"/>
                <a:gd name="connsiteX601" fmla="*/ 457867 w 476250"/>
                <a:gd name="connsiteY601" fmla="*/ 215383 h 438150"/>
                <a:gd name="connsiteX602" fmla="*/ 458534 w 476250"/>
                <a:gd name="connsiteY602" fmla="*/ 215954 h 438150"/>
                <a:gd name="connsiteX603" fmla="*/ 459105 w 476250"/>
                <a:gd name="connsiteY603" fmla="*/ 215287 h 438150"/>
                <a:gd name="connsiteX604" fmla="*/ 457962 w 476250"/>
                <a:gd name="connsiteY604" fmla="*/ 210811 h 438150"/>
                <a:gd name="connsiteX605" fmla="*/ 456343 w 476250"/>
                <a:gd name="connsiteY605" fmla="*/ 205000 h 438150"/>
                <a:gd name="connsiteX606" fmla="*/ 456343 w 476250"/>
                <a:gd name="connsiteY606" fmla="*/ 200809 h 438150"/>
                <a:gd name="connsiteX607" fmla="*/ 456343 w 476250"/>
                <a:gd name="connsiteY607" fmla="*/ 194332 h 438150"/>
                <a:gd name="connsiteX608" fmla="*/ 456343 w 476250"/>
                <a:gd name="connsiteY608" fmla="*/ 189094 h 438150"/>
                <a:gd name="connsiteX609" fmla="*/ 457867 w 476250"/>
                <a:gd name="connsiteY609" fmla="*/ 197380 h 438150"/>
                <a:gd name="connsiteX610" fmla="*/ 458438 w 476250"/>
                <a:gd name="connsiteY610" fmla="*/ 197952 h 438150"/>
                <a:gd name="connsiteX611" fmla="*/ 459017 w 476250"/>
                <a:gd name="connsiteY611" fmla="*/ 197388 h 438150"/>
                <a:gd name="connsiteX612" fmla="*/ 459010 w 476250"/>
                <a:gd name="connsiteY612" fmla="*/ 197285 h 438150"/>
                <a:gd name="connsiteX613" fmla="*/ 456343 w 476250"/>
                <a:gd name="connsiteY613" fmla="*/ 185855 h 438150"/>
                <a:gd name="connsiteX614" fmla="*/ 456343 w 476250"/>
                <a:gd name="connsiteY614" fmla="*/ 177092 h 438150"/>
                <a:gd name="connsiteX615" fmla="*/ 456819 w 476250"/>
                <a:gd name="connsiteY615" fmla="*/ 176330 h 438150"/>
                <a:gd name="connsiteX616" fmla="*/ 456819 w 476250"/>
                <a:gd name="connsiteY616" fmla="*/ 173187 h 438150"/>
                <a:gd name="connsiteX617" fmla="*/ 456819 w 476250"/>
                <a:gd name="connsiteY617" fmla="*/ 169567 h 438150"/>
                <a:gd name="connsiteX618" fmla="*/ 456819 w 476250"/>
                <a:gd name="connsiteY618" fmla="*/ 167853 h 438150"/>
                <a:gd name="connsiteX619" fmla="*/ 456057 w 476250"/>
                <a:gd name="connsiteY619" fmla="*/ 162900 h 438150"/>
                <a:gd name="connsiteX620" fmla="*/ 457010 w 476250"/>
                <a:gd name="connsiteY620" fmla="*/ 150803 h 438150"/>
                <a:gd name="connsiteX621" fmla="*/ 457010 w 476250"/>
                <a:gd name="connsiteY621" fmla="*/ 140230 h 438150"/>
                <a:gd name="connsiteX622" fmla="*/ 457771 w 476250"/>
                <a:gd name="connsiteY622" fmla="*/ 143850 h 438150"/>
                <a:gd name="connsiteX623" fmla="*/ 458335 w 476250"/>
                <a:gd name="connsiteY623" fmla="*/ 144429 h 438150"/>
                <a:gd name="connsiteX624" fmla="*/ 458438 w 476250"/>
                <a:gd name="connsiteY624" fmla="*/ 144421 h 438150"/>
                <a:gd name="connsiteX625" fmla="*/ 459010 w 476250"/>
                <a:gd name="connsiteY625" fmla="*/ 143755 h 438150"/>
                <a:gd name="connsiteX626" fmla="*/ 457391 w 476250"/>
                <a:gd name="connsiteY626" fmla="*/ 137278 h 438150"/>
                <a:gd name="connsiteX627" fmla="*/ 456629 w 476250"/>
                <a:gd name="connsiteY627" fmla="*/ 134706 h 438150"/>
                <a:gd name="connsiteX628" fmla="*/ 456629 w 476250"/>
                <a:gd name="connsiteY628" fmla="*/ 132134 h 438150"/>
                <a:gd name="connsiteX629" fmla="*/ 455867 w 476250"/>
                <a:gd name="connsiteY629" fmla="*/ 116037 h 438150"/>
                <a:gd name="connsiteX630" fmla="*/ 455867 w 476250"/>
                <a:gd name="connsiteY630" fmla="*/ 112989 h 438150"/>
                <a:gd name="connsiteX631" fmla="*/ 456914 w 476250"/>
                <a:gd name="connsiteY631" fmla="*/ 115561 h 438150"/>
                <a:gd name="connsiteX632" fmla="*/ 457486 w 476250"/>
                <a:gd name="connsiteY632" fmla="*/ 116227 h 438150"/>
                <a:gd name="connsiteX633" fmla="*/ 458153 w 476250"/>
                <a:gd name="connsiteY633" fmla="*/ 115656 h 438150"/>
                <a:gd name="connsiteX634" fmla="*/ 454533 w 476250"/>
                <a:gd name="connsiteY634" fmla="*/ 108893 h 438150"/>
                <a:gd name="connsiteX635" fmla="*/ 454057 w 476250"/>
                <a:gd name="connsiteY635" fmla="*/ 107750 h 438150"/>
                <a:gd name="connsiteX636" fmla="*/ 451961 w 476250"/>
                <a:gd name="connsiteY636" fmla="*/ 101559 h 438150"/>
                <a:gd name="connsiteX637" fmla="*/ 451009 w 476250"/>
                <a:gd name="connsiteY637" fmla="*/ 97177 h 438150"/>
                <a:gd name="connsiteX638" fmla="*/ 451009 w 476250"/>
                <a:gd name="connsiteY638" fmla="*/ 96701 h 438150"/>
                <a:gd name="connsiteX639" fmla="*/ 451009 w 476250"/>
                <a:gd name="connsiteY639" fmla="*/ 95939 h 438150"/>
                <a:gd name="connsiteX640" fmla="*/ 451485 w 476250"/>
                <a:gd name="connsiteY640" fmla="*/ 96892 h 438150"/>
                <a:gd name="connsiteX641" fmla="*/ 452342 w 476250"/>
                <a:gd name="connsiteY641" fmla="*/ 96892 h 438150"/>
                <a:gd name="connsiteX642" fmla="*/ 452342 w 476250"/>
                <a:gd name="connsiteY642" fmla="*/ 96034 h 438150"/>
                <a:gd name="connsiteX643" fmla="*/ 450152 w 476250"/>
                <a:gd name="connsiteY643" fmla="*/ 92510 h 438150"/>
                <a:gd name="connsiteX644" fmla="*/ 446818 w 476250"/>
                <a:gd name="connsiteY644" fmla="*/ 87557 h 438150"/>
                <a:gd name="connsiteX645" fmla="*/ 452723 w 476250"/>
                <a:gd name="connsiteY645" fmla="*/ 92701 h 438150"/>
                <a:gd name="connsiteX646" fmla="*/ 453530 w 476250"/>
                <a:gd name="connsiteY646" fmla="*/ 92751 h 438150"/>
                <a:gd name="connsiteX647" fmla="*/ 453581 w 476250"/>
                <a:gd name="connsiteY647" fmla="*/ 92701 h 438150"/>
                <a:gd name="connsiteX648" fmla="*/ 453581 w 476250"/>
                <a:gd name="connsiteY648" fmla="*/ 91843 h 438150"/>
                <a:gd name="connsiteX649" fmla="*/ 442436 w 476250"/>
                <a:gd name="connsiteY649" fmla="*/ 84128 h 438150"/>
                <a:gd name="connsiteX650" fmla="*/ 441389 w 476250"/>
                <a:gd name="connsiteY650" fmla="*/ 83366 h 438150"/>
                <a:gd name="connsiteX651" fmla="*/ 453962 w 476250"/>
                <a:gd name="connsiteY651" fmla="*/ 90510 h 438150"/>
                <a:gd name="connsiteX652" fmla="*/ 454819 w 476250"/>
                <a:gd name="connsiteY652" fmla="*/ 90510 h 438150"/>
                <a:gd name="connsiteX653" fmla="*/ 454819 w 476250"/>
                <a:gd name="connsiteY653" fmla="*/ 89653 h 438150"/>
                <a:gd name="connsiteX654" fmla="*/ 437102 w 476250"/>
                <a:gd name="connsiteY654" fmla="*/ 81366 h 438150"/>
                <a:gd name="connsiteX655" fmla="*/ 436531 w 476250"/>
                <a:gd name="connsiteY655" fmla="*/ 81366 h 438150"/>
                <a:gd name="connsiteX656" fmla="*/ 434245 w 476250"/>
                <a:gd name="connsiteY656" fmla="*/ 81366 h 438150"/>
                <a:gd name="connsiteX657" fmla="*/ 431959 w 476250"/>
                <a:gd name="connsiteY657" fmla="*/ 81366 h 438150"/>
                <a:gd name="connsiteX658" fmla="*/ 431959 w 476250"/>
                <a:gd name="connsiteY658" fmla="*/ 80604 h 438150"/>
                <a:gd name="connsiteX659" fmla="*/ 432626 w 476250"/>
                <a:gd name="connsiteY659" fmla="*/ 80604 h 438150"/>
                <a:gd name="connsiteX660" fmla="*/ 434721 w 476250"/>
                <a:gd name="connsiteY660" fmla="*/ 76603 h 438150"/>
                <a:gd name="connsiteX661" fmla="*/ 434721 w 476250"/>
                <a:gd name="connsiteY661" fmla="*/ 77842 h 438150"/>
                <a:gd name="connsiteX662" fmla="*/ 435864 w 476250"/>
                <a:gd name="connsiteY662" fmla="*/ 78413 h 438150"/>
                <a:gd name="connsiteX663" fmla="*/ 438341 w 476250"/>
                <a:gd name="connsiteY663" fmla="*/ 75365 h 438150"/>
                <a:gd name="connsiteX664" fmla="*/ 443484 w 476250"/>
                <a:gd name="connsiteY664" fmla="*/ 81080 h 438150"/>
                <a:gd name="connsiteX665" fmla="*/ 444532 w 476250"/>
                <a:gd name="connsiteY665" fmla="*/ 81080 h 438150"/>
                <a:gd name="connsiteX666" fmla="*/ 444532 w 476250"/>
                <a:gd name="connsiteY666" fmla="*/ 80032 h 438150"/>
                <a:gd name="connsiteX667" fmla="*/ 447485 w 476250"/>
                <a:gd name="connsiteY667" fmla="*/ 68412 h 438150"/>
                <a:gd name="connsiteX668" fmla="*/ 448437 w 476250"/>
                <a:gd name="connsiteY668" fmla="*/ 59363 h 438150"/>
                <a:gd name="connsiteX669" fmla="*/ 447675 w 476250"/>
                <a:gd name="connsiteY669" fmla="*/ 55172 h 438150"/>
                <a:gd name="connsiteX670" fmla="*/ 449199 w 476250"/>
                <a:gd name="connsiteY670" fmla="*/ 52505 h 438150"/>
                <a:gd name="connsiteX671" fmla="*/ 450437 w 476250"/>
                <a:gd name="connsiteY671" fmla="*/ 49933 h 438150"/>
                <a:gd name="connsiteX672" fmla="*/ 451390 w 476250"/>
                <a:gd name="connsiteY672" fmla="*/ 47266 h 438150"/>
                <a:gd name="connsiteX673" fmla="*/ 454819 w 476250"/>
                <a:gd name="connsiteY673" fmla="*/ 45647 h 438150"/>
                <a:gd name="connsiteX674" fmla="*/ 454819 w 476250"/>
                <a:gd name="connsiteY674" fmla="*/ 44980 h 438150"/>
                <a:gd name="connsiteX675" fmla="*/ 454819 w 476250"/>
                <a:gd name="connsiteY675" fmla="*/ 43456 h 438150"/>
                <a:gd name="connsiteX676" fmla="*/ 455771 w 476250"/>
                <a:gd name="connsiteY676" fmla="*/ 39456 h 438150"/>
                <a:gd name="connsiteX677" fmla="*/ 455771 w 476250"/>
                <a:gd name="connsiteY677" fmla="*/ 37265 h 438150"/>
                <a:gd name="connsiteX678" fmla="*/ 456343 w 476250"/>
                <a:gd name="connsiteY678" fmla="*/ 37741 h 438150"/>
                <a:gd name="connsiteX679" fmla="*/ 456343 w 476250"/>
                <a:gd name="connsiteY679" fmla="*/ 37075 h 438150"/>
                <a:gd name="connsiteX680" fmla="*/ 457295 w 476250"/>
                <a:gd name="connsiteY680" fmla="*/ 34789 h 438150"/>
                <a:gd name="connsiteX681" fmla="*/ 456343 w 476250"/>
                <a:gd name="connsiteY681" fmla="*/ 34122 h 438150"/>
                <a:gd name="connsiteX682" fmla="*/ 456914 w 476250"/>
                <a:gd name="connsiteY682" fmla="*/ 33169 h 438150"/>
                <a:gd name="connsiteX683" fmla="*/ 463677 w 476250"/>
                <a:gd name="connsiteY683" fmla="*/ 9357 h 438150"/>
                <a:gd name="connsiteX684" fmla="*/ 463677 w 476250"/>
                <a:gd name="connsiteY684" fmla="*/ 8785 h 438150"/>
                <a:gd name="connsiteX685" fmla="*/ 463106 w 476250"/>
                <a:gd name="connsiteY685" fmla="*/ 8785 h 438150"/>
                <a:gd name="connsiteX686" fmla="*/ 448628 w 476250"/>
                <a:gd name="connsiteY686" fmla="*/ 30217 h 438150"/>
                <a:gd name="connsiteX687" fmla="*/ 447008 w 476250"/>
                <a:gd name="connsiteY687" fmla="*/ 30217 h 438150"/>
                <a:gd name="connsiteX688" fmla="*/ 445961 w 476250"/>
                <a:gd name="connsiteY688" fmla="*/ 32503 h 438150"/>
                <a:gd name="connsiteX689" fmla="*/ 445961 w 476250"/>
                <a:gd name="connsiteY689" fmla="*/ 33265 h 438150"/>
                <a:gd name="connsiteX690" fmla="*/ 447485 w 476250"/>
                <a:gd name="connsiteY690" fmla="*/ 33265 h 438150"/>
                <a:gd name="connsiteX691" fmla="*/ 446342 w 476250"/>
                <a:gd name="connsiteY691" fmla="*/ 34503 h 438150"/>
                <a:gd name="connsiteX692" fmla="*/ 443770 w 476250"/>
                <a:gd name="connsiteY692" fmla="*/ 38027 h 438150"/>
                <a:gd name="connsiteX693" fmla="*/ 441865 w 476250"/>
                <a:gd name="connsiteY693" fmla="*/ 38884 h 438150"/>
                <a:gd name="connsiteX694" fmla="*/ 442627 w 476250"/>
                <a:gd name="connsiteY694" fmla="*/ 42694 h 438150"/>
                <a:gd name="connsiteX695" fmla="*/ 441865 w 476250"/>
                <a:gd name="connsiteY695" fmla="*/ 45647 h 438150"/>
                <a:gd name="connsiteX696" fmla="*/ 440817 w 476250"/>
                <a:gd name="connsiteY696" fmla="*/ 47076 h 438150"/>
                <a:gd name="connsiteX697" fmla="*/ 440817 w 476250"/>
                <a:gd name="connsiteY697" fmla="*/ 48314 h 438150"/>
                <a:gd name="connsiteX698" fmla="*/ 439674 w 476250"/>
                <a:gd name="connsiteY698" fmla="*/ 51076 h 438150"/>
                <a:gd name="connsiteX699" fmla="*/ 428911 w 476250"/>
                <a:gd name="connsiteY699" fmla="*/ 61459 h 438150"/>
                <a:gd name="connsiteX700" fmla="*/ 422815 w 476250"/>
                <a:gd name="connsiteY700" fmla="*/ 73460 h 438150"/>
                <a:gd name="connsiteX701" fmla="*/ 422815 w 476250"/>
                <a:gd name="connsiteY701" fmla="*/ 74222 h 438150"/>
                <a:gd name="connsiteX702" fmla="*/ 427482 w 476250"/>
                <a:gd name="connsiteY702" fmla="*/ 72127 h 438150"/>
                <a:gd name="connsiteX703" fmla="*/ 428435 w 476250"/>
                <a:gd name="connsiteY703" fmla="*/ 71365 h 438150"/>
                <a:gd name="connsiteX704" fmla="*/ 428435 w 476250"/>
                <a:gd name="connsiteY704" fmla="*/ 74127 h 438150"/>
                <a:gd name="connsiteX705" fmla="*/ 428435 w 476250"/>
                <a:gd name="connsiteY705" fmla="*/ 74889 h 438150"/>
                <a:gd name="connsiteX706" fmla="*/ 425768 w 476250"/>
                <a:gd name="connsiteY706" fmla="*/ 80509 h 438150"/>
                <a:gd name="connsiteX707" fmla="*/ 419671 w 476250"/>
                <a:gd name="connsiteY707" fmla="*/ 77270 h 438150"/>
                <a:gd name="connsiteX708" fmla="*/ 420243 w 476250"/>
                <a:gd name="connsiteY708" fmla="*/ 68412 h 438150"/>
                <a:gd name="connsiteX709" fmla="*/ 424815 w 476250"/>
                <a:gd name="connsiteY709" fmla="*/ 62887 h 438150"/>
                <a:gd name="connsiteX710" fmla="*/ 425863 w 476250"/>
                <a:gd name="connsiteY710" fmla="*/ 61363 h 438150"/>
                <a:gd name="connsiteX711" fmla="*/ 428720 w 476250"/>
                <a:gd name="connsiteY711" fmla="*/ 41837 h 438150"/>
                <a:gd name="connsiteX712" fmla="*/ 433197 w 476250"/>
                <a:gd name="connsiteY712" fmla="*/ 39551 h 438150"/>
                <a:gd name="connsiteX713" fmla="*/ 433864 w 476250"/>
                <a:gd name="connsiteY713" fmla="*/ 30407 h 438150"/>
                <a:gd name="connsiteX714" fmla="*/ 446722 w 476250"/>
                <a:gd name="connsiteY714" fmla="*/ 19930 h 438150"/>
                <a:gd name="connsiteX715" fmla="*/ 446722 w 476250"/>
                <a:gd name="connsiteY715" fmla="*/ 13357 h 438150"/>
                <a:gd name="connsiteX716" fmla="*/ 443294 w 476250"/>
                <a:gd name="connsiteY716" fmla="*/ 11833 h 438150"/>
                <a:gd name="connsiteX717" fmla="*/ 440150 w 476250"/>
                <a:gd name="connsiteY717" fmla="*/ 13072 h 438150"/>
                <a:gd name="connsiteX718" fmla="*/ 427387 w 476250"/>
                <a:gd name="connsiteY718" fmla="*/ 26597 h 438150"/>
                <a:gd name="connsiteX719" fmla="*/ 433673 w 476250"/>
                <a:gd name="connsiteY719" fmla="*/ 13834 h 438150"/>
                <a:gd name="connsiteX720" fmla="*/ 433673 w 476250"/>
                <a:gd name="connsiteY720" fmla="*/ 10595 h 438150"/>
                <a:gd name="connsiteX721" fmla="*/ 430054 w 476250"/>
                <a:gd name="connsiteY721" fmla="*/ 7547 h 438150"/>
                <a:gd name="connsiteX722" fmla="*/ 426339 w 476250"/>
                <a:gd name="connsiteY722" fmla="*/ 7547 h 438150"/>
                <a:gd name="connsiteX723" fmla="*/ 423958 w 476250"/>
                <a:gd name="connsiteY723" fmla="*/ 9928 h 438150"/>
                <a:gd name="connsiteX724" fmla="*/ 418338 w 476250"/>
                <a:gd name="connsiteY724" fmla="*/ 28978 h 438150"/>
                <a:gd name="connsiteX725" fmla="*/ 410242 w 476250"/>
                <a:gd name="connsiteY725" fmla="*/ 27835 h 438150"/>
                <a:gd name="connsiteX726" fmla="*/ 390525 w 476250"/>
                <a:gd name="connsiteY726" fmla="*/ 37932 h 438150"/>
                <a:gd name="connsiteX727" fmla="*/ 390525 w 476250"/>
                <a:gd name="connsiteY727" fmla="*/ 40027 h 438150"/>
                <a:gd name="connsiteX728" fmla="*/ 388239 w 476250"/>
                <a:gd name="connsiteY728" fmla="*/ 43456 h 438150"/>
                <a:gd name="connsiteX729" fmla="*/ 386810 w 476250"/>
                <a:gd name="connsiteY729" fmla="*/ 45647 h 438150"/>
                <a:gd name="connsiteX730" fmla="*/ 386810 w 476250"/>
                <a:gd name="connsiteY730" fmla="*/ 48600 h 438150"/>
                <a:gd name="connsiteX731" fmla="*/ 386810 w 476250"/>
                <a:gd name="connsiteY731" fmla="*/ 50219 h 438150"/>
                <a:gd name="connsiteX732" fmla="*/ 386048 w 476250"/>
                <a:gd name="connsiteY732" fmla="*/ 51172 h 438150"/>
                <a:gd name="connsiteX733" fmla="*/ 381857 w 476250"/>
                <a:gd name="connsiteY733" fmla="*/ 59173 h 438150"/>
                <a:gd name="connsiteX734" fmla="*/ 383953 w 476250"/>
                <a:gd name="connsiteY734" fmla="*/ 60982 h 438150"/>
                <a:gd name="connsiteX735" fmla="*/ 383953 w 476250"/>
                <a:gd name="connsiteY735" fmla="*/ 62030 h 438150"/>
                <a:gd name="connsiteX736" fmla="*/ 383953 w 476250"/>
                <a:gd name="connsiteY736" fmla="*/ 62983 h 438150"/>
                <a:gd name="connsiteX737" fmla="*/ 383381 w 476250"/>
                <a:gd name="connsiteY737" fmla="*/ 63935 h 438150"/>
                <a:gd name="connsiteX738" fmla="*/ 383381 w 476250"/>
                <a:gd name="connsiteY738" fmla="*/ 65459 h 438150"/>
                <a:gd name="connsiteX739" fmla="*/ 385001 w 476250"/>
                <a:gd name="connsiteY739" fmla="*/ 66507 h 438150"/>
                <a:gd name="connsiteX740" fmla="*/ 384334 w 476250"/>
                <a:gd name="connsiteY740" fmla="*/ 70888 h 438150"/>
                <a:gd name="connsiteX741" fmla="*/ 387572 w 476250"/>
                <a:gd name="connsiteY741" fmla="*/ 73746 h 438150"/>
                <a:gd name="connsiteX742" fmla="*/ 394621 w 476250"/>
                <a:gd name="connsiteY742" fmla="*/ 73746 h 438150"/>
                <a:gd name="connsiteX743" fmla="*/ 396431 w 476250"/>
                <a:gd name="connsiteY743" fmla="*/ 80985 h 438150"/>
                <a:gd name="connsiteX744" fmla="*/ 393383 w 476250"/>
                <a:gd name="connsiteY744" fmla="*/ 82128 h 438150"/>
                <a:gd name="connsiteX745" fmla="*/ 382905 w 476250"/>
                <a:gd name="connsiteY745" fmla="*/ 86986 h 438150"/>
                <a:gd name="connsiteX746" fmla="*/ 378428 w 476250"/>
                <a:gd name="connsiteY746" fmla="*/ 86986 h 438150"/>
                <a:gd name="connsiteX747" fmla="*/ 369570 w 476250"/>
                <a:gd name="connsiteY747" fmla="*/ 88605 h 438150"/>
                <a:gd name="connsiteX748" fmla="*/ 360902 w 476250"/>
                <a:gd name="connsiteY748" fmla="*/ 97273 h 438150"/>
                <a:gd name="connsiteX749" fmla="*/ 353663 w 476250"/>
                <a:gd name="connsiteY749" fmla="*/ 109179 h 438150"/>
                <a:gd name="connsiteX750" fmla="*/ 346615 w 476250"/>
                <a:gd name="connsiteY750" fmla="*/ 121847 h 438150"/>
                <a:gd name="connsiteX751" fmla="*/ 344043 w 476250"/>
                <a:gd name="connsiteY751" fmla="*/ 125848 h 438150"/>
                <a:gd name="connsiteX752" fmla="*/ 339662 w 476250"/>
                <a:gd name="connsiteY752" fmla="*/ 137182 h 438150"/>
                <a:gd name="connsiteX753" fmla="*/ 339662 w 476250"/>
                <a:gd name="connsiteY753" fmla="*/ 138992 h 438150"/>
                <a:gd name="connsiteX754" fmla="*/ 203740 w 476250"/>
                <a:gd name="connsiteY754" fmla="*/ 138992 h 438150"/>
                <a:gd name="connsiteX755" fmla="*/ 198311 w 476250"/>
                <a:gd name="connsiteY755" fmla="*/ 136706 h 438150"/>
                <a:gd name="connsiteX756" fmla="*/ 191643 w 476250"/>
                <a:gd name="connsiteY756" fmla="*/ 134134 h 438150"/>
                <a:gd name="connsiteX757" fmla="*/ 188786 w 476250"/>
                <a:gd name="connsiteY757" fmla="*/ 133563 h 438150"/>
                <a:gd name="connsiteX758" fmla="*/ 184023 w 476250"/>
                <a:gd name="connsiteY758" fmla="*/ 132610 h 438150"/>
                <a:gd name="connsiteX759" fmla="*/ 178118 w 476250"/>
                <a:gd name="connsiteY759" fmla="*/ 132610 h 438150"/>
                <a:gd name="connsiteX760" fmla="*/ 174022 w 476250"/>
                <a:gd name="connsiteY760" fmla="*/ 133182 h 438150"/>
                <a:gd name="connsiteX761" fmla="*/ 162782 w 476250"/>
                <a:gd name="connsiteY761" fmla="*/ 132515 h 438150"/>
                <a:gd name="connsiteX762" fmla="*/ 152305 w 476250"/>
                <a:gd name="connsiteY762" fmla="*/ 131753 h 438150"/>
                <a:gd name="connsiteX763" fmla="*/ 143637 w 476250"/>
                <a:gd name="connsiteY763" fmla="*/ 131753 h 438150"/>
                <a:gd name="connsiteX764" fmla="*/ 134969 w 476250"/>
                <a:gd name="connsiteY764" fmla="*/ 109941 h 438150"/>
                <a:gd name="connsiteX765" fmla="*/ 134017 w 476250"/>
                <a:gd name="connsiteY765" fmla="*/ 107083 h 438150"/>
                <a:gd name="connsiteX766" fmla="*/ 134017 w 476250"/>
                <a:gd name="connsiteY766" fmla="*/ 105940 h 438150"/>
                <a:gd name="connsiteX767" fmla="*/ 134017 w 476250"/>
                <a:gd name="connsiteY767" fmla="*/ 105369 h 438150"/>
                <a:gd name="connsiteX768" fmla="*/ 122873 w 476250"/>
                <a:gd name="connsiteY768" fmla="*/ 87081 h 438150"/>
                <a:gd name="connsiteX769" fmla="*/ 115824 w 476250"/>
                <a:gd name="connsiteY769" fmla="*/ 83271 h 438150"/>
                <a:gd name="connsiteX770" fmla="*/ 107252 w 476250"/>
                <a:gd name="connsiteY770" fmla="*/ 78794 h 438150"/>
                <a:gd name="connsiteX771" fmla="*/ 109061 w 476250"/>
                <a:gd name="connsiteY771" fmla="*/ 72793 h 438150"/>
                <a:gd name="connsiteX772" fmla="*/ 114300 w 476250"/>
                <a:gd name="connsiteY772" fmla="*/ 73746 h 438150"/>
                <a:gd name="connsiteX773" fmla="*/ 117729 w 476250"/>
                <a:gd name="connsiteY773" fmla="*/ 68602 h 438150"/>
                <a:gd name="connsiteX774" fmla="*/ 118396 w 476250"/>
                <a:gd name="connsiteY774" fmla="*/ 67459 h 438150"/>
                <a:gd name="connsiteX775" fmla="*/ 118967 w 476250"/>
                <a:gd name="connsiteY775" fmla="*/ 66697 h 438150"/>
                <a:gd name="connsiteX776" fmla="*/ 118967 w 476250"/>
                <a:gd name="connsiteY776" fmla="*/ 65935 h 438150"/>
                <a:gd name="connsiteX777" fmla="*/ 119634 w 476250"/>
                <a:gd name="connsiteY777" fmla="*/ 64697 h 438150"/>
                <a:gd name="connsiteX778" fmla="*/ 119634 w 476250"/>
                <a:gd name="connsiteY778" fmla="*/ 62792 h 438150"/>
                <a:gd name="connsiteX779" fmla="*/ 119634 w 476250"/>
                <a:gd name="connsiteY779" fmla="*/ 61554 h 438150"/>
                <a:gd name="connsiteX780" fmla="*/ 122301 w 476250"/>
                <a:gd name="connsiteY780" fmla="*/ 59554 h 438150"/>
                <a:gd name="connsiteX781" fmla="*/ 121158 w 476250"/>
                <a:gd name="connsiteY781" fmla="*/ 56029 h 438150"/>
                <a:gd name="connsiteX782" fmla="*/ 121158 w 476250"/>
                <a:gd name="connsiteY782" fmla="*/ 51838 h 438150"/>
                <a:gd name="connsiteX783" fmla="*/ 121920 w 476250"/>
                <a:gd name="connsiteY783" fmla="*/ 44028 h 438150"/>
                <a:gd name="connsiteX784" fmla="*/ 121920 w 476250"/>
                <a:gd name="connsiteY784" fmla="*/ 42313 h 438150"/>
                <a:gd name="connsiteX785" fmla="*/ 124397 w 476250"/>
                <a:gd name="connsiteY785" fmla="*/ 37075 h 438150"/>
                <a:gd name="connsiteX786" fmla="*/ 117824 w 476250"/>
                <a:gd name="connsiteY786" fmla="*/ 33265 h 438150"/>
                <a:gd name="connsiteX787" fmla="*/ 108299 w 476250"/>
                <a:gd name="connsiteY787" fmla="*/ 31931 h 438150"/>
                <a:gd name="connsiteX788" fmla="*/ 94107 w 476250"/>
                <a:gd name="connsiteY788" fmla="*/ 30217 h 438150"/>
                <a:gd name="connsiteX789" fmla="*/ 86678 w 476250"/>
                <a:gd name="connsiteY789" fmla="*/ 39742 h 438150"/>
                <a:gd name="connsiteX790" fmla="*/ 81820 w 476250"/>
                <a:gd name="connsiteY790" fmla="*/ 62887 h 438150"/>
                <a:gd name="connsiteX791" fmla="*/ 78486 w 476250"/>
                <a:gd name="connsiteY791" fmla="*/ 70031 h 438150"/>
                <a:gd name="connsiteX792" fmla="*/ 81820 w 476250"/>
                <a:gd name="connsiteY792" fmla="*/ 74222 h 438150"/>
                <a:gd name="connsiteX793" fmla="*/ 89345 w 476250"/>
                <a:gd name="connsiteY793" fmla="*/ 71079 h 438150"/>
                <a:gd name="connsiteX794" fmla="*/ 87821 w 476250"/>
                <a:gd name="connsiteY794" fmla="*/ 74413 h 438150"/>
                <a:gd name="connsiteX795" fmla="*/ 72866 w 476250"/>
                <a:gd name="connsiteY795" fmla="*/ 80985 h 438150"/>
                <a:gd name="connsiteX796" fmla="*/ 40767 w 476250"/>
                <a:gd name="connsiteY796" fmla="*/ 15072 h 438150"/>
                <a:gd name="connsiteX797" fmla="*/ 41339 w 476250"/>
                <a:gd name="connsiteY797" fmla="*/ 11071 h 438150"/>
                <a:gd name="connsiteX798" fmla="*/ 38481 w 476250"/>
                <a:gd name="connsiteY798" fmla="*/ 9833 h 438150"/>
                <a:gd name="connsiteX799" fmla="*/ 34766 w 476250"/>
                <a:gd name="connsiteY799" fmla="*/ 11071 h 438150"/>
                <a:gd name="connsiteX800" fmla="*/ 31814 w 476250"/>
                <a:gd name="connsiteY800" fmla="*/ 14977 h 438150"/>
                <a:gd name="connsiteX801" fmla="*/ 32290 w 476250"/>
                <a:gd name="connsiteY801" fmla="*/ 17072 h 438150"/>
                <a:gd name="connsiteX802" fmla="*/ 35052 w 476250"/>
                <a:gd name="connsiteY802" fmla="*/ 18310 h 438150"/>
                <a:gd name="connsiteX803" fmla="*/ 35624 w 476250"/>
                <a:gd name="connsiteY803" fmla="*/ 18310 h 438150"/>
                <a:gd name="connsiteX804" fmla="*/ 32290 w 476250"/>
                <a:gd name="connsiteY804" fmla="*/ 22978 h 438150"/>
                <a:gd name="connsiteX805" fmla="*/ 7144 w 476250"/>
                <a:gd name="connsiteY805" fmla="*/ 74698 h 438150"/>
                <a:gd name="connsiteX806" fmla="*/ 16097 w 476250"/>
                <a:gd name="connsiteY806" fmla="*/ 92701 h 438150"/>
                <a:gd name="connsiteX807" fmla="*/ 19241 w 476250"/>
                <a:gd name="connsiteY807" fmla="*/ 97177 h 438150"/>
                <a:gd name="connsiteX808" fmla="*/ 15431 w 476250"/>
                <a:gd name="connsiteY808" fmla="*/ 114037 h 438150"/>
                <a:gd name="connsiteX809" fmla="*/ 10573 w 476250"/>
                <a:gd name="connsiteY809" fmla="*/ 144326 h 438150"/>
                <a:gd name="connsiteX810" fmla="*/ 28099 w 476250"/>
                <a:gd name="connsiteY810" fmla="*/ 169472 h 438150"/>
                <a:gd name="connsiteX811" fmla="*/ 37624 w 476250"/>
                <a:gd name="connsiteY811" fmla="*/ 180712 h 438150"/>
                <a:gd name="connsiteX812" fmla="*/ 43910 w 476250"/>
                <a:gd name="connsiteY812" fmla="*/ 193761 h 438150"/>
                <a:gd name="connsiteX813" fmla="*/ 49625 w 476250"/>
                <a:gd name="connsiteY813" fmla="*/ 186712 h 438150"/>
                <a:gd name="connsiteX814" fmla="*/ 51340 w 476250"/>
                <a:gd name="connsiteY814" fmla="*/ 181950 h 438150"/>
                <a:gd name="connsiteX815" fmla="*/ 51340 w 476250"/>
                <a:gd name="connsiteY815" fmla="*/ 181283 h 438150"/>
                <a:gd name="connsiteX816" fmla="*/ 50006 w 476250"/>
                <a:gd name="connsiteY816" fmla="*/ 179378 h 438150"/>
                <a:gd name="connsiteX817" fmla="*/ 43148 w 476250"/>
                <a:gd name="connsiteY817" fmla="*/ 169472 h 438150"/>
                <a:gd name="connsiteX818" fmla="*/ 47911 w 476250"/>
                <a:gd name="connsiteY818" fmla="*/ 147279 h 438150"/>
                <a:gd name="connsiteX819" fmla="*/ 49244 w 476250"/>
                <a:gd name="connsiteY819" fmla="*/ 142993 h 438150"/>
                <a:gd name="connsiteX820" fmla="*/ 59627 w 476250"/>
                <a:gd name="connsiteY820" fmla="*/ 140897 h 438150"/>
                <a:gd name="connsiteX821" fmla="*/ 71723 w 476250"/>
                <a:gd name="connsiteY821" fmla="*/ 136611 h 438150"/>
                <a:gd name="connsiteX822" fmla="*/ 79248 w 476250"/>
                <a:gd name="connsiteY822" fmla="*/ 149089 h 438150"/>
                <a:gd name="connsiteX823" fmla="*/ 74009 w 476250"/>
                <a:gd name="connsiteY823" fmla="*/ 162900 h 438150"/>
                <a:gd name="connsiteX824" fmla="*/ 65627 w 476250"/>
                <a:gd name="connsiteY824" fmla="*/ 186046 h 438150"/>
                <a:gd name="connsiteX825" fmla="*/ 64580 w 476250"/>
                <a:gd name="connsiteY825" fmla="*/ 214621 h 438150"/>
                <a:gd name="connsiteX826" fmla="*/ 63151 w 476250"/>
                <a:gd name="connsiteY826" fmla="*/ 242243 h 438150"/>
                <a:gd name="connsiteX827" fmla="*/ 60865 w 476250"/>
                <a:gd name="connsiteY827" fmla="*/ 260055 h 438150"/>
                <a:gd name="connsiteX828" fmla="*/ 60865 w 476250"/>
                <a:gd name="connsiteY828" fmla="*/ 265008 h 438150"/>
                <a:gd name="connsiteX829" fmla="*/ 62294 w 476250"/>
                <a:gd name="connsiteY829" fmla="*/ 310728 h 438150"/>
                <a:gd name="connsiteX830" fmla="*/ 62294 w 476250"/>
                <a:gd name="connsiteY830" fmla="*/ 311204 h 438150"/>
                <a:gd name="connsiteX831" fmla="*/ 62627 w 476250"/>
                <a:gd name="connsiteY831" fmla="*/ 312966 h 438150"/>
                <a:gd name="connsiteX832" fmla="*/ 60865 w 476250"/>
                <a:gd name="connsiteY832" fmla="*/ 313300 h 438150"/>
                <a:gd name="connsiteX833" fmla="*/ 60865 w 476250"/>
                <a:gd name="connsiteY833" fmla="*/ 313871 h 438150"/>
                <a:gd name="connsiteX834" fmla="*/ 60389 w 476250"/>
                <a:gd name="connsiteY834" fmla="*/ 313871 h 438150"/>
                <a:gd name="connsiteX835" fmla="*/ 60389 w 476250"/>
                <a:gd name="connsiteY835" fmla="*/ 314538 h 438150"/>
                <a:gd name="connsiteX836" fmla="*/ 59627 w 476250"/>
                <a:gd name="connsiteY836" fmla="*/ 315110 h 438150"/>
                <a:gd name="connsiteX837" fmla="*/ 59627 w 476250"/>
                <a:gd name="connsiteY837" fmla="*/ 316062 h 438150"/>
                <a:gd name="connsiteX838" fmla="*/ 58769 w 476250"/>
                <a:gd name="connsiteY838" fmla="*/ 316062 h 438150"/>
                <a:gd name="connsiteX839" fmla="*/ 58769 w 476250"/>
                <a:gd name="connsiteY839" fmla="*/ 316729 h 438150"/>
                <a:gd name="connsiteX840" fmla="*/ 57150 w 476250"/>
                <a:gd name="connsiteY840" fmla="*/ 315014 h 438150"/>
                <a:gd name="connsiteX841" fmla="*/ 59436 w 476250"/>
                <a:gd name="connsiteY841" fmla="*/ 313300 h 438150"/>
                <a:gd name="connsiteX842" fmla="*/ 60008 w 476250"/>
                <a:gd name="connsiteY842" fmla="*/ 312442 h 438150"/>
                <a:gd name="connsiteX843" fmla="*/ 60008 w 476250"/>
                <a:gd name="connsiteY843" fmla="*/ 311776 h 438150"/>
                <a:gd name="connsiteX844" fmla="*/ 60008 w 476250"/>
                <a:gd name="connsiteY844" fmla="*/ 311204 h 438150"/>
                <a:gd name="connsiteX845" fmla="*/ 61436 w 476250"/>
                <a:gd name="connsiteY845" fmla="*/ 311204 h 438150"/>
                <a:gd name="connsiteX846" fmla="*/ 60865 w 476250"/>
                <a:gd name="connsiteY846" fmla="*/ 311204 h 438150"/>
                <a:gd name="connsiteX847" fmla="*/ 60865 w 476250"/>
                <a:gd name="connsiteY847" fmla="*/ 310728 h 438150"/>
                <a:gd name="connsiteX848" fmla="*/ 60865 w 476250"/>
                <a:gd name="connsiteY848" fmla="*/ 311204 h 438150"/>
                <a:gd name="connsiteX849" fmla="*/ 60389 w 476250"/>
                <a:gd name="connsiteY849" fmla="*/ 311204 h 438150"/>
                <a:gd name="connsiteX850" fmla="*/ 60389 w 476250"/>
                <a:gd name="connsiteY850" fmla="*/ 311966 h 438150"/>
                <a:gd name="connsiteX851" fmla="*/ 60389 w 476250"/>
                <a:gd name="connsiteY851" fmla="*/ 312538 h 438150"/>
                <a:gd name="connsiteX852" fmla="*/ 59817 w 476250"/>
                <a:gd name="connsiteY852" fmla="*/ 312538 h 438150"/>
                <a:gd name="connsiteX853" fmla="*/ 59817 w 476250"/>
                <a:gd name="connsiteY853" fmla="*/ 313300 h 438150"/>
                <a:gd name="connsiteX854" fmla="*/ 59150 w 476250"/>
                <a:gd name="connsiteY854" fmla="*/ 313300 h 438150"/>
                <a:gd name="connsiteX855" fmla="*/ 59150 w 476250"/>
                <a:gd name="connsiteY855" fmla="*/ 314157 h 438150"/>
                <a:gd name="connsiteX856" fmla="*/ 54102 w 476250"/>
                <a:gd name="connsiteY856" fmla="*/ 312347 h 438150"/>
                <a:gd name="connsiteX857" fmla="*/ 56007 w 476250"/>
                <a:gd name="connsiteY857" fmla="*/ 311014 h 438150"/>
                <a:gd name="connsiteX858" fmla="*/ 56007 w 476250"/>
                <a:gd name="connsiteY858" fmla="*/ 310347 h 438150"/>
                <a:gd name="connsiteX859" fmla="*/ 56007 w 476250"/>
                <a:gd name="connsiteY859" fmla="*/ 309775 h 438150"/>
                <a:gd name="connsiteX860" fmla="*/ 56007 w 476250"/>
                <a:gd name="connsiteY860" fmla="*/ 309204 h 438150"/>
                <a:gd name="connsiteX861" fmla="*/ 55531 w 476250"/>
                <a:gd name="connsiteY861" fmla="*/ 309204 h 438150"/>
                <a:gd name="connsiteX862" fmla="*/ 54959 w 476250"/>
                <a:gd name="connsiteY862" fmla="*/ 309204 h 438150"/>
                <a:gd name="connsiteX863" fmla="*/ 54959 w 476250"/>
                <a:gd name="connsiteY863" fmla="*/ 309775 h 438150"/>
                <a:gd name="connsiteX864" fmla="*/ 54388 w 476250"/>
                <a:gd name="connsiteY864" fmla="*/ 309775 h 438150"/>
                <a:gd name="connsiteX865" fmla="*/ 54388 w 476250"/>
                <a:gd name="connsiteY865" fmla="*/ 310347 h 438150"/>
                <a:gd name="connsiteX866" fmla="*/ 51340 w 476250"/>
                <a:gd name="connsiteY866" fmla="*/ 309394 h 438150"/>
                <a:gd name="connsiteX867" fmla="*/ 53150 w 476250"/>
                <a:gd name="connsiteY867" fmla="*/ 308442 h 438150"/>
                <a:gd name="connsiteX868" fmla="*/ 53150 w 476250"/>
                <a:gd name="connsiteY868" fmla="*/ 307966 h 438150"/>
                <a:gd name="connsiteX869" fmla="*/ 53721 w 476250"/>
                <a:gd name="connsiteY869" fmla="*/ 307966 h 438150"/>
                <a:gd name="connsiteX870" fmla="*/ 53150 w 476250"/>
                <a:gd name="connsiteY870" fmla="*/ 307966 h 438150"/>
                <a:gd name="connsiteX871" fmla="*/ 53150 w 476250"/>
                <a:gd name="connsiteY871" fmla="*/ 302822 h 438150"/>
                <a:gd name="connsiteX872" fmla="*/ 52578 w 476250"/>
                <a:gd name="connsiteY872" fmla="*/ 302822 h 438150"/>
                <a:gd name="connsiteX873" fmla="*/ 52007 w 476250"/>
                <a:gd name="connsiteY873" fmla="*/ 302822 h 438150"/>
                <a:gd name="connsiteX874" fmla="*/ 51244 w 476250"/>
                <a:gd name="connsiteY874" fmla="*/ 301870 h 438150"/>
                <a:gd name="connsiteX875" fmla="*/ 52388 w 476250"/>
                <a:gd name="connsiteY875" fmla="*/ 301203 h 438150"/>
                <a:gd name="connsiteX876" fmla="*/ 51340 w 476250"/>
                <a:gd name="connsiteY876" fmla="*/ 301203 h 438150"/>
                <a:gd name="connsiteX877" fmla="*/ 51816 w 476250"/>
                <a:gd name="connsiteY877" fmla="*/ 301203 h 438150"/>
                <a:gd name="connsiteX878" fmla="*/ 51816 w 476250"/>
                <a:gd name="connsiteY878" fmla="*/ 301679 h 438150"/>
                <a:gd name="connsiteX879" fmla="*/ 51244 w 476250"/>
                <a:gd name="connsiteY879" fmla="*/ 301679 h 438150"/>
                <a:gd name="connsiteX880" fmla="*/ 47149 w 476250"/>
                <a:gd name="connsiteY880" fmla="*/ 302822 h 438150"/>
                <a:gd name="connsiteX881" fmla="*/ 48006 w 476250"/>
                <a:gd name="connsiteY881" fmla="*/ 302251 h 438150"/>
                <a:gd name="connsiteX882" fmla="*/ 47054 w 476250"/>
                <a:gd name="connsiteY882" fmla="*/ 300822 h 438150"/>
                <a:gd name="connsiteX883" fmla="*/ 48292 w 476250"/>
                <a:gd name="connsiteY883" fmla="*/ 300822 h 438150"/>
                <a:gd name="connsiteX884" fmla="*/ 49054 w 476250"/>
                <a:gd name="connsiteY884" fmla="*/ 297012 h 438150"/>
                <a:gd name="connsiteX885" fmla="*/ 46006 w 476250"/>
                <a:gd name="connsiteY885" fmla="*/ 299584 h 438150"/>
                <a:gd name="connsiteX886" fmla="*/ 45434 w 476250"/>
                <a:gd name="connsiteY886" fmla="*/ 298631 h 438150"/>
                <a:gd name="connsiteX887" fmla="*/ 46291 w 476250"/>
                <a:gd name="connsiteY887" fmla="*/ 298631 h 438150"/>
                <a:gd name="connsiteX888" fmla="*/ 44768 w 476250"/>
                <a:gd name="connsiteY888" fmla="*/ 293297 h 438150"/>
                <a:gd name="connsiteX889" fmla="*/ 41815 w 476250"/>
                <a:gd name="connsiteY889" fmla="*/ 295678 h 438150"/>
                <a:gd name="connsiteX890" fmla="*/ 41815 w 476250"/>
                <a:gd name="connsiteY890" fmla="*/ 295012 h 438150"/>
                <a:gd name="connsiteX891" fmla="*/ 42767 w 476250"/>
                <a:gd name="connsiteY891" fmla="*/ 295012 h 438150"/>
                <a:gd name="connsiteX892" fmla="*/ 43339 w 476250"/>
                <a:gd name="connsiteY892" fmla="*/ 292154 h 438150"/>
                <a:gd name="connsiteX893" fmla="*/ 41053 w 476250"/>
                <a:gd name="connsiteY893" fmla="*/ 293297 h 438150"/>
                <a:gd name="connsiteX894" fmla="*/ 41053 w 476250"/>
                <a:gd name="connsiteY894" fmla="*/ 292821 h 438150"/>
                <a:gd name="connsiteX895" fmla="*/ 41815 w 476250"/>
                <a:gd name="connsiteY895" fmla="*/ 292821 h 438150"/>
                <a:gd name="connsiteX896" fmla="*/ 41815 w 476250"/>
                <a:gd name="connsiteY896" fmla="*/ 290440 h 438150"/>
                <a:gd name="connsiteX897" fmla="*/ 40100 w 476250"/>
                <a:gd name="connsiteY897" fmla="*/ 291106 h 438150"/>
                <a:gd name="connsiteX898" fmla="*/ 41148 w 476250"/>
                <a:gd name="connsiteY898" fmla="*/ 288916 h 438150"/>
                <a:gd name="connsiteX899" fmla="*/ 39243 w 476250"/>
                <a:gd name="connsiteY899" fmla="*/ 288916 h 438150"/>
                <a:gd name="connsiteX900" fmla="*/ 39243 w 476250"/>
                <a:gd name="connsiteY900" fmla="*/ 286725 h 438150"/>
                <a:gd name="connsiteX901" fmla="*/ 37719 w 476250"/>
                <a:gd name="connsiteY901" fmla="*/ 286725 h 438150"/>
                <a:gd name="connsiteX902" fmla="*/ 38291 w 476250"/>
                <a:gd name="connsiteY902" fmla="*/ 284629 h 438150"/>
                <a:gd name="connsiteX903" fmla="*/ 36671 w 476250"/>
                <a:gd name="connsiteY903" fmla="*/ 284629 h 438150"/>
                <a:gd name="connsiteX904" fmla="*/ 36671 w 476250"/>
                <a:gd name="connsiteY904" fmla="*/ 281677 h 438150"/>
                <a:gd name="connsiteX905" fmla="*/ 35433 w 476250"/>
                <a:gd name="connsiteY905" fmla="*/ 283772 h 438150"/>
                <a:gd name="connsiteX906" fmla="*/ 35433 w 476250"/>
                <a:gd name="connsiteY906" fmla="*/ 283010 h 438150"/>
                <a:gd name="connsiteX907" fmla="*/ 36100 w 476250"/>
                <a:gd name="connsiteY907" fmla="*/ 281010 h 438150"/>
                <a:gd name="connsiteX908" fmla="*/ 34385 w 476250"/>
                <a:gd name="connsiteY908" fmla="*/ 281010 h 438150"/>
                <a:gd name="connsiteX909" fmla="*/ 35147 w 476250"/>
                <a:gd name="connsiteY909" fmla="*/ 279200 h 438150"/>
                <a:gd name="connsiteX910" fmla="*/ 33338 w 476250"/>
                <a:gd name="connsiteY910" fmla="*/ 279200 h 438150"/>
                <a:gd name="connsiteX911" fmla="*/ 31433 w 476250"/>
                <a:gd name="connsiteY911" fmla="*/ 277390 h 438150"/>
                <a:gd name="connsiteX912" fmla="*/ 31433 w 476250"/>
                <a:gd name="connsiteY912" fmla="*/ 278248 h 438150"/>
                <a:gd name="connsiteX913" fmla="*/ 32861 w 476250"/>
                <a:gd name="connsiteY913" fmla="*/ 279676 h 438150"/>
                <a:gd name="connsiteX914" fmla="*/ 31909 w 476250"/>
                <a:gd name="connsiteY914" fmla="*/ 281010 h 438150"/>
                <a:gd name="connsiteX915" fmla="*/ 33909 w 476250"/>
                <a:gd name="connsiteY915" fmla="*/ 281010 h 438150"/>
                <a:gd name="connsiteX916" fmla="*/ 32957 w 476250"/>
                <a:gd name="connsiteY916" fmla="*/ 282343 h 438150"/>
                <a:gd name="connsiteX917" fmla="*/ 34862 w 476250"/>
                <a:gd name="connsiteY917" fmla="*/ 282343 h 438150"/>
                <a:gd name="connsiteX918" fmla="*/ 34862 w 476250"/>
                <a:gd name="connsiteY918" fmla="*/ 283105 h 438150"/>
                <a:gd name="connsiteX919" fmla="*/ 33719 w 476250"/>
                <a:gd name="connsiteY919" fmla="*/ 284153 h 438150"/>
                <a:gd name="connsiteX920" fmla="*/ 35814 w 476250"/>
                <a:gd name="connsiteY920" fmla="*/ 284725 h 438150"/>
                <a:gd name="connsiteX921" fmla="*/ 35814 w 476250"/>
                <a:gd name="connsiteY921" fmla="*/ 285296 h 438150"/>
                <a:gd name="connsiteX922" fmla="*/ 34671 w 476250"/>
                <a:gd name="connsiteY922" fmla="*/ 286439 h 438150"/>
                <a:gd name="connsiteX923" fmla="*/ 36767 w 476250"/>
                <a:gd name="connsiteY923" fmla="*/ 287011 h 438150"/>
                <a:gd name="connsiteX924" fmla="*/ 35814 w 476250"/>
                <a:gd name="connsiteY924" fmla="*/ 288249 h 438150"/>
                <a:gd name="connsiteX925" fmla="*/ 37719 w 476250"/>
                <a:gd name="connsiteY925" fmla="*/ 289106 h 438150"/>
                <a:gd name="connsiteX926" fmla="*/ 36481 w 476250"/>
                <a:gd name="connsiteY926" fmla="*/ 291011 h 438150"/>
                <a:gd name="connsiteX927" fmla="*/ 38862 w 476250"/>
                <a:gd name="connsiteY927" fmla="*/ 291011 h 438150"/>
                <a:gd name="connsiteX928" fmla="*/ 37433 w 476250"/>
                <a:gd name="connsiteY928" fmla="*/ 292726 h 438150"/>
                <a:gd name="connsiteX929" fmla="*/ 39815 w 476250"/>
                <a:gd name="connsiteY929" fmla="*/ 292726 h 438150"/>
                <a:gd name="connsiteX930" fmla="*/ 37719 w 476250"/>
                <a:gd name="connsiteY930" fmla="*/ 294154 h 438150"/>
                <a:gd name="connsiteX931" fmla="*/ 40767 w 476250"/>
                <a:gd name="connsiteY931" fmla="*/ 294821 h 438150"/>
                <a:gd name="connsiteX932" fmla="*/ 37910 w 476250"/>
                <a:gd name="connsiteY932" fmla="*/ 296536 h 438150"/>
                <a:gd name="connsiteX933" fmla="*/ 41529 w 476250"/>
                <a:gd name="connsiteY933" fmla="*/ 297202 h 438150"/>
                <a:gd name="connsiteX934" fmla="*/ 41529 w 476250"/>
                <a:gd name="connsiteY934" fmla="*/ 296631 h 438150"/>
                <a:gd name="connsiteX935" fmla="*/ 41529 w 476250"/>
                <a:gd name="connsiteY935" fmla="*/ 297393 h 438150"/>
                <a:gd name="connsiteX936" fmla="*/ 38195 w 476250"/>
                <a:gd name="connsiteY936" fmla="*/ 299203 h 438150"/>
                <a:gd name="connsiteX937" fmla="*/ 42386 w 476250"/>
                <a:gd name="connsiteY937" fmla="*/ 299965 h 438150"/>
                <a:gd name="connsiteX938" fmla="*/ 42386 w 476250"/>
                <a:gd name="connsiteY938" fmla="*/ 299298 h 438150"/>
                <a:gd name="connsiteX939" fmla="*/ 43148 w 476250"/>
                <a:gd name="connsiteY939" fmla="*/ 300441 h 438150"/>
                <a:gd name="connsiteX940" fmla="*/ 42672 w 476250"/>
                <a:gd name="connsiteY940" fmla="*/ 300441 h 438150"/>
                <a:gd name="connsiteX941" fmla="*/ 41339 w 476250"/>
                <a:gd name="connsiteY941" fmla="*/ 300441 h 438150"/>
                <a:gd name="connsiteX942" fmla="*/ 41339 w 476250"/>
                <a:gd name="connsiteY942" fmla="*/ 301108 h 438150"/>
                <a:gd name="connsiteX943" fmla="*/ 44768 w 476250"/>
                <a:gd name="connsiteY943" fmla="*/ 301108 h 438150"/>
                <a:gd name="connsiteX944" fmla="*/ 45625 w 476250"/>
                <a:gd name="connsiteY944" fmla="*/ 300060 h 438150"/>
                <a:gd name="connsiteX945" fmla="*/ 46291 w 476250"/>
                <a:gd name="connsiteY945" fmla="*/ 301108 h 438150"/>
                <a:gd name="connsiteX946" fmla="*/ 45625 w 476250"/>
                <a:gd name="connsiteY946" fmla="*/ 301108 h 438150"/>
                <a:gd name="connsiteX947" fmla="*/ 45053 w 476250"/>
                <a:gd name="connsiteY947" fmla="*/ 301108 h 438150"/>
                <a:gd name="connsiteX948" fmla="*/ 43434 w 476250"/>
                <a:gd name="connsiteY948" fmla="*/ 301108 h 438150"/>
                <a:gd name="connsiteX949" fmla="*/ 43434 w 476250"/>
                <a:gd name="connsiteY949" fmla="*/ 301679 h 438150"/>
                <a:gd name="connsiteX950" fmla="*/ 45434 w 476250"/>
                <a:gd name="connsiteY950" fmla="*/ 301679 h 438150"/>
                <a:gd name="connsiteX951" fmla="*/ 46101 w 476250"/>
                <a:gd name="connsiteY951" fmla="*/ 301679 h 438150"/>
                <a:gd name="connsiteX952" fmla="*/ 46863 w 476250"/>
                <a:gd name="connsiteY952" fmla="*/ 301679 h 438150"/>
                <a:gd name="connsiteX953" fmla="*/ 47816 w 476250"/>
                <a:gd name="connsiteY953" fmla="*/ 300536 h 438150"/>
                <a:gd name="connsiteX954" fmla="*/ 48387 w 476250"/>
                <a:gd name="connsiteY954" fmla="*/ 301393 h 438150"/>
                <a:gd name="connsiteX955" fmla="*/ 47530 w 476250"/>
                <a:gd name="connsiteY955" fmla="*/ 301393 h 438150"/>
                <a:gd name="connsiteX956" fmla="*/ 46863 w 476250"/>
                <a:gd name="connsiteY956" fmla="*/ 301393 h 438150"/>
                <a:gd name="connsiteX957" fmla="*/ 46291 w 476250"/>
                <a:gd name="connsiteY957" fmla="*/ 301393 h 438150"/>
                <a:gd name="connsiteX958" fmla="*/ 45720 w 476250"/>
                <a:gd name="connsiteY958" fmla="*/ 301393 h 438150"/>
                <a:gd name="connsiteX959" fmla="*/ 45149 w 476250"/>
                <a:gd name="connsiteY959" fmla="*/ 301393 h 438150"/>
                <a:gd name="connsiteX960" fmla="*/ 45149 w 476250"/>
                <a:gd name="connsiteY960" fmla="*/ 301965 h 438150"/>
                <a:gd name="connsiteX961" fmla="*/ 45625 w 476250"/>
                <a:gd name="connsiteY961" fmla="*/ 301965 h 438150"/>
                <a:gd name="connsiteX962" fmla="*/ 46196 w 476250"/>
                <a:gd name="connsiteY962" fmla="*/ 301965 h 438150"/>
                <a:gd name="connsiteX963" fmla="*/ 46958 w 476250"/>
                <a:gd name="connsiteY963" fmla="*/ 301965 h 438150"/>
                <a:gd name="connsiteX964" fmla="*/ 47816 w 476250"/>
                <a:gd name="connsiteY964" fmla="*/ 301965 h 438150"/>
                <a:gd name="connsiteX965" fmla="*/ 49054 w 476250"/>
                <a:gd name="connsiteY965" fmla="*/ 300441 h 438150"/>
                <a:gd name="connsiteX966" fmla="*/ 49911 w 476250"/>
                <a:gd name="connsiteY966" fmla="*/ 301584 h 438150"/>
                <a:gd name="connsiteX967" fmla="*/ 51340 w 476250"/>
                <a:gd name="connsiteY967" fmla="*/ 301584 h 438150"/>
                <a:gd name="connsiteX968" fmla="*/ 50768 w 476250"/>
                <a:gd name="connsiteY968" fmla="*/ 301584 h 438150"/>
                <a:gd name="connsiteX969" fmla="*/ 49721 w 476250"/>
                <a:gd name="connsiteY969" fmla="*/ 301584 h 438150"/>
                <a:gd name="connsiteX970" fmla="*/ 48959 w 476250"/>
                <a:gd name="connsiteY970" fmla="*/ 301584 h 438150"/>
                <a:gd name="connsiteX971" fmla="*/ 48292 w 476250"/>
                <a:gd name="connsiteY971" fmla="*/ 301584 h 438150"/>
                <a:gd name="connsiteX972" fmla="*/ 47720 w 476250"/>
                <a:gd name="connsiteY972" fmla="*/ 301584 h 438150"/>
                <a:gd name="connsiteX973" fmla="*/ 47149 w 476250"/>
                <a:gd name="connsiteY973" fmla="*/ 301584 h 438150"/>
                <a:gd name="connsiteX974" fmla="*/ 46673 w 476250"/>
                <a:gd name="connsiteY974" fmla="*/ 301584 h 438150"/>
                <a:gd name="connsiteX975" fmla="*/ 46101 w 476250"/>
                <a:gd name="connsiteY975" fmla="*/ 301584 h 438150"/>
                <a:gd name="connsiteX976" fmla="*/ 46101 w 476250"/>
                <a:gd name="connsiteY976" fmla="*/ 302060 h 438150"/>
                <a:gd name="connsiteX977" fmla="*/ 45625 w 476250"/>
                <a:gd name="connsiteY977" fmla="*/ 302060 h 438150"/>
                <a:gd name="connsiteX978" fmla="*/ 48578 w 476250"/>
                <a:gd name="connsiteY978" fmla="*/ 302060 h 438150"/>
                <a:gd name="connsiteX979" fmla="*/ 49244 w 476250"/>
                <a:gd name="connsiteY979" fmla="*/ 302155 h 438150"/>
                <a:gd name="connsiteX980" fmla="*/ 49340 w 476250"/>
                <a:gd name="connsiteY980" fmla="*/ 302060 h 438150"/>
                <a:gd name="connsiteX981" fmla="*/ 50197 w 476250"/>
                <a:gd name="connsiteY981" fmla="*/ 302060 h 438150"/>
                <a:gd name="connsiteX982" fmla="*/ 51340 w 476250"/>
                <a:gd name="connsiteY982" fmla="*/ 302060 h 438150"/>
                <a:gd name="connsiteX983" fmla="*/ 52673 w 476250"/>
                <a:gd name="connsiteY983" fmla="*/ 300727 h 438150"/>
                <a:gd name="connsiteX984" fmla="*/ 53531 w 476250"/>
                <a:gd name="connsiteY984" fmla="*/ 301679 h 438150"/>
                <a:gd name="connsiteX985" fmla="*/ 52864 w 476250"/>
                <a:gd name="connsiteY985" fmla="*/ 301679 h 438150"/>
                <a:gd name="connsiteX986" fmla="*/ 50768 w 476250"/>
                <a:gd name="connsiteY986" fmla="*/ 301679 h 438150"/>
                <a:gd name="connsiteX987" fmla="*/ 51340 w 476250"/>
                <a:gd name="connsiteY987" fmla="*/ 301679 h 438150"/>
                <a:gd name="connsiteX988" fmla="*/ 50578 w 476250"/>
                <a:gd name="connsiteY988" fmla="*/ 301679 h 438150"/>
                <a:gd name="connsiteX989" fmla="*/ 49911 w 476250"/>
                <a:gd name="connsiteY989" fmla="*/ 301679 h 438150"/>
                <a:gd name="connsiteX990" fmla="*/ 49244 w 476250"/>
                <a:gd name="connsiteY990" fmla="*/ 301679 h 438150"/>
                <a:gd name="connsiteX991" fmla="*/ 47911 w 476250"/>
                <a:gd name="connsiteY991" fmla="*/ 301679 h 438150"/>
                <a:gd name="connsiteX992" fmla="*/ 47435 w 476250"/>
                <a:gd name="connsiteY992" fmla="*/ 301679 h 438150"/>
                <a:gd name="connsiteX993" fmla="*/ 46768 w 476250"/>
                <a:gd name="connsiteY993" fmla="*/ 301679 h 438150"/>
                <a:gd name="connsiteX994" fmla="*/ 46768 w 476250"/>
                <a:gd name="connsiteY994" fmla="*/ 302155 h 438150"/>
                <a:gd name="connsiteX995" fmla="*/ 47339 w 476250"/>
                <a:gd name="connsiteY995" fmla="*/ 302155 h 438150"/>
                <a:gd name="connsiteX996" fmla="*/ 48101 w 476250"/>
                <a:gd name="connsiteY996" fmla="*/ 302155 h 438150"/>
                <a:gd name="connsiteX997" fmla="*/ 48673 w 476250"/>
                <a:gd name="connsiteY997" fmla="*/ 302155 h 438150"/>
                <a:gd name="connsiteX998" fmla="*/ 49435 w 476250"/>
                <a:gd name="connsiteY998" fmla="*/ 302155 h 438150"/>
                <a:gd name="connsiteX999" fmla="*/ 50292 w 476250"/>
                <a:gd name="connsiteY999" fmla="*/ 302155 h 438150"/>
                <a:gd name="connsiteX1000" fmla="*/ 51340 w 476250"/>
                <a:gd name="connsiteY1000" fmla="*/ 302155 h 438150"/>
                <a:gd name="connsiteX1001" fmla="*/ 52102 w 476250"/>
                <a:gd name="connsiteY1001" fmla="*/ 301679 h 438150"/>
                <a:gd name="connsiteX1002" fmla="*/ 52673 w 476250"/>
                <a:gd name="connsiteY1002" fmla="*/ 301679 h 438150"/>
                <a:gd name="connsiteX1003" fmla="*/ 54197 w 476250"/>
                <a:gd name="connsiteY1003" fmla="*/ 299965 h 438150"/>
                <a:gd name="connsiteX1004" fmla="*/ 56007 w 476250"/>
                <a:gd name="connsiteY1004" fmla="*/ 301965 h 438150"/>
                <a:gd name="connsiteX1005" fmla="*/ 55150 w 476250"/>
                <a:gd name="connsiteY1005" fmla="*/ 301965 h 438150"/>
                <a:gd name="connsiteX1006" fmla="*/ 54483 w 476250"/>
                <a:gd name="connsiteY1006" fmla="*/ 301965 h 438150"/>
                <a:gd name="connsiteX1007" fmla="*/ 53054 w 476250"/>
                <a:gd name="connsiteY1007" fmla="*/ 301965 h 438150"/>
                <a:gd name="connsiteX1008" fmla="*/ 54388 w 476250"/>
                <a:gd name="connsiteY1008" fmla="*/ 301965 h 438150"/>
                <a:gd name="connsiteX1009" fmla="*/ 53816 w 476250"/>
                <a:gd name="connsiteY1009" fmla="*/ 301965 h 438150"/>
                <a:gd name="connsiteX1010" fmla="*/ 52864 w 476250"/>
                <a:gd name="connsiteY1010" fmla="*/ 301965 h 438150"/>
                <a:gd name="connsiteX1011" fmla="*/ 52102 w 476250"/>
                <a:gd name="connsiteY1011" fmla="*/ 301965 h 438150"/>
                <a:gd name="connsiteX1012" fmla="*/ 51340 w 476250"/>
                <a:gd name="connsiteY1012" fmla="*/ 301965 h 438150"/>
                <a:gd name="connsiteX1013" fmla="*/ 50673 w 476250"/>
                <a:gd name="connsiteY1013" fmla="*/ 301965 h 438150"/>
                <a:gd name="connsiteX1014" fmla="*/ 50102 w 476250"/>
                <a:gd name="connsiteY1014" fmla="*/ 301965 h 438150"/>
                <a:gd name="connsiteX1015" fmla="*/ 48482 w 476250"/>
                <a:gd name="connsiteY1015" fmla="*/ 321872 h 438150"/>
                <a:gd name="connsiteX1016" fmla="*/ 48482 w 476250"/>
                <a:gd name="connsiteY1016" fmla="*/ 322444 h 438150"/>
                <a:gd name="connsiteX1017" fmla="*/ 49054 w 476250"/>
                <a:gd name="connsiteY1017" fmla="*/ 322444 h 438150"/>
                <a:gd name="connsiteX1018" fmla="*/ 49530 w 476250"/>
                <a:gd name="connsiteY1018" fmla="*/ 322444 h 438150"/>
                <a:gd name="connsiteX1019" fmla="*/ 50197 w 476250"/>
                <a:gd name="connsiteY1019" fmla="*/ 322444 h 438150"/>
                <a:gd name="connsiteX1020" fmla="*/ 51340 w 476250"/>
                <a:gd name="connsiteY1020" fmla="*/ 322444 h 438150"/>
                <a:gd name="connsiteX1021" fmla="*/ 51911 w 476250"/>
                <a:gd name="connsiteY1021" fmla="*/ 322444 h 438150"/>
                <a:gd name="connsiteX1022" fmla="*/ 52854 w 476250"/>
                <a:gd name="connsiteY1022" fmla="*/ 322453 h 438150"/>
                <a:gd name="connsiteX1023" fmla="*/ 52864 w 476250"/>
                <a:gd name="connsiteY1023" fmla="*/ 322444 h 438150"/>
                <a:gd name="connsiteX1024" fmla="*/ 53912 w 476250"/>
                <a:gd name="connsiteY1024" fmla="*/ 322444 h 438150"/>
                <a:gd name="connsiteX1025" fmla="*/ 55150 w 476250"/>
                <a:gd name="connsiteY1025" fmla="*/ 322444 h 438150"/>
                <a:gd name="connsiteX1026" fmla="*/ 55721 w 476250"/>
                <a:gd name="connsiteY1026" fmla="*/ 322444 h 438150"/>
                <a:gd name="connsiteX1027" fmla="*/ 56579 w 476250"/>
                <a:gd name="connsiteY1027" fmla="*/ 321777 h 438150"/>
                <a:gd name="connsiteX1028" fmla="*/ 57341 w 476250"/>
                <a:gd name="connsiteY1028" fmla="*/ 322253 h 438150"/>
                <a:gd name="connsiteX1029" fmla="*/ 59150 w 476250"/>
                <a:gd name="connsiteY1029" fmla="*/ 320063 h 438150"/>
                <a:gd name="connsiteX1030" fmla="*/ 60769 w 476250"/>
                <a:gd name="connsiteY1030" fmla="*/ 321682 h 438150"/>
                <a:gd name="connsiteX1031" fmla="*/ 60769 w 476250"/>
                <a:gd name="connsiteY1031" fmla="*/ 322158 h 438150"/>
                <a:gd name="connsiteX1032" fmla="*/ 60865 w 476250"/>
                <a:gd name="connsiteY1032" fmla="*/ 322158 h 438150"/>
                <a:gd name="connsiteX1033" fmla="*/ 59847 w 476250"/>
                <a:gd name="connsiteY1033" fmla="*/ 322510 h 438150"/>
                <a:gd name="connsiteX1034" fmla="*/ 60008 w 476250"/>
                <a:gd name="connsiteY1034" fmla="*/ 323396 h 438150"/>
                <a:gd name="connsiteX1035" fmla="*/ 59531 w 476250"/>
                <a:gd name="connsiteY1035" fmla="*/ 323396 h 438150"/>
                <a:gd name="connsiteX1036" fmla="*/ 58579 w 476250"/>
                <a:gd name="connsiteY1036" fmla="*/ 323872 h 438150"/>
                <a:gd name="connsiteX1037" fmla="*/ 57817 w 476250"/>
                <a:gd name="connsiteY1037" fmla="*/ 323872 h 438150"/>
                <a:gd name="connsiteX1038" fmla="*/ 57150 w 476250"/>
                <a:gd name="connsiteY1038" fmla="*/ 323872 h 438150"/>
                <a:gd name="connsiteX1039" fmla="*/ 56293 w 476250"/>
                <a:gd name="connsiteY1039" fmla="*/ 323872 h 438150"/>
                <a:gd name="connsiteX1040" fmla="*/ 55531 w 476250"/>
                <a:gd name="connsiteY1040" fmla="*/ 323872 h 438150"/>
                <a:gd name="connsiteX1041" fmla="*/ 54959 w 476250"/>
                <a:gd name="connsiteY1041" fmla="*/ 323872 h 438150"/>
                <a:gd name="connsiteX1042" fmla="*/ 54293 w 476250"/>
                <a:gd name="connsiteY1042" fmla="*/ 323872 h 438150"/>
                <a:gd name="connsiteX1043" fmla="*/ 53816 w 476250"/>
                <a:gd name="connsiteY1043" fmla="*/ 323872 h 438150"/>
                <a:gd name="connsiteX1044" fmla="*/ 51340 w 476250"/>
                <a:gd name="connsiteY1044" fmla="*/ 323872 h 438150"/>
                <a:gd name="connsiteX1045" fmla="*/ 52388 w 476250"/>
                <a:gd name="connsiteY1045" fmla="*/ 323872 h 438150"/>
                <a:gd name="connsiteX1046" fmla="*/ 52959 w 476250"/>
                <a:gd name="connsiteY1046" fmla="*/ 323872 h 438150"/>
                <a:gd name="connsiteX1047" fmla="*/ 53721 w 476250"/>
                <a:gd name="connsiteY1047" fmla="*/ 323872 h 438150"/>
                <a:gd name="connsiteX1048" fmla="*/ 54197 w 476250"/>
                <a:gd name="connsiteY1048" fmla="*/ 323872 h 438150"/>
                <a:gd name="connsiteX1049" fmla="*/ 56102 w 476250"/>
                <a:gd name="connsiteY1049" fmla="*/ 323872 h 438150"/>
                <a:gd name="connsiteX1050" fmla="*/ 56674 w 476250"/>
                <a:gd name="connsiteY1050" fmla="*/ 323872 h 438150"/>
                <a:gd name="connsiteX1051" fmla="*/ 57531 w 476250"/>
                <a:gd name="connsiteY1051" fmla="*/ 323206 h 438150"/>
                <a:gd name="connsiteX1052" fmla="*/ 58007 w 476250"/>
                <a:gd name="connsiteY1052" fmla="*/ 323206 h 438150"/>
                <a:gd name="connsiteX1053" fmla="*/ 59246 w 476250"/>
                <a:gd name="connsiteY1053" fmla="*/ 322063 h 438150"/>
                <a:gd name="connsiteX1054" fmla="*/ 60182 w 476250"/>
                <a:gd name="connsiteY1054" fmla="*/ 322174 h 438150"/>
                <a:gd name="connsiteX1055" fmla="*/ 60293 w 476250"/>
                <a:gd name="connsiteY1055" fmla="*/ 322063 h 438150"/>
                <a:gd name="connsiteX1056" fmla="*/ 61151 w 476250"/>
                <a:gd name="connsiteY1056" fmla="*/ 322729 h 438150"/>
                <a:gd name="connsiteX1057" fmla="*/ 60579 w 476250"/>
                <a:gd name="connsiteY1057" fmla="*/ 322729 h 438150"/>
                <a:gd name="connsiteX1058" fmla="*/ 60579 w 476250"/>
                <a:gd name="connsiteY1058" fmla="*/ 323587 h 438150"/>
                <a:gd name="connsiteX1059" fmla="*/ 62579 w 476250"/>
                <a:gd name="connsiteY1059" fmla="*/ 323587 h 438150"/>
                <a:gd name="connsiteX1060" fmla="*/ 61532 w 476250"/>
                <a:gd name="connsiteY1060" fmla="*/ 324158 h 438150"/>
                <a:gd name="connsiteX1061" fmla="*/ 61532 w 476250"/>
                <a:gd name="connsiteY1061" fmla="*/ 324730 h 438150"/>
                <a:gd name="connsiteX1062" fmla="*/ 60865 w 476250"/>
                <a:gd name="connsiteY1062" fmla="*/ 324730 h 438150"/>
                <a:gd name="connsiteX1063" fmla="*/ 60103 w 476250"/>
                <a:gd name="connsiteY1063" fmla="*/ 324730 h 438150"/>
                <a:gd name="connsiteX1064" fmla="*/ 60103 w 476250"/>
                <a:gd name="connsiteY1064" fmla="*/ 325301 h 438150"/>
                <a:gd name="connsiteX1065" fmla="*/ 58769 w 476250"/>
                <a:gd name="connsiteY1065" fmla="*/ 325301 h 438150"/>
                <a:gd name="connsiteX1066" fmla="*/ 58103 w 476250"/>
                <a:gd name="connsiteY1066" fmla="*/ 325301 h 438150"/>
                <a:gd name="connsiteX1067" fmla="*/ 57245 w 476250"/>
                <a:gd name="connsiteY1067" fmla="*/ 325301 h 438150"/>
                <a:gd name="connsiteX1068" fmla="*/ 56579 w 476250"/>
                <a:gd name="connsiteY1068" fmla="*/ 325301 h 438150"/>
                <a:gd name="connsiteX1069" fmla="*/ 55912 w 476250"/>
                <a:gd name="connsiteY1069" fmla="*/ 325301 h 438150"/>
                <a:gd name="connsiteX1070" fmla="*/ 55340 w 476250"/>
                <a:gd name="connsiteY1070" fmla="*/ 325301 h 438150"/>
                <a:gd name="connsiteX1071" fmla="*/ 52864 w 476250"/>
                <a:gd name="connsiteY1071" fmla="*/ 325301 h 438150"/>
                <a:gd name="connsiteX1072" fmla="*/ 52864 w 476250"/>
                <a:gd name="connsiteY1072" fmla="*/ 325777 h 438150"/>
                <a:gd name="connsiteX1073" fmla="*/ 53435 w 476250"/>
                <a:gd name="connsiteY1073" fmla="*/ 325777 h 438150"/>
                <a:gd name="connsiteX1074" fmla="*/ 53435 w 476250"/>
                <a:gd name="connsiteY1074" fmla="*/ 326254 h 438150"/>
                <a:gd name="connsiteX1075" fmla="*/ 53912 w 476250"/>
                <a:gd name="connsiteY1075" fmla="*/ 325682 h 438150"/>
                <a:gd name="connsiteX1076" fmla="*/ 54483 w 476250"/>
                <a:gd name="connsiteY1076" fmla="*/ 325682 h 438150"/>
                <a:gd name="connsiteX1077" fmla="*/ 55055 w 476250"/>
                <a:gd name="connsiteY1077" fmla="*/ 325682 h 438150"/>
                <a:gd name="connsiteX1078" fmla="*/ 55912 w 476250"/>
                <a:gd name="connsiteY1078" fmla="*/ 325682 h 438150"/>
                <a:gd name="connsiteX1079" fmla="*/ 56960 w 476250"/>
                <a:gd name="connsiteY1079" fmla="*/ 325682 h 438150"/>
                <a:gd name="connsiteX1080" fmla="*/ 58103 w 476250"/>
                <a:gd name="connsiteY1080" fmla="*/ 325682 h 438150"/>
                <a:gd name="connsiteX1081" fmla="*/ 59055 w 476250"/>
                <a:gd name="connsiteY1081" fmla="*/ 324920 h 438150"/>
                <a:gd name="connsiteX1082" fmla="*/ 59627 w 476250"/>
                <a:gd name="connsiteY1082" fmla="*/ 324920 h 438150"/>
                <a:gd name="connsiteX1083" fmla="*/ 60674 w 476250"/>
                <a:gd name="connsiteY1083" fmla="*/ 324063 h 438150"/>
                <a:gd name="connsiteX1084" fmla="*/ 61151 w 476250"/>
                <a:gd name="connsiteY1084" fmla="*/ 324063 h 438150"/>
                <a:gd name="connsiteX1085" fmla="*/ 62579 w 476250"/>
                <a:gd name="connsiteY1085" fmla="*/ 322729 h 438150"/>
                <a:gd name="connsiteX1086" fmla="*/ 63056 w 476250"/>
                <a:gd name="connsiteY1086" fmla="*/ 322729 h 438150"/>
                <a:gd name="connsiteX1087" fmla="*/ 64580 w 476250"/>
                <a:gd name="connsiteY1087" fmla="*/ 321301 h 438150"/>
                <a:gd name="connsiteX1088" fmla="*/ 64580 w 476250"/>
                <a:gd name="connsiteY1088" fmla="*/ 321967 h 438150"/>
                <a:gd name="connsiteX1089" fmla="*/ 66485 w 476250"/>
                <a:gd name="connsiteY1089" fmla="*/ 318253 h 438150"/>
                <a:gd name="connsiteX1090" fmla="*/ 69818 w 476250"/>
                <a:gd name="connsiteY1090" fmla="*/ 320824 h 438150"/>
                <a:gd name="connsiteX1091" fmla="*/ 68199 w 476250"/>
                <a:gd name="connsiteY1091" fmla="*/ 320824 h 438150"/>
                <a:gd name="connsiteX1092" fmla="*/ 67342 w 476250"/>
                <a:gd name="connsiteY1092" fmla="*/ 321301 h 438150"/>
                <a:gd name="connsiteX1093" fmla="*/ 67818 w 476250"/>
                <a:gd name="connsiteY1093" fmla="*/ 322539 h 438150"/>
                <a:gd name="connsiteX1094" fmla="*/ 66294 w 476250"/>
                <a:gd name="connsiteY1094" fmla="*/ 322539 h 438150"/>
                <a:gd name="connsiteX1095" fmla="*/ 64770 w 476250"/>
                <a:gd name="connsiteY1095" fmla="*/ 323301 h 438150"/>
                <a:gd name="connsiteX1096" fmla="*/ 64770 w 476250"/>
                <a:gd name="connsiteY1096" fmla="*/ 324444 h 438150"/>
                <a:gd name="connsiteX1097" fmla="*/ 63437 w 476250"/>
                <a:gd name="connsiteY1097" fmla="*/ 324444 h 438150"/>
                <a:gd name="connsiteX1098" fmla="*/ 61913 w 476250"/>
                <a:gd name="connsiteY1098" fmla="*/ 325206 h 438150"/>
                <a:gd name="connsiteX1099" fmla="*/ 61913 w 476250"/>
                <a:gd name="connsiteY1099" fmla="*/ 326063 h 438150"/>
                <a:gd name="connsiteX1100" fmla="*/ 61055 w 476250"/>
                <a:gd name="connsiteY1100" fmla="*/ 326063 h 438150"/>
                <a:gd name="connsiteX1101" fmla="*/ 60008 w 476250"/>
                <a:gd name="connsiteY1101" fmla="*/ 326635 h 438150"/>
                <a:gd name="connsiteX1102" fmla="*/ 60008 w 476250"/>
                <a:gd name="connsiteY1102" fmla="*/ 327397 h 438150"/>
                <a:gd name="connsiteX1103" fmla="*/ 62960 w 476250"/>
                <a:gd name="connsiteY1103" fmla="*/ 327397 h 438150"/>
                <a:gd name="connsiteX1104" fmla="*/ 61967 w 476250"/>
                <a:gd name="connsiteY1104" fmla="*/ 328092 h 438150"/>
                <a:gd name="connsiteX1105" fmla="*/ 62008 w 476250"/>
                <a:gd name="connsiteY1105" fmla="*/ 328540 h 438150"/>
                <a:gd name="connsiteX1106" fmla="*/ 60865 w 476250"/>
                <a:gd name="connsiteY1106" fmla="*/ 328540 h 438150"/>
                <a:gd name="connsiteX1107" fmla="*/ 60008 w 476250"/>
                <a:gd name="connsiteY1107" fmla="*/ 329111 h 438150"/>
                <a:gd name="connsiteX1108" fmla="*/ 59150 w 476250"/>
                <a:gd name="connsiteY1108" fmla="*/ 329111 h 438150"/>
                <a:gd name="connsiteX1109" fmla="*/ 58484 w 476250"/>
                <a:gd name="connsiteY1109" fmla="*/ 329111 h 438150"/>
                <a:gd name="connsiteX1110" fmla="*/ 57817 w 476250"/>
                <a:gd name="connsiteY1110" fmla="*/ 329111 h 438150"/>
                <a:gd name="connsiteX1111" fmla="*/ 57245 w 476250"/>
                <a:gd name="connsiteY1111" fmla="*/ 329111 h 438150"/>
                <a:gd name="connsiteX1112" fmla="*/ 56579 w 476250"/>
                <a:gd name="connsiteY1112" fmla="*/ 329111 h 438150"/>
                <a:gd name="connsiteX1113" fmla="*/ 54674 w 476250"/>
                <a:gd name="connsiteY1113" fmla="*/ 329111 h 438150"/>
                <a:gd name="connsiteX1114" fmla="*/ 55245 w 476250"/>
                <a:gd name="connsiteY1114" fmla="*/ 329111 h 438150"/>
                <a:gd name="connsiteX1115" fmla="*/ 55245 w 476250"/>
                <a:gd name="connsiteY1115" fmla="*/ 328540 h 438150"/>
                <a:gd name="connsiteX1116" fmla="*/ 55816 w 476250"/>
                <a:gd name="connsiteY1116" fmla="*/ 328540 h 438150"/>
                <a:gd name="connsiteX1117" fmla="*/ 56293 w 476250"/>
                <a:gd name="connsiteY1117" fmla="*/ 328540 h 438150"/>
                <a:gd name="connsiteX1118" fmla="*/ 56864 w 476250"/>
                <a:gd name="connsiteY1118" fmla="*/ 328540 h 438150"/>
                <a:gd name="connsiteX1119" fmla="*/ 57626 w 476250"/>
                <a:gd name="connsiteY1119" fmla="*/ 328540 h 438150"/>
                <a:gd name="connsiteX1120" fmla="*/ 58702 w 476250"/>
                <a:gd name="connsiteY1120" fmla="*/ 328607 h 438150"/>
                <a:gd name="connsiteX1121" fmla="*/ 58769 w 476250"/>
                <a:gd name="connsiteY1121" fmla="*/ 328540 h 438150"/>
                <a:gd name="connsiteX1122" fmla="*/ 59627 w 476250"/>
                <a:gd name="connsiteY1122" fmla="*/ 327968 h 438150"/>
                <a:gd name="connsiteX1123" fmla="*/ 60674 w 476250"/>
                <a:gd name="connsiteY1123" fmla="*/ 327968 h 438150"/>
                <a:gd name="connsiteX1124" fmla="*/ 60674 w 476250"/>
                <a:gd name="connsiteY1124" fmla="*/ 327397 h 438150"/>
                <a:gd name="connsiteX1125" fmla="*/ 61341 w 476250"/>
                <a:gd name="connsiteY1125" fmla="*/ 327397 h 438150"/>
                <a:gd name="connsiteX1126" fmla="*/ 62484 w 476250"/>
                <a:gd name="connsiteY1126" fmla="*/ 326254 h 438150"/>
                <a:gd name="connsiteX1127" fmla="*/ 63246 w 476250"/>
                <a:gd name="connsiteY1127" fmla="*/ 326730 h 438150"/>
                <a:gd name="connsiteX1128" fmla="*/ 64580 w 476250"/>
                <a:gd name="connsiteY1128" fmla="*/ 325492 h 438150"/>
                <a:gd name="connsiteX1129" fmla="*/ 65151 w 476250"/>
                <a:gd name="connsiteY1129" fmla="*/ 325492 h 438150"/>
                <a:gd name="connsiteX1130" fmla="*/ 67056 w 476250"/>
                <a:gd name="connsiteY1130" fmla="*/ 323491 h 438150"/>
                <a:gd name="connsiteX1131" fmla="*/ 67056 w 476250"/>
                <a:gd name="connsiteY1131" fmla="*/ 324253 h 438150"/>
                <a:gd name="connsiteX1132" fmla="*/ 67628 w 476250"/>
                <a:gd name="connsiteY1132" fmla="*/ 324253 h 438150"/>
                <a:gd name="connsiteX1133" fmla="*/ 69628 w 476250"/>
                <a:gd name="connsiteY1133" fmla="*/ 322063 h 438150"/>
                <a:gd name="connsiteX1134" fmla="*/ 70580 w 476250"/>
                <a:gd name="connsiteY1134" fmla="*/ 323301 h 438150"/>
                <a:gd name="connsiteX1135" fmla="*/ 71247 w 476250"/>
                <a:gd name="connsiteY1135" fmla="*/ 323301 h 438150"/>
                <a:gd name="connsiteX1136" fmla="*/ 72771 w 476250"/>
                <a:gd name="connsiteY1136" fmla="*/ 319015 h 438150"/>
                <a:gd name="connsiteX1137" fmla="*/ 73533 w 476250"/>
                <a:gd name="connsiteY1137" fmla="*/ 319586 h 438150"/>
                <a:gd name="connsiteX1138" fmla="*/ 71914 w 476250"/>
                <a:gd name="connsiteY1138" fmla="*/ 322444 h 438150"/>
                <a:gd name="connsiteX1139" fmla="*/ 71914 w 476250"/>
                <a:gd name="connsiteY1139" fmla="*/ 323015 h 438150"/>
                <a:gd name="connsiteX1140" fmla="*/ 71914 w 476250"/>
                <a:gd name="connsiteY1140" fmla="*/ 323491 h 438150"/>
                <a:gd name="connsiteX1141" fmla="*/ 71914 w 476250"/>
                <a:gd name="connsiteY1141" fmla="*/ 324539 h 438150"/>
                <a:gd name="connsiteX1142" fmla="*/ 71914 w 476250"/>
                <a:gd name="connsiteY1142" fmla="*/ 325111 h 438150"/>
                <a:gd name="connsiteX1143" fmla="*/ 72771 w 476250"/>
                <a:gd name="connsiteY1143" fmla="*/ 326349 h 438150"/>
                <a:gd name="connsiteX1144" fmla="*/ 74867 w 476250"/>
                <a:gd name="connsiteY1144" fmla="*/ 326349 h 438150"/>
                <a:gd name="connsiteX1145" fmla="*/ 71914 w 476250"/>
                <a:gd name="connsiteY1145" fmla="*/ 327492 h 438150"/>
                <a:gd name="connsiteX1146" fmla="*/ 72390 w 476250"/>
                <a:gd name="connsiteY1146" fmla="*/ 328540 h 438150"/>
                <a:gd name="connsiteX1147" fmla="*/ 70009 w 476250"/>
                <a:gd name="connsiteY1147" fmla="*/ 329302 h 438150"/>
                <a:gd name="connsiteX1148" fmla="*/ 70009 w 476250"/>
                <a:gd name="connsiteY1148" fmla="*/ 330349 h 438150"/>
                <a:gd name="connsiteX1149" fmla="*/ 67913 w 476250"/>
                <a:gd name="connsiteY1149" fmla="*/ 331016 h 438150"/>
                <a:gd name="connsiteX1150" fmla="*/ 67913 w 476250"/>
                <a:gd name="connsiteY1150" fmla="*/ 331778 h 438150"/>
                <a:gd name="connsiteX1151" fmla="*/ 66580 w 476250"/>
                <a:gd name="connsiteY1151" fmla="*/ 332445 h 438150"/>
                <a:gd name="connsiteX1152" fmla="*/ 66580 w 476250"/>
                <a:gd name="connsiteY1152" fmla="*/ 332921 h 438150"/>
                <a:gd name="connsiteX1153" fmla="*/ 65341 w 476250"/>
                <a:gd name="connsiteY1153" fmla="*/ 333588 h 438150"/>
                <a:gd name="connsiteX1154" fmla="*/ 64389 w 476250"/>
                <a:gd name="connsiteY1154" fmla="*/ 334160 h 438150"/>
                <a:gd name="connsiteX1155" fmla="*/ 61341 w 476250"/>
                <a:gd name="connsiteY1155" fmla="*/ 334160 h 438150"/>
                <a:gd name="connsiteX1156" fmla="*/ 61341 w 476250"/>
                <a:gd name="connsiteY1156" fmla="*/ 334636 h 438150"/>
                <a:gd name="connsiteX1157" fmla="*/ 60769 w 476250"/>
                <a:gd name="connsiteY1157" fmla="*/ 334636 h 438150"/>
                <a:gd name="connsiteX1158" fmla="*/ 60769 w 476250"/>
                <a:gd name="connsiteY1158" fmla="*/ 335207 h 438150"/>
                <a:gd name="connsiteX1159" fmla="*/ 61341 w 476250"/>
                <a:gd name="connsiteY1159" fmla="*/ 335207 h 438150"/>
                <a:gd name="connsiteX1160" fmla="*/ 61341 w 476250"/>
                <a:gd name="connsiteY1160" fmla="*/ 334636 h 438150"/>
                <a:gd name="connsiteX1161" fmla="*/ 62008 w 476250"/>
                <a:gd name="connsiteY1161" fmla="*/ 334160 h 438150"/>
                <a:gd name="connsiteX1162" fmla="*/ 62579 w 476250"/>
                <a:gd name="connsiteY1162" fmla="*/ 334160 h 438150"/>
                <a:gd name="connsiteX1163" fmla="*/ 63437 w 476250"/>
                <a:gd name="connsiteY1163" fmla="*/ 334160 h 438150"/>
                <a:gd name="connsiteX1164" fmla="*/ 64199 w 476250"/>
                <a:gd name="connsiteY1164" fmla="*/ 334160 h 438150"/>
                <a:gd name="connsiteX1165" fmla="*/ 65246 w 476250"/>
                <a:gd name="connsiteY1165" fmla="*/ 334160 h 438150"/>
                <a:gd name="connsiteX1166" fmla="*/ 65818 w 476250"/>
                <a:gd name="connsiteY1166" fmla="*/ 334160 h 438150"/>
                <a:gd name="connsiteX1167" fmla="*/ 66485 w 476250"/>
                <a:gd name="connsiteY1167" fmla="*/ 334160 h 438150"/>
                <a:gd name="connsiteX1168" fmla="*/ 66485 w 476250"/>
                <a:gd name="connsiteY1168" fmla="*/ 333588 h 438150"/>
                <a:gd name="connsiteX1169" fmla="*/ 67056 w 476250"/>
                <a:gd name="connsiteY1169" fmla="*/ 333588 h 438150"/>
                <a:gd name="connsiteX1170" fmla="*/ 67723 w 476250"/>
                <a:gd name="connsiteY1170" fmla="*/ 333588 h 438150"/>
                <a:gd name="connsiteX1171" fmla="*/ 60627 w 476250"/>
                <a:gd name="connsiteY1171" fmla="*/ 343351 h 438150"/>
                <a:gd name="connsiteX1172" fmla="*/ 70390 w 476250"/>
                <a:gd name="connsiteY1172" fmla="*/ 350447 h 438150"/>
                <a:gd name="connsiteX1173" fmla="*/ 71152 w 476250"/>
                <a:gd name="connsiteY1173" fmla="*/ 350447 h 438150"/>
                <a:gd name="connsiteX1174" fmla="*/ 71914 w 476250"/>
                <a:gd name="connsiteY1174" fmla="*/ 350447 h 438150"/>
                <a:gd name="connsiteX1175" fmla="*/ 72485 w 476250"/>
                <a:gd name="connsiteY1175" fmla="*/ 349018 h 438150"/>
                <a:gd name="connsiteX1176" fmla="*/ 73438 w 476250"/>
                <a:gd name="connsiteY1176" fmla="*/ 349590 h 438150"/>
                <a:gd name="connsiteX1177" fmla="*/ 74962 w 476250"/>
                <a:gd name="connsiteY1177" fmla="*/ 347590 h 438150"/>
                <a:gd name="connsiteX1178" fmla="*/ 75914 w 476250"/>
                <a:gd name="connsiteY1178" fmla="*/ 348352 h 438150"/>
                <a:gd name="connsiteX1179" fmla="*/ 78010 w 476250"/>
                <a:gd name="connsiteY1179" fmla="*/ 345399 h 438150"/>
                <a:gd name="connsiteX1180" fmla="*/ 79153 w 476250"/>
                <a:gd name="connsiteY1180" fmla="*/ 346732 h 438150"/>
                <a:gd name="connsiteX1181" fmla="*/ 80582 w 476250"/>
                <a:gd name="connsiteY1181" fmla="*/ 345399 h 438150"/>
                <a:gd name="connsiteX1182" fmla="*/ 82772 w 476250"/>
                <a:gd name="connsiteY1182" fmla="*/ 345970 h 438150"/>
                <a:gd name="connsiteX1183" fmla="*/ 83820 w 476250"/>
                <a:gd name="connsiteY1183" fmla="*/ 347114 h 438150"/>
                <a:gd name="connsiteX1184" fmla="*/ 80105 w 476250"/>
                <a:gd name="connsiteY1184" fmla="*/ 348447 h 438150"/>
                <a:gd name="connsiteX1185" fmla="*/ 80677 w 476250"/>
                <a:gd name="connsiteY1185" fmla="*/ 349590 h 438150"/>
                <a:gd name="connsiteX1186" fmla="*/ 78105 w 476250"/>
                <a:gd name="connsiteY1186" fmla="*/ 350447 h 438150"/>
                <a:gd name="connsiteX1187" fmla="*/ 78105 w 476250"/>
                <a:gd name="connsiteY1187" fmla="*/ 351590 h 438150"/>
                <a:gd name="connsiteX1188" fmla="*/ 78010 w 476250"/>
                <a:gd name="connsiteY1188" fmla="*/ 351590 h 438150"/>
                <a:gd name="connsiteX1189" fmla="*/ 76295 w 476250"/>
                <a:gd name="connsiteY1189" fmla="*/ 352447 h 438150"/>
                <a:gd name="connsiteX1190" fmla="*/ 76295 w 476250"/>
                <a:gd name="connsiteY1190" fmla="*/ 353305 h 438150"/>
                <a:gd name="connsiteX1191" fmla="*/ 74581 w 476250"/>
                <a:gd name="connsiteY1191" fmla="*/ 354067 h 438150"/>
                <a:gd name="connsiteX1192" fmla="*/ 74581 w 476250"/>
                <a:gd name="connsiteY1192" fmla="*/ 354638 h 438150"/>
                <a:gd name="connsiteX1193" fmla="*/ 73247 w 476250"/>
                <a:gd name="connsiteY1193" fmla="*/ 355400 h 438150"/>
                <a:gd name="connsiteX1194" fmla="*/ 73247 w 476250"/>
                <a:gd name="connsiteY1194" fmla="*/ 355876 h 438150"/>
                <a:gd name="connsiteX1195" fmla="*/ 72200 w 476250"/>
                <a:gd name="connsiteY1195" fmla="*/ 356543 h 438150"/>
                <a:gd name="connsiteX1196" fmla="*/ 71057 w 476250"/>
                <a:gd name="connsiteY1196" fmla="*/ 357115 h 438150"/>
                <a:gd name="connsiteX1197" fmla="*/ 70295 w 476250"/>
                <a:gd name="connsiteY1197" fmla="*/ 357591 h 438150"/>
                <a:gd name="connsiteX1198" fmla="*/ 69628 w 476250"/>
                <a:gd name="connsiteY1198" fmla="*/ 357591 h 438150"/>
                <a:gd name="connsiteX1199" fmla="*/ 68866 w 476250"/>
                <a:gd name="connsiteY1199" fmla="*/ 358067 h 438150"/>
                <a:gd name="connsiteX1200" fmla="*/ 68866 w 476250"/>
                <a:gd name="connsiteY1200" fmla="*/ 358639 h 438150"/>
                <a:gd name="connsiteX1201" fmla="*/ 68294 w 476250"/>
                <a:gd name="connsiteY1201" fmla="*/ 358639 h 438150"/>
                <a:gd name="connsiteX1202" fmla="*/ 68294 w 476250"/>
                <a:gd name="connsiteY1202" fmla="*/ 359115 h 438150"/>
                <a:gd name="connsiteX1203" fmla="*/ 68771 w 476250"/>
                <a:gd name="connsiteY1203" fmla="*/ 359115 h 438150"/>
                <a:gd name="connsiteX1204" fmla="*/ 68771 w 476250"/>
                <a:gd name="connsiteY1204" fmla="*/ 358543 h 438150"/>
                <a:gd name="connsiteX1205" fmla="*/ 69533 w 476250"/>
                <a:gd name="connsiteY1205" fmla="*/ 357877 h 438150"/>
                <a:gd name="connsiteX1206" fmla="*/ 70104 w 476250"/>
                <a:gd name="connsiteY1206" fmla="*/ 357305 h 438150"/>
                <a:gd name="connsiteX1207" fmla="*/ 70911 w 476250"/>
                <a:gd name="connsiteY1207" fmla="*/ 357356 h 438150"/>
                <a:gd name="connsiteX1208" fmla="*/ 70961 w 476250"/>
                <a:gd name="connsiteY1208" fmla="*/ 357305 h 438150"/>
                <a:gd name="connsiteX1209" fmla="*/ 71819 w 476250"/>
                <a:gd name="connsiteY1209" fmla="*/ 357305 h 438150"/>
                <a:gd name="connsiteX1210" fmla="*/ 71819 w 476250"/>
                <a:gd name="connsiteY1210" fmla="*/ 356734 h 438150"/>
                <a:gd name="connsiteX1211" fmla="*/ 72866 w 476250"/>
                <a:gd name="connsiteY1211" fmla="*/ 356734 h 438150"/>
                <a:gd name="connsiteX1212" fmla="*/ 72866 w 476250"/>
                <a:gd name="connsiteY1212" fmla="*/ 356257 h 438150"/>
                <a:gd name="connsiteX1213" fmla="*/ 73930 w 476250"/>
                <a:gd name="connsiteY1213" fmla="*/ 356433 h 438150"/>
                <a:gd name="connsiteX1214" fmla="*/ 74105 w 476250"/>
                <a:gd name="connsiteY1214" fmla="*/ 356257 h 438150"/>
                <a:gd name="connsiteX1215" fmla="*/ 74105 w 476250"/>
                <a:gd name="connsiteY1215" fmla="*/ 355591 h 438150"/>
                <a:gd name="connsiteX1216" fmla="*/ 74676 w 476250"/>
                <a:gd name="connsiteY1216" fmla="*/ 355591 h 438150"/>
                <a:gd name="connsiteX1217" fmla="*/ 75343 w 476250"/>
                <a:gd name="connsiteY1217" fmla="*/ 355591 h 438150"/>
                <a:gd name="connsiteX1218" fmla="*/ 75343 w 476250"/>
                <a:gd name="connsiteY1218" fmla="*/ 354543 h 438150"/>
                <a:gd name="connsiteX1219" fmla="*/ 76105 w 476250"/>
                <a:gd name="connsiteY1219" fmla="*/ 354543 h 438150"/>
                <a:gd name="connsiteX1220" fmla="*/ 76867 w 476250"/>
                <a:gd name="connsiteY1220" fmla="*/ 354543 h 438150"/>
                <a:gd name="connsiteX1221" fmla="*/ 77438 w 476250"/>
                <a:gd name="connsiteY1221" fmla="*/ 353019 h 438150"/>
                <a:gd name="connsiteX1222" fmla="*/ 78486 w 476250"/>
                <a:gd name="connsiteY1222" fmla="*/ 353686 h 438150"/>
                <a:gd name="connsiteX1223" fmla="*/ 80010 w 476250"/>
                <a:gd name="connsiteY1223" fmla="*/ 351495 h 438150"/>
                <a:gd name="connsiteX1224" fmla="*/ 81058 w 476250"/>
                <a:gd name="connsiteY1224" fmla="*/ 352352 h 438150"/>
                <a:gd name="connsiteX1225" fmla="*/ 83153 w 476250"/>
                <a:gd name="connsiteY1225" fmla="*/ 349018 h 438150"/>
                <a:gd name="connsiteX1226" fmla="*/ 84392 w 476250"/>
                <a:gd name="connsiteY1226" fmla="*/ 350447 h 438150"/>
                <a:gd name="connsiteX1227" fmla="*/ 85344 w 476250"/>
                <a:gd name="connsiteY1227" fmla="*/ 349876 h 438150"/>
                <a:gd name="connsiteX1228" fmla="*/ 86487 w 476250"/>
                <a:gd name="connsiteY1228" fmla="*/ 346828 h 438150"/>
                <a:gd name="connsiteX1229" fmla="*/ 87916 w 476250"/>
                <a:gd name="connsiteY1229" fmla="*/ 348447 h 438150"/>
                <a:gd name="connsiteX1230" fmla="*/ 88583 w 476250"/>
                <a:gd name="connsiteY1230" fmla="*/ 348447 h 438150"/>
                <a:gd name="connsiteX1231" fmla="*/ 89440 w 476250"/>
                <a:gd name="connsiteY1231" fmla="*/ 342732 h 438150"/>
                <a:gd name="connsiteX1232" fmla="*/ 94583 w 476250"/>
                <a:gd name="connsiteY1232" fmla="*/ 345018 h 438150"/>
                <a:gd name="connsiteX1233" fmla="*/ 97631 w 476250"/>
                <a:gd name="connsiteY1233" fmla="*/ 345018 h 438150"/>
                <a:gd name="connsiteX1234" fmla="*/ 94107 w 476250"/>
                <a:gd name="connsiteY1234" fmla="*/ 346161 h 438150"/>
                <a:gd name="connsiteX1235" fmla="*/ 95726 w 476250"/>
                <a:gd name="connsiteY1235" fmla="*/ 347780 h 438150"/>
                <a:gd name="connsiteX1236" fmla="*/ 91535 w 476250"/>
                <a:gd name="connsiteY1236" fmla="*/ 349495 h 438150"/>
                <a:gd name="connsiteX1237" fmla="*/ 92964 w 476250"/>
                <a:gd name="connsiteY1237" fmla="*/ 351019 h 438150"/>
                <a:gd name="connsiteX1238" fmla="*/ 89059 w 476250"/>
                <a:gd name="connsiteY1238" fmla="*/ 352828 h 438150"/>
                <a:gd name="connsiteX1239" fmla="*/ 89916 w 476250"/>
                <a:gd name="connsiteY1239" fmla="*/ 353971 h 438150"/>
                <a:gd name="connsiteX1240" fmla="*/ 87249 w 476250"/>
                <a:gd name="connsiteY1240" fmla="*/ 355210 h 438150"/>
                <a:gd name="connsiteX1241" fmla="*/ 87821 w 476250"/>
                <a:gd name="connsiteY1241" fmla="*/ 356448 h 438150"/>
                <a:gd name="connsiteX1242" fmla="*/ 85535 w 476250"/>
                <a:gd name="connsiteY1242" fmla="*/ 357496 h 438150"/>
                <a:gd name="connsiteX1243" fmla="*/ 85535 w 476250"/>
                <a:gd name="connsiteY1243" fmla="*/ 358448 h 438150"/>
                <a:gd name="connsiteX1244" fmla="*/ 83820 w 476250"/>
                <a:gd name="connsiteY1244" fmla="*/ 359401 h 438150"/>
                <a:gd name="connsiteX1245" fmla="*/ 83820 w 476250"/>
                <a:gd name="connsiteY1245" fmla="*/ 360067 h 438150"/>
                <a:gd name="connsiteX1246" fmla="*/ 82487 w 476250"/>
                <a:gd name="connsiteY1246" fmla="*/ 360925 h 438150"/>
                <a:gd name="connsiteX1247" fmla="*/ 82487 w 476250"/>
                <a:gd name="connsiteY1247" fmla="*/ 361591 h 438150"/>
                <a:gd name="connsiteX1248" fmla="*/ 81439 w 476250"/>
                <a:gd name="connsiteY1248" fmla="*/ 362258 h 438150"/>
                <a:gd name="connsiteX1249" fmla="*/ 81439 w 476250"/>
                <a:gd name="connsiteY1249" fmla="*/ 362830 h 438150"/>
                <a:gd name="connsiteX1250" fmla="*/ 80296 w 476250"/>
                <a:gd name="connsiteY1250" fmla="*/ 363496 h 438150"/>
                <a:gd name="connsiteX1251" fmla="*/ 79426 w 476250"/>
                <a:gd name="connsiteY1251" fmla="*/ 363860 h 438150"/>
                <a:gd name="connsiteX1252" fmla="*/ 79534 w 476250"/>
                <a:gd name="connsiteY1252" fmla="*/ 364544 h 438150"/>
                <a:gd name="connsiteX1253" fmla="*/ 78867 w 476250"/>
                <a:gd name="connsiteY1253" fmla="*/ 364544 h 438150"/>
                <a:gd name="connsiteX1254" fmla="*/ 78105 w 476250"/>
                <a:gd name="connsiteY1254" fmla="*/ 365211 h 438150"/>
                <a:gd name="connsiteX1255" fmla="*/ 78105 w 476250"/>
                <a:gd name="connsiteY1255" fmla="*/ 365782 h 438150"/>
                <a:gd name="connsiteX1256" fmla="*/ 78105 w 476250"/>
                <a:gd name="connsiteY1256" fmla="*/ 366354 h 438150"/>
                <a:gd name="connsiteX1257" fmla="*/ 78010 w 476250"/>
                <a:gd name="connsiteY1257" fmla="*/ 369497 h 438150"/>
                <a:gd name="connsiteX1258" fmla="*/ 78010 w 476250"/>
                <a:gd name="connsiteY1258" fmla="*/ 369973 h 438150"/>
                <a:gd name="connsiteX1259" fmla="*/ 78486 w 476250"/>
                <a:gd name="connsiteY1259" fmla="*/ 369973 h 438150"/>
                <a:gd name="connsiteX1260" fmla="*/ 78486 w 476250"/>
                <a:gd name="connsiteY1260" fmla="*/ 369307 h 438150"/>
                <a:gd name="connsiteX1261" fmla="*/ 79915 w 476250"/>
                <a:gd name="connsiteY1261" fmla="*/ 369497 h 438150"/>
                <a:gd name="connsiteX1262" fmla="*/ 80391 w 476250"/>
                <a:gd name="connsiteY1262" fmla="*/ 369497 h 438150"/>
                <a:gd name="connsiteX1263" fmla="*/ 80391 w 476250"/>
                <a:gd name="connsiteY1263" fmla="*/ 368926 h 438150"/>
                <a:gd name="connsiteX1264" fmla="*/ 81153 w 476250"/>
                <a:gd name="connsiteY1264" fmla="*/ 368926 h 438150"/>
                <a:gd name="connsiteX1265" fmla="*/ 81153 w 476250"/>
                <a:gd name="connsiteY1265" fmla="*/ 368449 h 438150"/>
                <a:gd name="connsiteX1266" fmla="*/ 82010 w 476250"/>
                <a:gd name="connsiteY1266" fmla="*/ 368449 h 438150"/>
                <a:gd name="connsiteX1267" fmla="*/ 82010 w 476250"/>
                <a:gd name="connsiteY1267" fmla="*/ 367878 h 438150"/>
                <a:gd name="connsiteX1268" fmla="*/ 82868 w 476250"/>
                <a:gd name="connsiteY1268" fmla="*/ 367878 h 438150"/>
                <a:gd name="connsiteX1269" fmla="*/ 82868 w 476250"/>
                <a:gd name="connsiteY1269" fmla="*/ 367116 h 438150"/>
                <a:gd name="connsiteX1270" fmla="*/ 84011 w 476250"/>
                <a:gd name="connsiteY1270" fmla="*/ 367116 h 438150"/>
                <a:gd name="connsiteX1271" fmla="*/ 84011 w 476250"/>
                <a:gd name="connsiteY1271" fmla="*/ 366449 h 438150"/>
                <a:gd name="connsiteX1272" fmla="*/ 85223 w 476250"/>
                <a:gd name="connsiteY1272" fmla="*/ 366475 h 438150"/>
                <a:gd name="connsiteX1273" fmla="*/ 85249 w 476250"/>
                <a:gd name="connsiteY1273" fmla="*/ 366449 h 438150"/>
                <a:gd name="connsiteX1274" fmla="*/ 85249 w 476250"/>
                <a:gd name="connsiteY1274" fmla="*/ 365592 h 438150"/>
                <a:gd name="connsiteX1275" fmla="*/ 86461 w 476250"/>
                <a:gd name="connsiteY1275" fmla="*/ 365618 h 438150"/>
                <a:gd name="connsiteX1276" fmla="*/ 86487 w 476250"/>
                <a:gd name="connsiteY1276" fmla="*/ 365592 h 438150"/>
                <a:gd name="connsiteX1277" fmla="*/ 86487 w 476250"/>
                <a:gd name="connsiteY1277" fmla="*/ 364259 h 438150"/>
                <a:gd name="connsiteX1278" fmla="*/ 87962 w 476250"/>
                <a:gd name="connsiteY1278" fmla="*/ 364403 h 438150"/>
                <a:gd name="connsiteX1279" fmla="*/ 88106 w 476250"/>
                <a:gd name="connsiteY1279" fmla="*/ 364259 h 438150"/>
                <a:gd name="connsiteX1280" fmla="*/ 88106 w 476250"/>
                <a:gd name="connsiteY1280" fmla="*/ 362353 h 438150"/>
                <a:gd name="connsiteX1281" fmla="*/ 89154 w 476250"/>
                <a:gd name="connsiteY1281" fmla="*/ 362925 h 438150"/>
                <a:gd name="connsiteX1282" fmla="*/ 89916 w 476250"/>
                <a:gd name="connsiteY1282" fmla="*/ 362925 h 438150"/>
                <a:gd name="connsiteX1283" fmla="*/ 90583 w 476250"/>
                <a:gd name="connsiteY1283" fmla="*/ 360639 h 438150"/>
                <a:gd name="connsiteX1284" fmla="*/ 91726 w 476250"/>
                <a:gd name="connsiteY1284" fmla="*/ 361496 h 438150"/>
                <a:gd name="connsiteX1285" fmla="*/ 92488 w 476250"/>
                <a:gd name="connsiteY1285" fmla="*/ 361496 h 438150"/>
                <a:gd name="connsiteX1286" fmla="*/ 93631 w 476250"/>
                <a:gd name="connsiteY1286" fmla="*/ 357972 h 438150"/>
                <a:gd name="connsiteX1287" fmla="*/ 95060 w 476250"/>
                <a:gd name="connsiteY1287" fmla="*/ 359401 h 438150"/>
                <a:gd name="connsiteX1288" fmla="*/ 96012 w 476250"/>
                <a:gd name="connsiteY1288" fmla="*/ 358829 h 438150"/>
                <a:gd name="connsiteX1289" fmla="*/ 96965 w 476250"/>
                <a:gd name="connsiteY1289" fmla="*/ 355305 h 438150"/>
                <a:gd name="connsiteX1290" fmla="*/ 98584 w 476250"/>
                <a:gd name="connsiteY1290" fmla="*/ 356924 h 438150"/>
                <a:gd name="connsiteX1291" fmla="*/ 99346 w 476250"/>
                <a:gd name="connsiteY1291" fmla="*/ 356924 h 438150"/>
                <a:gd name="connsiteX1292" fmla="*/ 99346 w 476250"/>
                <a:gd name="connsiteY1292" fmla="*/ 350923 h 438150"/>
                <a:gd name="connsiteX1293" fmla="*/ 106299 w 476250"/>
                <a:gd name="connsiteY1293" fmla="*/ 353400 h 438150"/>
                <a:gd name="connsiteX1294" fmla="*/ 101251 w 476250"/>
                <a:gd name="connsiteY1294" fmla="*/ 355019 h 438150"/>
                <a:gd name="connsiteX1295" fmla="*/ 103156 w 476250"/>
                <a:gd name="connsiteY1295" fmla="*/ 356543 h 438150"/>
                <a:gd name="connsiteX1296" fmla="*/ 99060 w 476250"/>
                <a:gd name="connsiteY1296" fmla="*/ 358734 h 438150"/>
                <a:gd name="connsiteX1297" fmla="*/ 100679 w 476250"/>
                <a:gd name="connsiteY1297" fmla="*/ 360163 h 438150"/>
                <a:gd name="connsiteX1298" fmla="*/ 96869 w 476250"/>
                <a:gd name="connsiteY1298" fmla="*/ 362449 h 438150"/>
                <a:gd name="connsiteX1299" fmla="*/ 97917 w 476250"/>
                <a:gd name="connsiteY1299" fmla="*/ 363592 h 438150"/>
                <a:gd name="connsiteX1300" fmla="*/ 95345 w 476250"/>
                <a:gd name="connsiteY1300" fmla="*/ 365116 h 438150"/>
                <a:gd name="connsiteX1301" fmla="*/ 96107 w 476250"/>
                <a:gd name="connsiteY1301" fmla="*/ 366354 h 438150"/>
                <a:gd name="connsiteX1302" fmla="*/ 93821 w 476250"/>
                <a:gd name="connsiteY1302" fmla="*/ 367688 h 438150"/>
                <a:gd name="connsiteX1303" fmla="*/ 94393 w 476250"/>
                <a:gd name="connsiteY1303" fmla="*/ 368640 h 438150"/>
                <a:gd name="connsiteX1304" fmla="*/ 92678 w 476250"/>
                <a:gd name="connsiteY1304" fmla="*/ 369783 h 438150"/>
                <a:gd name="connsiteX1305" fmla="*/ 92678 w 476250"/>
                <a:gd name="connsiteY1305" fmla="*/ 370450 h 438150"/>
                <a:gd name="connsiteX1306" fmla="*/ 91440 w 476250"/>
                <a:gd name="connsiteY1306" fmla="*/ 371497 h 438150"/>
                <a:gd name="connsiteX1307" fmla="*/ 91440 w 476250"/>
                <a:gd name="connsiteY1307" fmla="*/ 372164 h 438150"/>
                <a:gd name="connsiteX1308" fmla="*/ 90488 w 476250"/>
                <a:gd name="connsiteY1308" fmla="*/ 373021 h 438150"/>
                <a:gd name="connsiteX1309" fmla="*/ 90488 w 476250"/>
                <a:gd name="connsiteY1309" fmla="*/ 373688 h 438150"/>
                <a:gd name="connsiteX1310" fmla="*/ 89440 w 476250"/>
                <a:gd name="connsiteY1310" fmla="*/ 374355 h 438150"/>
                <a:gd name="connsiteX1311" fmla="*/ 88678 w 476250"/>
                <a:gd name="connsiteY1311" fmla="*/ 374926 h 438150"/>
                <a:gd name="connsiteX1312" fmla="*/ 88678 w 476250"/>
                <a:gd name="connsiteY1312" fmla="*/ 375498 h 438150"/>
                <a:gd name="connsiteX1313" fmla="*/ 88011 w 476250"/>
                <a:gd name="connsiteY1313" fmla="*/ 376069 h 438150"/>
                <a:gd name="connsiteX1314" fmla="*/ 87344 w 476250"/>
                <a:gd name="connsiteY1314" fmla="*/ 376831 h 438150"/>
                <a:gd name="connsiteX1315" fmla="*/ 87344 w 476250"/>
                <a:gd name="connsiteY1315" fmla="*/ 377403 h 438150"/>
                <a:gd name="connsiteX1316" fmla="*/ 87344 w 476250"/>
                <a:gd name="connsiteY1316" fmla="*/ 377974 h 438150"/>
                <a:gd name="connsiteX1317" fmla="*/ 86773 w 476250"/>
                <a:gd name="connsiteY1317" fmla="*/ 377974 h 438150"/>
                <a:gd name="connsiteX1318" fmla="*/ 86773 w 476250"/>
                <a:gd name="connsiteY1318" fmla="*/ 378546 h 438150"/>
                <a:gd name="connsiteX1319" fmla="*/ 86773 w 476250"/>
                <a:gd name="connsiteY1319" fmla="*/ 377879 h 438150"/>
                <a:gd name="connsiteX1320" fmla="*/ 87249 w 476250"/>
                <a:gd name="connsiteY1320" fmla="*/ 377879 h 438150"/>
                <a:gd name="connsiteX1321" fmla="*/ 88106 w 476250"/>
                <a:gd name="connsiteY1321" fmla="*/ 377879 h 438150"/>
                <a:gd name="connsiteX1322" fmla="*/ 88106 w 476250"/>
                <a:gd name="connsiteY1322" fmla="*/ 377213 h 438150"/>
                <a:gd name="connsiteX1323" fmla="*/ 88773 w 476250"/>
                <a:gd name="connsiteY1323" fmla="*/ 377213 h 438150"/>
                <a:gd name="connsiteX1324" fmla="*/ 88773 w 476250"/>
                <a:gd name="connsiteY1324" fmla="*/ 376641 h 438150"/>
                <a:gd name="connsiteX1325" fmla="*/ 89630 w 476250"/>
                <a:gd name="connsiteY1325" fmla="*/ 376641 h 438150"/>
                <a:gd name="connsiteX1326" fmla="*/ 89630 w 476250"/>
                <a:gd name="connsiteY1326" fmla="*/ 376069 h 438150"/>
                <a:gd name="connsiteX1327" fmla="*/ 90392 w 476250"/>
                <a:gd name="connsiteY1327" fmla="*/ 376069 h 438150"/>
                <a:gd name="connsiteX1328" fmla="*/ 90392 w 476250"/>
                <a:gd name="connsiteY1328" fmla="*/ 375212 h 438150"/>
                <a:gd name="connsiteX1329" fmla="*/ 91440 w 476250"/>
                <a:gd name="connsiteY1329" fmla="*/ 375212 h 438150"/>
                <a:gd name="connsiteX1330" fmla="*/ 91440 w 476250"/>
                <a:gd name="connsiteY1330" fmla="*/ 374450 h 438150"/>
                <a:gd name="connsiteX1331" fmla="*/ 92583 w 476250"/>
                <a:gd name="connsiteY1331" fmla="*/ 374450 h 438150"/>
                <a:gd name="connsiteX1332" fmla="*/ 98250 w 476250"/>
                <a:gd name="connsiteY1332" fmla="*/ 375165 h 438150"/>
                <a:gd name="connsiteX1333" fmla="*/ 98965 w 476250"/>
                <a:gd name="connsiteY1333" fmla="*/ 369497 h 438150"/>
                <a:gd name="connsiteX1334" fmla="*/ 100108 w 476250"/>
                <a:gd name="connsiteY1334" fmla="*/ 369497 h 438150"/>
                <a:gd name="connsiteX1335" fmla="*/ 100108 w 476250"/>
                <a:gd name="connsiteY1335" fmla="*/ 368068 h 438150"/>
                <a:gd name="connsiteX1336" fmla="*/ 101582 w 476250"/>
                <a:gd name="connsiteY1336" fmla="*/ 368213 h 438150"/>
                <a:gd name="connsiteX1337" fmla="*/ 101727 w 476250"/>
                <a:gd name="connsiteY1337" fmla="*/ 368068 h 438150"/>
                <a:gd name="connsiteX1338" fmla="*/ 101727 w 476250"/>
                <a:gd name="connsiteY1338" fmla="*/ 365973 h 438150"/>
                <a:gd name="connsiteX1339" fmla="*/ 103537 w 476250"/>
                <a:gd name="connsiteY1339" fmla="*/ 365973 h 438150"/>
                <a:gd name="connsiteX1340" fmla="*/ 103537 w 476250"/>
                <a:gd name="connsiteY1340" fmla="*/ 363401 h 438150"/>
                <a:gd name="connsiteX1341" fmla="*/ 104680 w 476250"/>
                <a:gd name="connsiteY1341" fmla="*/ 364163 h 438150"/>
                <a:gd name="connsiteX1342" fmla="*/ 105442 w 476250"/>
                <a:gd name="connsiteY1342" fmla="*/ 364163 h 438150"/>
                <a:gd name="connsiteX1343" fmla="*/ 106204 w 476250"/>
                <a:gd name="connsiteY1343" fmla="*/ 360353 h 438150"/>
                <a:gd name="connsiteX1344" fmla="*/ 107156 w 476250"/>
                <a:gd name="connsiteY1344" fmla="*/ 361401 h 438150"/>
                <a:gd name="connsiteX1345" fmla="*/ 100013 w 476250"/>
                <a:gd name="connsiteY1345" fmla="*/ 371974 h 438150"/>
                <a:gd name="connsiteX1346" fmla="*/ 91440 w 476250"/>
                <a:gd name="connsiteY1346" fmla="*/ 384642 h 438150"/>
                <a:gd name="connsiteX1347" fmla="*/ 91440 w 476250"/>
                <a:gd name="connsiteY1347" fmla="*/ 393405 h 438150"/>
                <a:gd name="connsiteX1348" fmla="*/ 105918 w 476250"/>
                <a:gd name="connsiteY1348" fmla="*/ 401882 h 438150"/>
                <a:gd name="connsiteX1349" fmla="*/ 111538 w 476250"/>
                <a:gd name="connsiteY1349" fmla="*/ 400358 h 438150"/>
                <a:gd name="connsiteX1350" fmla="*/ 118396 w 476250"/>
                <a:gd name="connsiteY1350" fmla="*/ 390262 h 438150"/>
                <a:gd name="connsiteX1351" fmla="*/ 121634 w 476250"/>
                <a:gd name="connsiteY1351" fmla="*/ 392643 h 438150"/>
                <a:gd name="connsiteX1352" fmla="*/ 143066 w 476250"/>
                <a:gd name="connsiteY1352" fmla="*/ 402168 h 438150"/>
                <a:gd name="connsiteX1353" fmla="*/ 152591 w 476250"/>
                <a:gd name="connsiteY1353" fmla="*/ 396929 h 438150"/>
                <a:gd name="connsiteX1354" fmla="*/ 152591 w 476250"/>
                <a:gd name="connsiteY1354" fmla="*/ 391024 h 438150"/>
                <a:gd name="connsiteX1355" fmla="*/ 152591 w 476250"/>
                <a:gd name="connsiteY1355" fmla="*/ 386261 h 438150"/>
                <a:gd name="connsiteX1356" fmla="*/ 153257 w 476250"/>
                <a:gd name="connsiteY1356" fmla="*/ 386261 h 438150"/>
                <a:gd name="connsiteX1357" fmla="*/ 154210 w 476250"/>
                <a:gd name="connsiteY1357" fmla="*/ 385594 h 438150"/>
                <a:gd name="connsiteX1358" fmla="*/ 154210 w 476250"/>
                <a:gd name="connsiteY1358" fmla="*/ 382356 h 438150"/>
                <a:gd name="connsiteX1359" fmla="*/ 156591 w 476250"/>
                <a:gd name="connsiteY1359" fmla="*/ 382356 h 438150"/>
                <a:gd name="connsiteX1360" fmla="*/ 156591 w 476250"/>
                <a:gd name="connsiteY1360" fmla="*/ 378355 h 438150"/>
                <a:gd name="connsiteX1361" fmla="*/ 158306 w 476250"/>
                <a:gd name="connsiteY1361" fmla="*/ 379403 h 438150"/>
                <a:gd name="connsiteX1362" fmla="*/ 159258 w 476250"/>
                <a:gd name="connsiteY1362" fmla="*/ 378927 h 438150"/>
                <a:gd name="connsiteX1363" fmla="*/ 159258 w 476250"/>
                <a:gd name="connsiteY1363" fmla="*/ 373021 h 438150"/>
                <a:gd name="connsiteX1364" fmla="*/ 161544 w 476250"/>
                <a:gd name="connsiteY1364" fmla="*/ 374736 h 438150"/>
                <a:gd name="connsiteX1365" fmla="*/ 162592 w 476250"/>
                <a:gd name="connsiteY1365" fmla="*/ 373974 h 438150"/>
                <a:gd name="connsiteX1366" fmla="*/ 162592 w 476250"/>
                <a:gd name="connsiteY1366" fmla="*/ 370164 h 438150"/>
                <a:gd name="connsiteX1367" fmla="*/ 165735 w 476250"/>
                <a:gd name="connsiteY1367" fmla="*/ 370164 h 438150"/>
                <a:gd name="connsiteX1368" fmla="*/ 165068 w 476250"/>
                <a:gd name="connsiteY1368" fmla="*/ 371402 h 438150"/>
                <a:gd name="connsiteX1369" fmla="*/ 168021 w 476250"/>
                <a:gd name="connsiteY1369" fmla="*/ 373117 h 438150"/>
                <a:gd name="connsiteX1370" fmla="*/ 162782 w 476250"/>
                <a:gd name="connsiteY1370" fmla="*/ 377022 h 438150"/>
                <a:gd name="connsiteX1371" fmla="*/ 164783 w 476250"/>
                <a:gd name="connsiteY1371" fmla="*/ 378451 h 438150"/>
                <a:gd name="connsiteX1372" fmla="*/ 161068 w 476250"/>
                <a:gd name="connsiteY1372" fmla="*/ 381022 h 438150"/>
                <a:gd name="connsiteX1373" fmla="*/ 162592 w 476250"/>
                <a:gd name="connsiteY1373" fmla="*/ 382642 h 438150"/>
                <a:gd name="connsiteX1374" fmla="*/ 159449 w 476250"/>
                <a:gd name="connsiteY1374" fmla="*/ 384737 h 438150"/>
                <a:gd name="connsiteX1375" fmla="*/ 160592 w 476250"/>
                <a:gd name="connsiteY1375" fmla="*/ 386071 h 438150"/>
                <a:gd name="connsiteX1376" fmla="*/ 158306 w 476250"/>
                <a:gd name="connsiteY1376" fmla="*/ 387785 h 438150"/>
                <a:gd name="connsiteX1377" fmla="*/ 158972 w 476250"/>
                <a:gd name="connsiteY1377" fmla="*/ 388833 h 438150"/>
                <a:gd name="connsiteX1378" fmla="*/ 157258 w 476250"/>
                <a:gd name="connsiteY1378" fmla="*/ 390357 h 438150"/>
                <a:gd name="connsiteX1379" fmla="*/ 157829 w 476250"/>
                <a:gd name="connsiteY1379" fmla="*/ 391310 h 438150"/>
                <a:gd name="connsiteX1380" fmla="*/ 156496 w 476250"/>
                <a:gd name="connsiteY1380" fmla="*/ 392452 h 438150"/>
                <a:gd name="connsiteX1381" fmla="*/ 156496 w 476250"/>
                <a:gd name="connsiteY1381" fmla="*/ 393500 h 438150"/>
                <a:gd name="connsiteX1382" fmla="*/ 155067 w 476250"/>
                <a:gd name="connsiteY1382" fmla="*/ 394643 h 438150"/>
                <a:gd name="connsiteX1383" fmla="*/ 155067 w 476250"/>
                <a:gd name="connsiteY1383" fmla="*/ 395310 h 438150"/>
                <a:gd name="connsiteX1384" fmla="*/ 154115 w 476250"/>
                <a:gd name="connsiteY1384" fmla="*/ 396167 h 438150"/>
                <a:gd name="connsiteX1385" fmla="*/ 154115 w 476250"/>
                <a:gd name="connsiteY1385" fmla="*/ 397024 h 438150"/>
                <a:gd name="connsiteX1386" fmla="*/ 153162 w 476250"/>
                <a:gd name="connsiteY1386" fmla="*/ 397787 h 438150"/>
                <a:gd name="connsiteX1387" fmla="*/ 154592 w 476250"/>
                <a:gd name="connsiteY1387" fmla="*/ 399327 h 438150"/>
                <a:gd name="connsiteX1388" fmla="*/ 156115 w 476250"/>
                <a:gd name="connsiteY1388" fmla="*/ 398072 h 438150"/>
                <a:gd name="connsiteX1389" fmla="*/ 155162 w 476250"/>
                <a:gd name="connsiteY1389" fmla="*/ 399120 h 438150"/>
                <a:gd name="connsiteX1390" fmla="*/ 155162 w 476250"/>
                <a:gd name="connsiteY1390" fmla="*/ 399787 h 438150"/>
                <a:gd name="connsiteX1391" fmla="*/ 155162 w 476250"/>
                <a:gd name="connsiteY1391" fmla="*/ 400739 h 438150"/>
                <a:gd name="connsiteX1392" fmla="*/ 154591 w 476250"/>
                <a:gd name="connsiteY1392" fmla="*/ 401216 h 438150"/>
                <a:gd name="connsiteX1393" fmla="*/ 155067 w 476250"/>
                <a:gd name="connsiteY1393" fmla="*/ 401216 h 438150"/>
                <a:gd name="connsiteX1394" fmla="*/ 155067 w 476250"/>
                <a:gd name="connsiteY1394" fmla="*/ 400453 h 438150"/>
                <a:gd name="connsiteX1395" fmla="*/ 155734 w 476250"/>
                <a:gd name="connsiteY1395" fmla="*/ 399691 h 438150"/>
                <a:gd name="connsiteX1396" fmla="*/ 156782 w 476250"/>
                <a:gd name="connsiteY1396" fmla="*/ 399691 h 438150"/>
                <a:gd name="connsiteX1397" fmla="*/ 156782 w 476250"/>
                <a:gd name="connsiteY1397" fmla="*/ 398548 h 438150"/>
                <a:gd name="connsiteX1398" fmla="*/ 157639 w 476250"/>
                <a:gd name="connsiteY1398" fmla="*/ 398548 h 438150"/>
                <a:gd name="connsiteX1399" fmla="*/ 157639 w 476250"/>
                <a:gd name="connsiteY1399" fmla="*/ 397501 h 438150"/>
                <a:gd name="connsiteX1400" fmla="*/ 158782 w 476250"/>
                <a:gd name="connsiteY1400" fmla="*/ 397501 h 438150"/>
                <a:gd name="connsiteX1401" fmla="*/ 158782 w 476250"/>
                <a:gd name="connsiteY1401" fmla="*/ 396548 h 438150"/>
                <a:gd name="connsiteX1402" fmla="*/ 159734 w 476250"/>
                <a:gd name="connsiteY1402" fmla="*/ 396072 h 438150"/>
                <a:gd name="connsiteX1403" fmla="*/ 159734 w 476250"/>
                <a:gd name="connsiteY1403" fmla="*/ 394643 h 438150"/>
                <a:gd name="connsiteX1404" fmla="*/ 161068 w 476250"/>
                <a:gd name="connsiteY1404" fmla="*/ 394643 h 438150"/>
                <a:gd name="connsiteX1405" fmla="*/ 161068 w 476250"/>
                <a:gd name="connsiteY1405" fmla="*/ 393310 h 438150"/>
                <a:gd name="connsiteX1406" fmla="*/ 162549 w 476250"/>
                <a:gd name="connsiteY1406" fmla="*/ 393353 h 438150"/>
                <a:gd name="connsiteX1407" fmla="*/ 162592 w 476250"/>
                <a:gd name="connsiteY1407" fmla="*/ 393310 h 438150"/>
                <a:gd name="connsiteX1408" fmla="*/ 162592 w 476250"/>
                <a:gd name="connsiteY1408" fmla="*/ 391500 h 438150"/>
                <a:gd name="connsiteX1409" fmla="*/ 163354 w 476250"/>
                <a:gd name="connsiteY1409" fmla="*/ 391500 h 438150"/>
                <a:gd name="connsiteX1410" fmla="*/ 164211 w 476250"/>
                <a:gd name="connsiteY1410" fmla="*/ 391024 h 438150"/>
                <a:gd name="connsiteX1411" fmla="*/ 165640 w 476250"/>
                <a:gd name="connsiteY1411" fmla="*/ 388547 h 438150"/>
                <a:gd name="connsiteX1412" fmla="*/ 167831 w 476250"/>
                <a:gd name="connsiteY1412" fmla="*/ 388547 h 438150"/>
                <a:gd name="connsiteX1413" fmla="*/ 167831 w 476250"/>
                <a:gd name="connsiteY1413" fmla="*/ 385309 h 438150"/>
                <a:gd name="connsiteX1414" fmla="*/ 170307 w 476250"/>
                <a:gd name="connsiteY1414" fmla="*/ 385309 h 438150"/>
                <a:gd name="connsiteX1415" fmla="*/ 170307 w 476250"/>
                <a:gd name="connsiteY1415" fmla="*/ 381213 h 438150"/>
                <a:gd name="connsiteX1416" fmla="*/ 172117 w 476250"/>
                <a:gd name="connsiteY1416" fmla="*/ 382356 h 438150"/>
                <a:gd name="connsiteX1417" fmla="*/ 173069 w 476250"/>
                <a:gd name="connsiteY1417" fmla="*/ 382356 h 438150"/>
                <a:gd name="connsiteX1418" fmla="*/ 173069 w 476250"/>
                <a:gd name="connsiteY1418" fmla="*/ 376355 h 438150"/>
                <a:gd name="connsiteX1419" fmla="*/ 175451 w 476250"/>
                <a:gd name="connsiteY1419" fmla="*/ 378260 h 438150"/>
                <a:gd name="connsiteX1420" fmla="*/ 176594 w 476250"/>
                <a:gd name="connsiteY1420" fmla="*/ 377498 h 438150"/>
                <a:gd name="connsiteX1421" fmla="*/ 176594 w 476250"/>
                <a:gd name="connsiteY1421" fmla="*/ 371593 h 438150"/>
                <a:gd name="connsiteX1422" fmla="*/ 178784 w 476250"/>
                <a:gd name="connsiteY1422" fmla="*/ 373402 h 438150"/>
                <a:gd name="connsiteX1423" fmla="*/ 177927 w 476250"/>
                <a:gd name="connsiteY1423" fmla="*/ 374736 h 438150"/>
                <a:gd name="connsiteX1424" fmla="*/ 180785 w 476250"/>
                <a:gd name="connsiteY1424" fmla="*/ 376546 h 438150"/>
                <a:gd name="connsiteX1425" fmla="*/ 175165 w 476250"/>
                <a:gd name="connsiteY1425" fmla="*/ 379975 h 438150"/>
                <a:gd name="connsiteX1426" fmla="*/ 177070 w 476250"/>
                <a:gd name="connsiteY1426" fmla="*/ 381499 h 438150"/>
                <a:gd name="connsiteX1427" fmla="*/ 173165 w 476250"/>
                <a:gd name="connsiteY1427" fmla="*/ 383785 h 438150"/>
                <a:gd name="connsiteX1428" fmla="*/ 174498 w 476250"/>
                <a:gd name="connsiteY1428" fmla="*/ 385499 h 438150"/>
                <a:gd name="connsiteX1429" fmla="*/ 171164 w 476250"/>
                <a:gd name="connsiteY1429" fmla="*/ 387309 h 438150"/>
                <a:gd name="connsiteX1430" fmla="*/ 172212 w 476250"/>
                <a:gd name="connsiteY1430" fmla="*/ 388738 h 438150"/>
                <a:gd name="connsiteX1431" fmla="*/ 169736 w 476250"/>
                <a:gd name="connsiteY1431" fmla="*/ 390262 h 438150"/>
                <a:gd name="connsiteX1432" fmla="*/ 170402 w 476250"/>
                <a:gd name="connsiteY1432" fmla="*/ 391310 h 438150"/>
                <a:gd name="connsiteX1433" fmla="*/ 168593 w 476250"/>
                <a:gd name="connsiteY1433" fmla="*/ 392738 h 438150"/>
                <a:gd name="connsiteX1434" fmla="*/ 168593 w 476250"/>
                <a:gd name="connsiteY1434" fmla="*/ 393691 h 438150"/>
                <a:gd name="connsiteX1435" fmla="*/ 167164 w 476250"/>
                <a:gd name="connsiteY1435" fmla="*/ 394834 h 438150"/>
                <a:gd name="connsiteX1436" fmla="*/ 167164 w 476250"/>
                <a:gd name="connsiteY1436" fmla="*/ 395881 h 438150"/>
                <a:gd name="connsiteX1437" fmla="*/ 165640 w 476250"/>
                <a:gd name="connsiteY1437" fmla="*/ 396834 h 438150"/>
                <a:gd name="connsiteX1438" fmla="*/ 165640 w 476250"/>
                <a:gd name="connsiteY1438" fmla="*/ 397501 h 438150"/>
                <a:gd name="connsiteX1439" fmla="*/ 164592 w 476250"/>
                <a:gd name="connsiteY1439" fmla="*/ 398263 h 438150"/>
                <a:gd name="connsiteX1440" fmla="*/ 164592 w 476250"/>
                <a:gd name="connsiteY1440" fmla="*/ 399025 h 438150"/>
                <a:gd name="connsiteX1441" fmla="*/ 163544 w 476250"/>
                <a:gd name="connsiteY1441" fmla="*/ 399691 h 438150"/>
                <a:gd name="connsiteX1442" fmla="*/ 163544 w 476250"/>
                <a:gd name="connsiteY1442" fmla="*/ 400453 h 438150"/>
                <a:gd name="connsiteX1443" fmla="*/ 162497 w 476250"/>
                <a:gd name="connsiteY1443" fmla="*/ 401406 h 438150"/>
                <a:gd name="connsiteX1444" fmla="*/ 162497 w 476250"/>
                <a:gd name="connsiteY1444" fmla="*/ 402168 h 438150"/>
                <a:gd name="connsiteX1445" fmla="*/ 162497 w 476250"/>
                <a:gd name="connsiteY1445" fmla="*/ 403120 h 438150"/>
                <a:gd name="connsiteX1446" fmla="*/ 161925 w 476250"/>
                <a:gd name="connsiteY1446" fmla="*/ 403120 h 438150"/>
                <a:gd name="connsiteX1447" fmla="*/ 161925 w 476250"/>
                <a:gd name="connsiteY1447" fmla="*/ 403597 h 438150"/>
                <a:gd name="connsiteX1448" fmla="*/ 162401 w 476250"/>
                <a:gd name="connsiteY1448" fmla="*/ 403597 h 438150"/>
                <a:gd name="connsiteX1449" fmla="*/ 162401 w 476250"/>
                <a:gd name="connsiteY1449" fmla="*/ 402930 h 438150"/>
                <a:gd name="connsiteX1450" fmla="*/ 163163 w 476250"/>
                <a:gd name="connsiteY1450" fmla="*/ 402263 h 438150"/>
                <a:gd name="connsiteX1451" fmla="*/ 164211 w 476250"/>
                <a:gd name="connsiteY1451" fmla="*/ 402263 h 438150"/>
                <a:gd name="connsiteX1452" fmla="*/ 164211 w 476250"/>
                <a:gd name="connsiteY1452" fmla="*/ 401120 h 438150"/>
                <a:gd name="connsiteX1453" fmla="*/ 165154 w 476250"/>
                <a:gd name="connsiteY1453" fmla="*/ 401130 h 438150"/>
                <a:gd name="connsiteX1454" fmla="*/ 165164 w 476250"/>
                <a:gd name="connsiteY1454" fmla="*/ 401120 h 438150"/>
                <a:gd name="connsiteX1455" fmla="*/ 165164 w 476250"/>
                <a:gd name="connsiteY1455" fmla="*/ 400168 h 438150"/>
                <a:gd name="connsiteX1456" fmla="*/ 166307 w 476250"/>
                <a:gd name="connsiteY1456" fmla="*/ 400168 h 438150"/>
                <a:gd name="connsiteX1457" fmla="*/ 166307 w 476250"/>
                <a:gd name="connsiteY1457" fmla="*/ 399120 h 438150"/>
                <a:gd name="connsiteX1458" fmla="*/ 167354 w 476250"/>
                <a:gd name="connsiteY1458" fmla="*/ 399120 h 438150"/>
                <a:gd name="connsiteX1459" fmla="*/ 167354 w 476250"/>
                <a:gd name="connsiteY1459" fmla="*/ 397787 h 438150"/>
                <a:gd name="connsiteX1460" fmla="*/ 168783 w 476250"/>
                <a:gd name="connsiteY1460" fmla="*/ 397787 h 438150"/>
                <a:gd name="connsiteX1461" fmla="*/ 168783 w 476250"/>
                <a:gd name="connsiteY1461" fmla="*/ 396548 h 438150"/>
                <a:gd name="connsiteX1462" fmla="*/ 170399 w 476250"/>
                <a:gd name="connsiteY1462" fmla="*/ 396551 h 438150"/>
                <a:gd name="connsiteX1463" fmla="*/ 170402 w 476250"/>
                <a:gd name="connsiteY1463" fmla="*/ 396548 h 438150"/>
                <a:gd name="connsiteX1464" fmla="*/ 170402 w 476250"/>
                <a:gd name="connsiteY1464" fmla="*/ 394834 h 438150"/>
                <a:gd name="connsiteX1465" fmla="*/ 171877 w 476250"/>
                <a:gd name="connsiteY1465" fmla="*/ 394979 h 438150"/>
                <a:gd name="connsiteX1466" fmla="*/ 172022 w 476250"/>
                <a:gd name="connsiteY1466" fmla="*/ 394834 h 438150"/>
                <a:gd name="connsiteX1467" fmla="*/ 172022 w 476250"/>
                <a:gd name="connsiteY1467" fmla="*/ 392452 h 438150"/>
                <a:gd name="connsiteX1468" fmla="*/ 174212 w 476250"/>
                <a:gd name="connsiteY1468" fmla="*/ 392452 h 438150"/>
                <a:gd name="connsiteX1469" fmla="*/ 174212 w 476250"/>
                <a:gd name="connsiteY1469" fmla="*/ 389214 h 438150"/>
                <a:gd name="connsiteX1470" fmla="*/ 175832 w 476250"/>
                <a:gd name="connsiteY1470" fmla="*/ 390071 h 438150"/>
                <a:gd name="connsiteX1471" fmla="*/ 176689 w 476250"/>
                <a:gd name="connsiteY1471" fmla="*/ 390071 h 438150"/>
                <a:gd name="connsiteX1472" fmla="*/ 176689 w 476250"/>
                <a:gd name="connsiteY1472" fmla="*/ 386071 h 438150"/>
                <a:gd name="connsiteX1473" fmla="*/ 178499 w 476250"/>
                <a:gd name="connsiteY1473" fmla="*/ 387404 h 438150"/>
                <a:gd name="connsiteX1474" fmla="*/ 179451 w 476250"/>
                <a:gd name="connsiteY1474" fmla="*/ 386928 h 438150"/>
                <a:gd name="connsiteX1475" fmla="*/ 180308 w 476250"/>
                <a:gd name="connsiteY1475" fmla="*/ 381022 h 438150"/>
                <a:gd name="connsiteX1476" fmla="*/ 182594 w 476250"/>
                <a:gd name="connsiteY1476" fmla="*/ 383213 h 438150"/>
                <a:gd name="connsiteX1477" fmla="*/ 183737 w 476250"/>
                <a:gd name="connsiteY1477" fmla="*/ 382451 h 438150"/>
                <a:gd name="connsiteX1478" fmla="*/ 184214 w 476250"/>
                <a:gd name="connsiteY1478" fmla="*/ 376546 h 438150"/>
                <a:gd name="connsiteX1479" fmla="*/ 186785 w 476250"/>
                <a:gd name="connsiteY1479" fmla="*/ 378927 h 438150"/>
                <a:gd name="connsiteX1480" fmla="*/ 187643 w 476250"/>
                <a:gd name="connsiteY1480" fmla="*/ 378451 h 438150"/>
                <a:gd name="connsiteX1481" fmla="*/ 187643 w 476250"/>
                <a:gd name="connsiteY1481" fmla="*/ 377022 h 438150"/>
                <a:gd name="connsiteX1482" fmla="*/ 190690 w 476250"/>
                <a:gd name="connsiteY1482" fmla="*/ 377974 h 438150"/>
                <a:gd name="connsiteX1483" fmla="*/ 185833 w 476250"/>
                <a:gd name="connsiteY1483" fmla="*/ 381213 h 438150"/>
                <a:gd name="connsiteX1484" fmla="*/ 187071 w 476250"/>
                <a:gd name="connsiteY1484" fmla="*/ 382451 h 438150"/>
                <a:gd name="connsiteX1485" fmla="*/ 188405 w 476250"/>
                <a:gd name="connsiteY1485" fmla="*/ 382451 h 438150"/>
                <a:gd name="connsiteX1486" fmla="*/ 183642 w 476250"/>
                <a:gd name="connsiteY1486" fmla="*/ 385880 h 438150"/>
                <a:gd name="connsiteX1487" fmla="*/ 185357 w 476250"/>
                <a:gd name="connsiteY1487" fmla="*/ 387118 h 438150"/>
                <a:gd name="connsiteX1488" fmla="*/ 182023 w 476250"/>
                <a:gd name="connsiteY1488" fmla="*/ 389404 h 438150"/>
                <a:gd name="connsiteX1489" fmla="*/ 183261 w 476250"/>
                <a:gd name="connsiteY1489" fmla="*/ 390833 h 438150"/>
                <a:gd name="connsiteX1490" fmla="*/ 180404 w 476250"/>
                <a:gd name="connsiteY1490" fmla="*/ 392738 h 438150"/>
                <a:gd name="connsiteX1491" fmla="*/ 181356 w 476250"/>
                <a:gd name="connsiteY1491" fmla="*/ 393976 h 438150"/>
                <a:gd name="connsiteX1492" fmla="*/ 179261 w 476250"/>
                <a:gd name="connsiteY1492" fmla="*/ 395500 h 438150"/>
                <a:gd name="connsiteX1493" fmla="*/ 179832 w 476250"/>
                <a:gd name="connsiteY1493" fmla="*/ 396453 h 438150"/>
                <a:gd name="connsiteX1494" fmla="*/ 178308 w 476250"/>
                <a:gd name="connsiteY1494" fmla="*/ 397787 h 438150"/>
                <a:gd name="connsiteX1495" fmla="*/ 178308 w 476250"/>
                <a:gd name="connsiteY1495" fmla="*/ 398739 h 438150"/>
                <a:gd name="connsiteX1496" fmla="*/ 177165 w 476250"/>
                <a:gd name="connsiteY1496" fmla="*/ 399787 h 438150"/>
                <a:gd name="connsiteX1497" fmla="*/ 177165 w 476250"/>
                <a:gd name="connsiteY1497" fmla="*/ 400644 h 438150"/>
                <a:gd name="connsiteX1498" fmla="*/ 175927 w 476250"/>
                <a:gd name="connsiteY1498" fmla="*/ 401692 h 438150"/>
                <a:gd name="connsiteX1499" fmla="*/ 175927 w 476250"/>
                <a:gd name="connsiteY1499" fmla="*/ 402263 h 438150"/>
                <a:gd name="connsiteX1500" fmla="*/ 174974 w 476250"/>
                <a:gd name="connsiteY1500" fmla="*/ 403025 h 438150"/>
                <a:gd name="connsiteX1501" fmla="*/ 174974 w 476250"/>
                <a:gd name="connsiteY1501" fmla="*/ 403692 h 438150"/>
                <a:gd name="connsiteX1502" fmla="*/ 174117 w 476250"/>
                <a:gd name="connsiteY1502" fmla="*/ 404359 h 438150"/>
                <a:gd name="connsiteX1503" fmla="*/ 174117 w 476250"/>
                <a:gd name="connsiteY1503" fmla="*/ 404930 h 438150"/>
                <a:gd name="connsiteX1504" fmla="*/ 173260 w 476250"/>
                <a:gd name="connsiteY1504" fmla="*/ 405883 h 438150"/>
                <a:gd name="connsiteX1505" fmla="*/ 173260 w 476250"/>
                <a:gd name="connsiteY1505" fmla="*/ 406549 h 438150"/>
                <a:gd name="connsiteX1506" fmla="*/ 173260 w 476250"/>
                <a:gd name="connsiteY1506" fmla="*/ 407502 h 438150"/>
                <a:gd name="connsiteX1507" fmla="*/ 172688 w 476250"/>
                <a:gd name="connsiteY1507" fmla="*/ 407502 h 438150"/>
                <a:gd name="connsiteX1508" fmla="*/ 172688 w 476250"/>
                <a:gd name="connsiteY1508" fmla="*/ 408073 h 438150"/>
                <a:gd name="connsiteX1509" fmla="*/ 173165 w 476250"/>
                <a:gd name="connsiteY1509" fmla="*/ 408073 h 438150"/>
                <a:gd name="connsiteX1510" fmla="*/ 173165 w 476250"/>
                <a:gd name="connsiteY1510" fmla="*/ 407312 h 438150"/>
                <a:gd name="connsiteX1511" fmla="*/ 173831 w 476250"/>
                <a:gd name="connsiteY1511" fmla="*/ 406740 h 438150"/>
                <a:gd name="connsiteX1512" fmla="*/ 174774 w 476250"/>
                <a:gd name="connsiteY1512" fmla="*/ 406750 h 438150"/>
                <a:gd name="connsiteX1513" fmla="*/ 174784 w 476250"/>
                <a:gd name="connsiteY1513" fmla="*/ 406740 h 438150"/>
                <a:gd name="connsiteX1514" fmla="*/ 174784 w 476250"/>
                <a:gd name="connsiteY1514" fmla="*/ 405692 h 438150"/>
                <a:gd name="connsiteX1515" fmla="*/ 175591 w 476250"/>
                <a:gd name="connsiteY1515" fmla="*/ 405743 h 438150"/>
                <a:gd name="connsiteX1516" fmla="*/ 175641 w 476250"/>
                <a:gd name="connsiteY1516" fmla="*/ 405692 h 438150"/>
                <a:gd name="connsiteX1517" fmla="*/ 175641 w 476250"/>
                <a:gd name="connsiteY1517" fmla="*/ 404835 h 438150"/>
                <a:gd name="connsiteX1518" fmla="*/ 176689 w 476250"/>
                <a:gd name="connsiteY1518" fmla="*/ 404835 h 438150"/>
                <a:gd name="connsiteX1519" fmla="*/ 176689 w 476250"/>
                <a:gd name="connsiteY1519" fmla="*/ 403978 h 438150"/>
                <a:gd name="connsiteX1520" fmla="*/ 177546 w 476250"/>
                <a:gd name="connsiteY1520" fmla="*/ 403978 h 438150"/>
                <a:gd name="connsiteX1521" fmla="*/ 177546 w 476250"/>
                <a:gd name="connsiteY1521" fmla="*/ 402740 h 438150"/>
                <a:gd name="connsiteX1522" fmla="*/ 178784 w 476250"/>
                <a:gd name="connsiteY1522" fmla="*/ 402740 h 438150"/>
                <a:gd name="connsiteX1523" fmla="*/ 178784 w 476250"/>
                <a:gd name="connsiteY1523" fmla="*/ 401596 h 438150"/>
                <a:gd name="connsiteX1524" fmla="*/ 180213 w 476250"/>
                <a:gd name="connsiteY1524" fmla="*/ 401596 h 438150"/>
                <a:gd name="connsiteX1525" fmla="*/ 180213 w 476250"/>
                <a:gd name="connsiteY1525" fmla="*/ 400072 h 438150"/>
                <a:gd name="connsiteX1526" fmla="*/ 180880 w 476250"/>
                <a:gd name="connsiteY1526" fmla="*/ 400072 h 438150"/>
                <a:gd name="connsiteX1527" fmla="*/ 181737 w 476250"/>
                <a:gd name="connsiteY1527" fmla="*/ 399501 h 438150"/>
                <a:gd name="connsiteX1528" fmla="*/ 181737 w 476250"/>
                <a:gd name="connsiteY1528" fmla="*/ 397310 h 438150"/>
                <a:gd name="connsiteX1529" fmla="*/ 183737 w 476250"/>
                <a:gd name="connsiteY1529" fmla="*/ 397310 h 438150"/>
                <a:gd name="connsiteX1530" fmla="*/ 183737 w 476250"/>
                <a:gd name="connsiteY1530" fmla="*/ 394453 h 438150"/>
                <a:gd name="connsiteX1531" fmla="*/ 186023 w 476250"/>
                <a:gd name="connsiteY1531" fmla="*/ 394453 h 438150"/>
                <a:gd name="connsiteX1532" fmla="*/ 186023 w 476250"/>
                <a:gd name="connsiteY1532" fmla="*/ 390833 h 438150"/>
                <a:gd name="connsiteX1533" fmla="*/ 187643 w 476250"/>
                <a:gd name="connsiteY1533" fmla="*/ 391881 h 438150"/>
                <a:gd name="connsiteX1534" fmla="*/ 188595 w 476250"/>
                <a:gd name="connsiteY1534" fmla="*/ 391405 h 438150"/>
                <a:gd name="connsiteX1535" fmla="*/ 188595 w 476250"/>
                <a:gd name="connsiteY1535" fmla="*/ 386071 h 438150"/>
                <a:gd name="connsiteX1536" fmla="*/ 190690 w 476250"/>
                <a:gd name="connsiteY1536" fmla="*/ 387785 h 438150"/>
                <a:gd name="connsiteX1537" fmla="*/ 191738 w 476250"/>
                <a:gd name="connsiteY1537" fmla="*/ 387023 h 438150"/>
                <a:gd name="connsiteX1538" fmla="*/ 191738 w 476250"/>
                <a:gd name="connsiteY1538" fmla="*/ 381594 h 438150"/>
                <a:gd name="connsiteX1539" fmla="*/ 194215 w 476250"/>
                <a:gd name="connsiteY1539" fmla="*/ 383499 h 438150"/>
                <a:gd name="connsiteX1540" fmla="*/ 195072 w 476250"/>
                <a:gd name="connsiteY1540" fmla="*/ 383023 h 438150"/>
                <a:gd name="connsiteX1541" fmla="*/ 196977 w 476250"/>
                <a:gd name="connsiteY1541" fmla="*/ 383975 h 438150"/>
                <a:gd name="connsiteX1542" fmla="*/ 192119 w 476250"/>
                <a:gd name="connsiteY1542" fmla="*/ 386452 h 438150"/>
                <a:gd name="connsiteX1543" fmla="*/ 194215 w 476250"/>
                <a:gd name="connsiteY1543" fmla="*/ 388071 h 438150"/>
                <a:gd name="connsiteX1544" fmla="*/ 189643 w 476250"/>
                <a:gd name="connsiteY1544" fmla="*/ 390643 h 438150"/>
                <a:gd name="connsiteX1545" fmla="*/ 190976 w 476250"/>
                <a:gd name="connsiteY1545" fmla="*/ 391976 h 438150"/>
                <a:gd name="connsiteX1546" fmla="*/ 187833 w 476250"/>
                <a:gd name="connsiteY1546" fmla="*/ 393691 h 438150"/>
                <a:gd name="connsiteX1547" fmla="*/ 188786 w 476250"/>
                <a:gd name="connsiteY1547" fmla="*/ 395119 h 438150"/>
                <a:gd name="connsiteX1548" fmla="*/ 186119 w 476250"/>
                <a:gd name="connsiteY1548" fmla="*/ 396548 h 438150"/>
                <a:gd name="connsiteX1549" fmla="*/ 186785 w 476250"/>
                <a:gd name="connsiteY1549" fmla="*/ 397691 h 438150"/>
                <a:gd name="connsiteX1550" fmla="*/ 184785 w 476250"/>
                <a:gd name="connsiteY1550" fmla="*/ 398929 h 438150"/>
                <a:gd name="connsiteX1551" fmla="*/ 184785 w 476250"/>
                <a:gd name="connsiteY1551" fmla="*/ 399691 h 438150"/>
                <a:gd name="connsiteX1552" fmla="*/ 183261 w 476250"/>
                <a:gd name="connsiteY1552" fmla="*/ 400835 h 438150"/>
                <a:gd name="connsiteX1553" fmla="*/ 183261 w 476250"/>
                <a:gd name="connsiteY1553" fmla="*/ 401596 h 438150"/>
                <a:gd name="connsiteX1554" fmla="*/ 182118 w 476250"/>
                <a:gd name="connsiteY1554" fmla="*/ 402549 h 438150"/>
                <a:gd name="connsiteX1555" fmla="*/ 182118 w 476250"/>
                <a:gd name="connsiteY1555" fmla="*/ 403311 h 438150"/>
                <a:gd name="connsiteX1556" fmla="*/ 180880 w 476250"/>
                <a:gd name="connsiteY1556" fmla="*/ 404168 h 438150"/>
                <a:gd name="connsiteX1557" fmla="*/ 180023 w 476250"/>
                <a:gd name="connsiteY1557" fmla="*/ 404740 h 438150"/>
                <a:gd name="connsiteX1558" fmla="*/ 180023 w 476250"/>
                <a:gd name="connsiteY1558" fmla="*/ 405502 h 438150"/>
                <a:gd name="connsiteX1559" fmla="*/ 179261 w 476250"/>
                <a:gd name="connsiteY1559" fmla="*/ 406073 h 438150"/>
                <a:gd name="connsiteX1560" fmla="*/ 179261 w 476250"/>
                <a:gd name="connsiteY1560" fmla="*/ 406645 h 438150"/>
                <a:gd name="connsiteX1561" fmla="*/ 178403 w 476250"/>
                <a:gd name="connsiteY1561" fmla="*/ 407407 h 438150"/>
                <a:gd name="connsiteX1562" fmla="*/ 178403 w 476250"/>
                <a:gd name="connsiteY1562" fmla="*/ 407978 h 438150"/>
                <a:gd name="connsiteX1563" fmla="*/ 178403 w 476250"/>
                <a:gd name="connsiteY1563" fmla="*/ 408740 h 438150"/>
                <a:gd name="connsiteX1564" fmla="*/ 177832 w 476250"/>
                <a:gd name="connsiteY1564" fmla="*/ 408740 h 438150"/>
                <a:gd name="connsiteX1565" fmla="*/ 177832 w 476250"/>
                <a:gd name="connsiteY1565" fmla="*/ 407597 h 438150"/>
                <a:gd name="connsiteX1566" fmla="*/ 178403 w 476250"/>
                <a:gd name="connsiteY1566" fmla="*/ 407597 h 438150"/>
                <a:gd name="connsiteX1567" fmla="*/ 179356 w 476250"/>
                <a:gd name="connsiteY1567" fmla="*/ 407597 h 438150"/>
                <a:gd name="connsiteX1568" fmla="*/ 179356 w 476250"/>
                <a:gd name="connsiteY1568" fmla="*/ 406740 h 438150"/>
                <a:gd name="connsiteX1569" fmla="*/ 180118 w 476250"/>
                <a:gd name="connsiteY1569" fmla="*/ 406740 h 438150"/>
                <a:gd name="connsiteX1570" fmla="*/ 180118 w 476250"/>
                <a:gd name="connsiteY1570" fmla="*/ 406073 h 438150"/>
                <a:gd name="connsiteX1571" fmla="*/ 181165 w 476250"/>
                <a:gd name="connsiteY1571" fmla="*/ 406073 h 438150"/>
                <a:gd name="connsiteX1572" fmla="*/ 181165 w 476250"/>
                <a:gd name="connsiteY1572" fmla="*/ 405311 h 438150"/>
                <a:gd name="connsiteX1573" fmla="*/ 182023 w 476250"/>
                <a:gd name="connsiteY1573" fmla="*/ 405311 h 438150"/>
                <a:gd name="connsiteX1574" fmla="*/ 182023 w 476250"/>
                <a:gd name="connsiteY1574" fmla="*/ 404264 h 438150"/>
                <a:gd name="connsiteX1575" fmla="*/ 183261 w 476250"/>
                <a:gd name="connsiteY1575" fmla="*/ 404264 h 438150"/>
                <a:gd name="connsiteX1576" fmla="*/ 183261 w 476250"/>
                <a:gd name="connsiteY1576" fmla="*/ 403311 h 438150"/>
                <a:gd name="connsiteX1577" fmla="*/ 184595 w 476250"/>
                <a:gd name="connsiteY1577" fmla="*/ 403311 h 438150"/>
                <a:gd name="connsiteX1578" fmla="*/ 184595 w 476250"/>
                <a:gd name="connsiteY1578" fmla="*/ 402073 h 438150"/>
                <a:gd name="connsiteX1579" fmla="*/ 185261 w 476250"/>
                <a:gd name="connsiteY1579" fmla="*/ 402073 h 438150"/>
                <a:gd name="connsiteX1580" fmla="*/ 186023 w 476250"/>
                <a:gd name="connsiteY1580" fmla="*/ 401596 h 438150"/>
                <a:gd name="connsiteX1581" fmla="*/ 186023 w 476250"/>
                <a:gd name="connsiteY1581" fmla="*/ 399787 h 438150"/>
                <a:gd name="connsiteX1582" fmla="*/ 187833 w 476250"/>
                <a:gd name="connsiteY1582" fmla="*/ 399787 h 438150"/>
                <a:gd name="connsiteX1583" fmla="*/ 187833 w 476250"/>
                <a:gd name="connsiteY1583" fmla="*/ 397310 h 438150"/>
                <a:gd name="connsiteX1584" fmla="*/ 189929 w 476250"/>
                <a:gd name="connsiteY1584" fmla="*/ 397310 h 438150"/>
                <a:gd name="connsiteX1585" fmla="*/ 190405 w 476250"/>
                <a:gd name="connsiteY1585" fmla="*/ 394262 h 438150"/>
                <a:gd name="connsiteX1586" fmla="*/ 191834 w 476250"/>
                <a:gd name="connsiteY1586" fmla="*/ 395215 h 438150"/>
                <a:gd name="connsiteX1587" fmla="*/ 192691 w 476250"/>
                <a:gd name="connsiteY1587" fmla="*/ 395215 h 438150"/>
                <a:gd name="connsiteX1588" fmla="*/ 193548 w 476250"/>
                <a:gd name="connsiteY1588" fmla="*/ 390643 h 438150"/>
                <a:gd name="connsiteX1589" fmla="*/ 195358 w 476250"/>
                <a:gd name="connsiteY1589" fmla="*/ 392262 h 438150"/>
                <a:gd name="connsiteX1590" fmla="*/ 196406 w 476250"/>
                <a:gd name="connsiteY1590" fmla="*/ 391500 h 438150"/>
                <a:gd name="connsiteX1591" fmla="*/ 196977 w 476250"/>
                <a:gd name="connsiteY1591" fmla="*/ 386928 h 438150"/>
                <a:gd name="connsiteX1592" fmla="*/ 199073 w 476250"/>
                <a:gd name="connsiteY1592" fmla="*/ 388833 h 438150"/>
                <a:gd name="connsiteX1593" fmla="*/ 199835 w 476250"/>
                <a:gd name="connsiteY1593" fmla="*/ 388357 h 438150"/>
                <a:gd name="connsiteX1594" fmla="*/ 201359 w 476250"/>
                <a:gd name="connsiteY1594" fmla="*/ 389309 h 438150"/>
                <a:gd name="connsiteX1595" fmla="*/ 196882 w 476250"/>
                <a:gd name="connsiteY1595" fmla="*/ 391405 h 438150"/>
                <a:gd name="connsiteX1596" fmla="*/ 198501 w 476250"/>
                <a:gd name="connsiteY1596" fmla="*/ 392929 h 438150"/>
                <a:gd name="connsiteX1597" fmla="*/ 194310 w 476250"/>
                <a:gd name="connsiteY1597" fmla="*/ 395024 h 438150"/>
                <a:gd name="connsiteX1598" fmla="*/ 195358 w 476250"/>
                <a:gd name="connsiteY1598" fmla="*/ 396263 h 438150"/>
                <a:gd name="connsiteX1599" fmla="*/ 192500 w 476250"/>
                <a:gd name="connsiteY1599" fmla="*/ 397691 h 438150"/>
                <a:gd name="connsiteX1600" fmla="*/ 193167 w 476250"/>
                <a:gd name="connsiteY1600" fmla="*/ 398929 h 438150"/>
                <a:gd name="connsiteX1601" fmla="*/ 190690 w 476250"/>
                <a:gd name="connsiteY1601" fmla="*/ 400168 h 438150"/>
                <a:gd name="connsiteX1602" fmla="*/ 190690 w 476250"/>
                <a:gd name="connsiteY1602" fmla="*/ 401216 h 438150"/>
                <a:gd name="connsiteX1603" fmla="*/ 188881 w 476250"/>
                <a:gd name="connsiteY1603" fmla="*/ 402263 h 438150"/>
                <a:gd name="connsiteX1604" fmla="*/ 188881 w 476250"/>
                <a:gd name="connsiteY1604" fmla="*/ 402930 h 438150"/>
                <a:gd name="connsiteX1605" fmla="*/ 187452 w 476250"/>
                <a:gd name="connsiteY1605" fmla="*/ 403978 h 438150"/>
                <a:gd name="connsiteX1606" fmla="*/ 187452 w 476250"/>
                <a:gd name="connsiteY1606" fmla="*/ 404644 h 438150"/>
                <a:gd name="connsiteX1607" fmla="*/ 186404 w 476250"/>
                <a:gd name="connsiteY1607" fmla="*/ 405406 h 438150"/>
                <a:gd name="connsiteX1608" fmla="*/ 186404 w 476250"/>
                <a:gd name="connsiteY1608" fmla="*/ 406073 h 438150"/>
                <a:gd name="connsiteX1609" fmla="*/ 185261 w 476250"/>
                <a:gd name="connsiteY1609" fmla="*/ 406835 h 438150"/>
                <a:gd name="connsiteX1610" fmla="*/ 184404 w 476250"/>
                <a:gd name="connsiteY1610" fmla="*/ 407407 h 438150"/>
                <a:gd name="connsiteX1611" fmla="*/ 184404 w 476250"/>
                <a:gd name="connsiteY1611" fmla="*/ 407978 h 438150"/>
                <a:gd name="connsiteX1612" fmla="*/ 183642 w 476250"/>
                <a:gd name="connsiteY1612" fmla="*/ 408454 h 438150"/>
                <a:gd name="connsiteX1613" fmla="*/ 183642 w 476250"/>
                <a:gd name="connsiteY1613" fmla="*/ 408931 h 438150"/>
                <a:gd name="connsiteX1614" fmla="*/ 182880 w 476250"/>
                <a:gd name="connsiteY1614" fmla="*/ 409597 h 438150"/>
                <a:gd name="connsiteX1615" fmla="*/ 182880 w 476250"/>
                <a:gd name="connsiteY1615" fmla="*/ 410169 h 438150"/>
                <a:gd name="connsiteX1616" fmla="*/ 182880 w 476250"/>
                <a:gd name="connsiteY1616" fmla="*/ 410836 h 438150"/>
                <a:gd name="connsiteX1617" fmla="*/ 182309 w 476250"/>
                <a:gd name="connsiteY1617" fmla="*/ 410836 h 438150"/>
                <a:gd name="connsiteX1618" fmla="*/ 182309 w 476250"/>
                <a:gd name="connsiteY1618" fmla="*/ 411312 h 438150"/>
                <a:gd name="connsiteX1619" fmla="*/ 182309 w 476250"/>
                <a:gd name="connsiteY1619" fmla="*/ 410741 h 438150"/>
                <a:gd name="connsiteX1620" fmla="*/ 182880 w 476250"/>
                <a:gd name="connsiteY1620" fmla="*/ 410741 h 438150"/>
                <a:gd name="connsiteX1621" fmla="*/ 183823 w 476250"/>
                <a:gd name="connsiteY1621" fmla="*/ 410750 h 438150"/>
                <a:gd name="connsiteX1622" fmla="*/ 183833 w 476250"/>
                <a:gd name="connsiteY1622" fmla="*/ 410741 h 438150"/>
                <a:gd name="connsiteX1623" fmla="*/ 183833 w 476250"/>
                <a:gd name="connsiteY1623" fmla="*/ 410074 h 438150"/>
                <a:gd name="connsiteX1624" fmla="*/ 184595 w 476250"/>
                <a:gd name="connsiteY1624" fmla="*/ 410074 h 438150"/>
                <a:gd name="connsiteX1625" fmla="*/ 184595 w 476250"/>
                <a:gd name="connsiteY1625" fmla="*/ 409502 h 438150"/>
                <a:gd name="connsiteX1626" fmla="*/ 185537 w 476250"/>
                <a:gd name="connsiteY1626" fmla="*/ 409512 h 438150"/>
                <a:gd name="connsiteX1627" fmla="*/ 185547 w 476250"/>
                <a:gd name="connsiteY1627" fmla="*/ 409502 h 438150"/>
                <a:gd name="connsiteX1628" fmla="*/ 185547 w 476250"/>
                <a:gd name="connsiteY1628" fmla="*/ 408931 h 438150"/>
                <a:gd name="connsiteX1629" fmla="*/ 186404 w 476250"/>
                <a:gd name="connsiteY1629" fmla="*/ 408931 h 438150"/>
                <a:gd name="connsiteX1630" fmla="*/ 186404 w 476250"/>
                <a:gd name="connsiteY1630" fmla="*/ 408073 h 438150"/>
                <a:gd name="connsiteX1631" fmla="*/ 187547 w 476250"/>
                <a:gd name="connsiteY1631" fmla="*/ 408073 h 438150"/>
                <a:gd name="connsiteX1632" fmla="*/ 187547 w 476250"/>
                <a:gd name="connsiteY1632" fmla="*/ 407312 h 438150"/>
                <a:gd name="connsiteX1633" fmla="*/ 188759 w 476250"/>
                <a:gd name="connsiteY1633" fmla="*/ 407337 h 438150"/>
                <a:gd name="connsiteX1634" fmla="*/ 188786 w 476250"/>
                <a:gd name="connsiteY1634" fmla="*/ 407312 h 438150"/>
                <a:gd name="connsiteX1635" fmla="*/ 188786 w 476250"/>
                <a:gd name="connsiteY1635" fmla="*/ 406264 h 438150"/>
                <a:gd name="connsiteX1636" fmla="*/ 189357 w 476250"/>
                <a:gd name="connsiteY1636" fmla="*/ 406264 h 438150"/>
                <a:gd name="connsiteX1637" fmla="*/ 190119 w 476250"/>
                <a:gd name="connsiteY1637" fmla="*/ 406264 h 438150"/>
                <a:gd name="connsiteX1638" fmla="*/ 190119 w 476250"/>
                <a:gd name="connsiteY1638" fmla="*/ 404740 h 438150"/>
                <a:gd name="connsiteX1639" fmla="*/ 191578 w 476250"/>
                <a:gd name="connsiteY1639" fmla="*/ 404995 h 438150"/>
                <a:gd name="connsiteX1640" fmla="*/ 191834 w 476250"/>
                <a:gd name="connsiteY1640" fmla="*/ 404740 h 438150"/>
                <a:gd name="connsiteX1641" fmla="*/ 191834 w 476250"/>
                <a:gd name="connsiteY1641" fmla="*/ 402644 h 438150"/>
                <a:gd name="connsiteX1642" fmla="*/ 192977 w 476250"/>
                <a:gd name="connsiteY1642" fmla="*/ 403311 h 438150"/>
                <a:gd name="connsiteX1643" fmla="*/ 193739 w 476250"/>
                <a:gd name="connsiteY1643" fmla="*/ 403311 h 438150"/>
                <a:gd name="connsiteX1644" fmla="*/ 194405 w 476250"/>
                <a:gd name="connsiteY1644" fmla="*/ 400739 h 438150"/>
                <a:gd name="connsiteX1645" fmla="*/ 195644 w 476250"/>
                <a:gd name="connsiteY1645" fmla="*/ 401692 h 438150"/>
                <a:gd name="connsiteX1646" fmla="*/ 196501 w 476250"/>
                <a:gd name="connsiteY1646" fmla="*/ 401692 h 438150"/>
                <a:gd name="connsiteX1647" fmla="*/ 197549 w 476250"/>
                <a:gd name="connsiteY1647" fmla="*/ 397691 h 438150"/>
                <a:gd name="connsiteX1648" fmla="*/ 199168 w 476250"/>
                <a:gd name="connsiteY1648" fmla="*/ 399215 h 438150"/>
                <a:gd name="connsiteX1649" fmla="*/ 200120 w 476250"/>
                <a:gd name="connsiteY1649" fmla="*/ 398548 h 438150"/>
                <a:gd name="connsiteX1650" fmla="*/ 200882 w 476250"/>
                <a:gd name="connsiteY1650" fmla="*/ 394643 h 438150"/>
                <a:gd name="connsiteX1651" fmla="*/ 202692 w 476250"/>
                <a:gd name="connsiteY1651" fmla="*/ 396358 h 438150"/>
                <a:gd name="connsiteX1652" fmla="*/ 203454 w 476250"/>
                <a:gd name="connsiteY1652" fmla="*/ 395881 h 438150"/>
                <a:gd name="connsiteX1653" fmla="*/ 204788 w 476250"/>
                <a:gd name="connsiteY1653" fmla="*/ 396834 h 438150"/>
                <a:gd name="connsiteX1654" fmla="*/ 200692 w 476250"/>
                <a:gd name="connsiteY1654" fmla="*/ 398548 h 438150"/>
                <a:gd name="connsiteX1655" fmla="*/ 202025 w 476250"/>
                <a:gd name="connsiteY1655" fmla="*/ 399977 h 438150"/>
                <a:gd name="connsiteX1656" fmla="*/ 198120 w 476250"/>
                <a:gd name="connsiteY1656" fmla="*/ 401692 h 438150"/>
                <a:gd name="connsiteX1657" fmla="*/ 198882 w 476250"/>
                <a:gd name="connsiteY1657" fmla="*/ 402835 h 438150"/>
                <a:gd name="connsiteX1658" fmla="*/ 196310 w 476250"/>
                <a:gd name="connsiteY1658" fmla="*/ 403978 h 438150"/>
                <a:gd name="connsiteX1659" fmla="*/ 196787 w 476250"/>
                <a:gd name="connsiteY1659" fmla="*/ 405216 h 438150"/>
                <a:gd name="connsiteX1660" fmla="*/ 194501 w 476250"/>
                <a:gd name="connsiteY1660" fmla="*/ 406264 h 438150"/>
                <a:gd name="connsiteX1661" fmla="*/ 194501 w 476250"/>
                <a:gd name="connsiteY1661" fmla="*/ 407216 h 438150"/>
                <a:gd name="connsiteX1662" fmla="*/ 192786 w 476250"/>
                <a:gd name="connsiteY1662" fmla="*/ 408073 h 438150"/>
                <a:gd name="connsiteX1663" fmla="*/ 192786 w 476250"/>
                <a:gd name="connsiteY1663" fmla="*/ 408740 h 438150"/>
                <a:gd name="connsiteX1664" fmla="*/ 191452 w 476250"/>
                <a:gd name="connsiteY1664" fmla="*/ 409597 h 438150"/>
                <a:gd name="connsiteX1665" fmla="*/ 191452 w 476250"/>
                <a:gd name="connsiteY1665" fmla="*/ 410169 h 438150"/>
                <a:gd name="connsiteX1666" fmla="*/ 190405 w 476250"/>
                <a:gd name="connsiteY1666" fmla="*/ 410931 h 438150"/>
                <a:gd name="connsiteX1667" fmla="*/ 190405 w 476250"/>
                <a:gd name="connsiteY1667" fmla="*/ 411502 h 438150"/>
                <a:gd name="connsiteX1668" fmla="*/ 189357 w 476250"/>
                <a:gd name="connsiteY1668" fmla="*/ 412169 h 438150"/>
                <a:gd name="connsiteX1669" fmla="*/ 188595 w 476250"/>
                <a:gd name="connsiteY1669" fmla="*/ 412741 h 438150"/>
                <a:gd name="connsiteX1670" fmla="*/ 187928 w 476250"/>
                <a:gd name="connsiteY1670" fmla="*/ 412741 h 438150"/>
                <a:gd name="connsiteX1671" fmla="*/ 187166 w 476250"/>
                <a:gd name="connsiteY1671" fmla="*/ 413407 h 438150"/>
                <a:gd name="connsiteX1672" fmla="*/ 187166 w 476250"/>
                <a:gd name="connsiteY1672" fmla="*/ 413979 h 438150"/>
                <a:gd name="connsiteX1673" fmla="*/ 187166 w 476250"/>
                <a:gd name="connsiteY1673" fmla="*/ 414455 h 438150"/>
                <a:gd name="connsiteX1674" fmla="*/ 186595 w 476250"/>
                <a:gd name="connsiteY1674" fmla="*/ 414455 h 438150"/>
                <a:gd name="connsiteX1675" fmla="*/ 186595 w 476250"/>
                <a:gd name="connsiteY1675" fmla="*/ 415027 h 438150"/>
                <a:gd name="connsiteX1676" fmla="*/ 187071 w 476250"/>
                <a:gd name="connsiteY1676" fmla="*/ 415027 h 438150"/>
                <a:gd name="connsiteX1677" fmla="*/ 187071 w 476250"/>
                <a:gd name="connsiteY1677" fmla="*/ 414360 h 438150"/>
                <a:gd name="connsiteX1678" fmla="*/ 187547 w 476250"/>
                <a:gd name="connsiteY1678" fmla="*/ 414360 h 438150"/>
                <a:gd name="connsiteX1679" fmla="*/ 188309 w 476250"/>
                <a:gd name="connsiteY1679" fmla="*/ 413598 h 438150"/>
                <a:gd name="connsiteX1680" fmla="*/ 188976 w 476250"/>
                <a:gd name="connsiteY1680" fmla="*/ 413598 h 438150"/>
                <a:gd name="connsiteX1681" fmla="*/ 188976 w 476250"/>
                <a:gd name="connsiteY1681" fmla="*/ 413122 h 438150"/>
                <a:gd name="connsiteX1682" fmla="*/ 189833 w 476250"/>
                <a:gd name="connsiteY1682" fmla="*/ 413122 h 438150"/>
                <a:gd name="connsiteX1683" fmla="*/ 189833 w 476250"/>
                <a:gd name="connsiteY1683" fmla="*/ 412645 h 438150"/>
                <a:gd name="connsiteX1684" fmla="*/ 190595 w 476250"/>
                <a:gd name="connsiteY1684" fmla="*/ 412645 h 438150"/>
                <a:gd name="connsiteX1685" fmla="*/ 190595 w 476250"/>
                <a:gd name="connsiteY1685" fmla="*/ 411979 h 438150"/>
                <a:gd name="connsiteX1686" fmla="*/ 191738 w 476250"/>
                <a:gd name="connsiteY1686" fmla="*/ 411979 h 438150"/>
                <a:gd name="connsiteX1687" fmla="*/ 191738 w 476250"/>
                <a:gd name="connsiteY1687" fmla="*/ 411312 h 438150"/>
                <a:gd name="connsiteX1688" fmla="*/ 192215 w 476250"/>
                <a:gd name="connsiteY1688" fmla="*/ 411312 h 438150"/>
                <a:gd name="connsiteX1689" fmla="*/ 192977 w 476250"/>
                <a:gd name="connsiteY1689" fmla="*/ 411312 h 438150"/>
                <a:gd name="connsiteX1690" fmla="*/ 192977 w 476250"/>
                <a:gd name="connsiteY1690" fmla="*/ 410455 h 438150"/>
                <a:gd name="connsiteX1691" fmla="*/ 194188 w 476250"/>
                <a:gd name="connsiteY1691" fmla="*/ 410480 h 438150"/>
                <a:gd name="connsiteX1692" fmla="*/ 194215 w 476250"/>
                <a:gd name="connsiteY1692" fmla="*/ 410455 h 438150"/>
                <a:gd name="connsiteX1693" fmla="*/ 194215 w 476250"/>
                <a:gd name="connsiteY1693" fmla="*/ 409121 h 438150"/>
                <a:gd name="connsiteX1694" fmla="*/ 195526 w 476250"/>
                <a:gd name="connsiteY1694" fmla="*/ 409429 h 438150"/>
                <a:gd name="connsiteX1695" fmla="*/ 195834 w 476250"/>
                <a:gd name="connsiteY1695" fmla="*/ 409121 h 438150"/>
                <a:gd name="connsiteX1696" fmla="*/ 195834 w 476250"/>
                <a:gd name="connsiteY1696" fmla="*/ 407407 h 438150"/>
                <a:gd name="connsiteX1697" fmla="*/ 196882 w 476250"/>
                <a:gd name="connsiteY1697" fmla="*/ 407978 h 438150"/>
                <a:gd name="connsiteX1698" fmla="*/ 197644 w 476250"/>
                <a:gd name="connsiteY1698" fmla="*/ 407978 h 438150"/>
                <a:gd name="connsiteX1699" fmla="*/ 198311 w 476250"/>
                <a:gd name="connsiteY1699" fmla="*/ 405788 h 438150"/>
                <a:gd name="connsiteX1700" fmla="*/ 200215 w 476250"/>
                <a:gd name="connsiteY1700" fmla="*/ 405788 h 438150"/>
                <a:gd name="connsiteX1701" fmla="*/ 201454 w 476250"/>
                <a:gd name="connsiteY1701" fmla="*/ 402454 h 438150"/>
                <a:gd name="connsiteX1702" fmla="*/ 202787 w 476250"/>
                <a:gd name="connsiteY1702" fmla="*/ 403787 h 438150"/>
                <a:gd name="connsiteX1703" fmla="*/ 203740 w 476250"/>
                <a:gd name="connsiteY1703" fmla="*/ 403216 h 438150"/>
                <a:gd name="connsiteX1704" fmla="*/ 204692 w 476250"/>
                <a:gd name="connsiteY1704" fmla="*/ 399787 h 438150"/>
                <a:gd name="connsiteX1705" fmla="*/ 206216 w 476250"/>
                <a:gd name="connsiteY1705" fmla="*/ 401406 h 438150"/>
                <a:gd name="connsiteX1706" fmla="*/ 207169 w 476250"/>
                <a:gd name="connsiteY1706" fmla="*/ 402168 h 438150"/>
                <a:gd name="connsiteX1707" fmla="*/ 206597 w 476250"/>
                <a:gd name="connsiteY1707" fmla="*/ 402168 h 438150"/>
                <a:gd name="connsiteX1708" fmla="*/ 203264 w 476250"/>
                <a:gd name="connsiteY1708" fmla="*/ 403501 h 438150"/>
                <a:gd name="connsiteX1709" fmla="*/ 204216 w 476250"/>
                <a:gd name="connsiteY1709" fmla="*/ 404835 h 438150"/>
                <a:gd name="connsiteX1710" fmla="*/ 200597 w 476250"/>
                <a:gd name="connsiteY1710" fmla="*/ 406168 h 438150"/>
                <a:gd name="connsiteX1711" fmla="*/ 201168 w 476250"/>
                <a:gd name="connsiteY1711" fmla="*/ 407312 h 438150"/>
                <a:gd name="connsiteX1712" fmla="*/ 198787 w 476250"/>
                <a:gd name="connsiteY1712" fmla="*/ 408169 h 438150"/>
                <a:gd name="connsiteX1713" fmla="*/ 198787 w 476250"/>
                <a:gd name="connsiteY1713" fmla="*/ 409121 h 438150"/>
                <a:gd name="connsiteX1714" fmla="*/ 196596 w 476250"/>
                <a:gd name="connsiteY1714" fmla="*/ 409978 h 438150"/>
                <a:gd name="connsiteX1715" fmla="*/ 196596 w 476250"/>
                <a:gd name="connsiteY1715" fmla="*/ 410741 h 438150"/>
                <a:gd name="connsiteX1716" fmla="*/ 194977 w 476250"/>
                <a:gd name="connsiteY1716" fmla="*/ 411502 h 438150"/>
                <a:gd name="connsiteX1717" fmla="*/ 194977 w 476250"/>
                <a:gd name="connsiteY1717" fmla="*/ 412074 h 438150"/>
                <a:gd name="connsiteX1718" fmla="*/ 193739 w 476250"/>
                <a:gd name="connsiteY1718" fmla="*/ 412836 h 438150"/>
                <a:gd name="connsiteX1719" fmla="*/ 192786 w 476250"/>
                <a:gd name="connsiteY1719" fmla="*/ 413407 h 438150"/>
                <a:gd name="connsiteX1720" fmla="*/ 192786 w 476250"/>
                <a:gd name="connsiteY1720" fmla="*/ 413884 h 438150"/>
                <a:gd name="connsiteX1721" fmla="*/ 191738 w 476250"/>
                <a:gd name="connsiteY1721" fmla="*/ 414455 h 438150"/>
                <a:gd name="connsiteX1722" fmla="*/ 190976 w 476250"/>
                <a:gd name="connsiteY1722" fmla="*/ 414931 h 438150"/>
                <a:gd name="connsiteX1723" fmla="*/ 190310 w 476250"/>
                <a:gd name="connsiteY1723" fmla="*/ 414931 h 438150"/>
                <a:gd name="connsiteX1724" fmla="*/ 189548 w 476250"/>
                <a:gd name="connsiteY1724" fmla="*/ 415408 h 438150"/>
                <a:gd name="connsiteX1725" fmla="*/ 189548 w 476250"/>
                <a:gd name="connsiteY1725" fmla="*/ 415979 h 438150"/>
                <a:gd name="connsiteX1726" fmla="*/ 188976 w 476250"/>
                <a:gd name="connsiteY1726" fmla="*/ 415979 h 438150"/>
                <a:gd name="connsiteX1727" fmla="*/ 188976 w 476250"/>
                <a:gd name="connsiteY1727" fmla="*/ 416551 h 438150"/>
                <a:gd name="connsiteX1728" fmla="*/ 189548 w 476250"/>
                <a:gd name="connsiteY1728" fmla="*/ 416551 h 438150"/>
                <a:gd name="connsiteX1729" fmla="*/ 189548 w 476250"/>
                <a:gd name="connsiteY1729" fmla="*/ 415979 h 438150"/>
                <a:gd name="connsiteX1730" fmla="*/ 190214 w 476250"/>
                <a:gd name="connsiteY1730" fmla="*/ 415408 h 438150"/>
                <a:gd name="connsiteX1731" fmla="*/ 190881 w 476250"/>
                <a:gd name="connsiteY1731" fmla="*/ 415408 h 438150"/>
                <a:gd name="connsiteX1732" fmla="*/ 191688 w 476250"/>
                <a:gd name="connsiteY1732" fmla="*/ 415458 h 438150"/>
                <a:gd name="connsiteX1733" fmla="*/ 191738 w 476250"/>
                <a:gd name="connsiteY1733" fmla="*/ 415408 h 438150"/>
                <a:gd name="connsiteX1734" fmla="*/ 192500 w 476250"/>
                <a:gd name="connsiteY1734" fmla="*/ 415408 h 438150"/>
                <a:gd name="connsiteX1735" fmla="*/ 192500 w 476250"/>
                <a:gd name="connsiteY1735" fmla="*/ 414836 h 438150"/>
                <a:gd name="connsiteX1736" fmla="*/ 193548 w 476250"/>
                <a:gd name="connsiteY1736" fmla="*/ 414836 h 438150"/>
                <a:gd name="connsiteX1737" fmla="*/ 193548 w 476250"/>
                <a:gd name="connsiteY1737" fmla="*/ 414360 h 438150"/>
                <a:gd name="connsiteX1738" fmla="*/ 194691 w 476250"/>
                <a:gd name="connsiteY1738" fmla="*/ 414360 h 438150"/>
                <a:gd name="connsiteX1739" fmla="*/ 194691 w 476250"/>
                <a:gd name="connsiteY1739" fmla="*/ 413693 h 438150"/>
                <a:gd name="connsiteX1740" fmla="*/ 195263 w 476250"/>
                <a:gd name="connsiteY1740" fmla="*/ 413693 h 438150"/>
                <a:gd name="connsiteX1741" fmla="*/ 195929 w 476250"/>
                <a:gd name="connsiteY1741" fmla="*/ 413693 h 438150"/>
                <a:gd name="connsiteX1742" fmla="*/ 195929 w 476250"/>
                <a:gd name="connsiteY1742" fmla="*/ 412645 h 438150"/>
                <a:gd name="connsiteX1743" fmla="*/ 196691 w 476250"/>
                <a:gd name="connsiteY1743" fmla="*/ 412645 h 438150"/>
                <a:gd name="connsiteX1744" fmla="*/ 197453 w 476250"/>
                <a:gd name="connsiteY1744" fmla="*/ 412645 h 438150"/>
                <a:gd name="connsiteX1745" fmla="*/ 198025 w 476250"/>
                <a:gd name="connsiteY1745" fmla="*/ 411217 h 438150"/>
                <a:gd name="connsiteX1746" fmla="*/ 198977 w 476250"/>
                <a:gd name="connsiteY1746" fmla="*/ 411788 h 438150"/>
                <a:gd name="connsiteX1747" fmla="*/ 200406 w 476250"/>
                <a:gd name="connsiteY1747" fmla="*/ 409597 h 438150"/>
                <a:gd name="connsiteX1748" fmla="*/ 201454 w 476250"/>
                <a:gd name="connsiteY1748" fmla="*/ 410360 h 438150"/>
                <a:gd name="connsiteX1749" fmla="*/ 203549 w 476250"/>
                <a:gd name="connsiteY1749" fmla="*/ 407121 h 438150"/>
                <a:gd name="connsiteX1750" fmla="*/ 204788 w 476250"/>
                <a:gd name="connsiteY1750" fmla="*/ 408359 h 438150"/>
                <a:gd name="connsiteX1751" fmla="*/ 205740 w 476250"/>
                <a:gd name="connsiteY1751" fmla="*/ 407788 h 438150"/>
                <a:gd name="connsiteX1752" fmla="*/ 206788 w 476250"/>
                <a:gd name="connsiteY1752" fmla="*/ 404930 h 438150"/>
                <a:gd name="connsiteX1753" fmla="*/ 208121 w 476250"/>
                <a:gd name="connsiteY1753" fmla="*/ 406454 h 438150"/>
                <a:gd name="connsiteX1754" fmla="*/ 209074 w 476250"/>
                <a:gd name="connsiteY1754" fmla="*/ 407407 h 438150"/>
                <a:gd name="connsiteX1755" fmla="*/ 206121 w 476250"/>
                <a:gd name="connsiteY1755" fmla="*/ 408836 h 438150"/>
                <a:gd name="connsiteX1756" fmla="*/ 206978 w 476250"/>
                <a:gd name="connsiteY1756" fmla="*/ 409883 h 438150"/>
                <a:gd name="connsiteX1757" fmla="*/ 204216 w 476250"/>
                <a:gd name="connsiteY1757" fmla="*/ 411217 h 438150"/>
                <a:gd name="connsiteX1758" fmla="*/ 204216 w 476250"/>
                <a:gd name="connsiteY1758" fmla="*/ 412074 h 438150"/>
                <a:gd name="connsiteX1759" fmla="*/ 202311 w 476250"/>
                <a:gd name="connsiteY1759" fmla="*/ 413026 h 438150"/>
                <a:gd name="connsiteX1760" fmla="*/ 202311 w 476250"/>
                <a:gd name="connsiteY1760" fmla="*/ 413884 h 438150"/>
                <a:gd name="connsiteX1761" fmla="*/ 200692 w 476250"/>
                <a:gd name="connsiteY1761" fmla="*/ 414741 h 438150"/>
                <a:gd name="connsiteX1762" fmla="*/ 200692 w 476250"/>
                <a:gd name="connsiteY1762" fmla="*/ 415408 h 438150"/>
                <a:gd name="connsiteX1763" fmla="*/ 199454 w 476250"/>
                <a:gd name="connsiteY1763" fmla="*/ 416170 h 438150"/>
                <a:gd name="connsiteX1764" fmla="*/ 198501 w 476250"/>
                <a:gd name="connsiteY1764" fmla="*/ 416932 h 438150"/>
                <a:gd name="connsiteX1765" fmla="*/ 197739 w 476250"/>
                <a:gd name="connsiteY1765" fmla="*/ 417598 h 438150"/>
                <a:gd name="connsiteX1766" fmla="*/ 196882 w 476250"/>
                <a:gd name="connsiteY1766" fmla="*/ 418170 h 438150"/>
                <a:gd name="connsiteX1767" fmla="*/ 196310 w 476250"/>
                <a:gd name="connsiteY1767" fmla="*/ 418646 h 438150"/>
                <a:gd name="connsiteX1768" fmla="*/ 195834 w 476250"/>
                <a:gd name="connsiteY1768" fmla="*/ 418646 h 438150"/>
                <a:gd name="connsiteX1769" fmla="*/ 195263 w 476250"/>
                <a:gd name="connsiteY1769" fmla="*/ 419218 h 438150"/>
                <a:gd name="connsiteX1770" fmla="*/ 194691 w 476250"/>
                <a:gd name="connsiteY1770" fmla="*/ 419218 h 438150"/>
                <a:gd name="connsiteX1771" fmla="*/ 194691 w 476250"/>
                <a:gd name="connsiteY1771" fmla="*/ 419789 h 438150"/>
                <a:gd name="connsiteX1772" fmla="*/ 195263 w 476250"/>
                <a:gd name="connsiteY1772" fmla="*/ 419789 h 438150"/>
                <a:gd name="connsiteX1773" fmla="*/ 195263 w 476250"/>
                <a:gd name="connsiteY1773" fmla="*/ 419218 h 438150"/>
                <a:gd name="connsiteX1774" fmla="*/ 195929 w 476250"/>
                <a:gd name="connsiteY1774" fmla="*/ 418646 h 438150"/>
                <a:gd name="connsiteX1775" fmla="*/ 196501 w 476250"/>
                <a:gd name="connsiteY1775" fmla="*/ 418646 h 438150"/>
                <a:gd name="connsiteX1776" fmla="*/ 197168 w 476250"/>
                <a:gd name="connsiteY1776" fmla="*/ 418646 h 438150"/>
                <a:gd name="connsiteX1777" fmla="*/ 197834 w 476250"/>
                <a:gd name="connsiteY1777" fmla="*/ 418646 h 438150"/>
                <a:gd name="connsiteX1778" fmla="*/ 198692 w 476250"/>
                <a:gd name="connsiteY1778" fmla="*/ 418646 h 438150"/>
                <a:gd name="connsiteX1779" fmla="*/ 199644 w 476250"/>
                <a:gd name="connsiteY1779" fmla="*/ 418646 h 438150"/>
                <a:gd name="connsiteX1780" fmla="*/ 199644 w 476250"/>
                <a:gd name="connsiteY1780" fmla="*/ 418075 h 438150"/>
                <a:gd name="connsiteX1781" fmla="*/ 200215 w 476250"/>
                <a:gd name="connsiteY1781" fmla="*/ 418075 h 438150"/>
                <a:gd name="connsiteX1782" fmla="*/ 200215 w 476250"/>
                <a:gd name="connsiteY1782" fmla="*/ 417217 h 438150"/>
                <a:gd name="connsiteX1783" fmla="*/ 201421 w 476250"/>
                <a:gd name="connsiteY1783" fmla="*/ 417345 h 438150"/>
                <a:gd name="connsiteX1784" fmla="*/ 201549 w 476250"/>
                <a:gd name="connsiteY1784" fmla="*/ 417217 h 438150"/>
                <a:gd name="connsiteX1785" fmla="*/ 201549 w 476250"/>
                <a:gd name="connsiteY1785" fmla="*/ 415979 h 438150"/>
                <a:gd name="connsiteX1786" fmla="*/ 202311 w 476250"/>
                <a:gd name="connsiteY1786" fmla="*/ 415979 h 438150"/>
                <a:gd name="connsiteX1787" fmla="*/ 202978 w 476250"/>
                <a:gd name="connsiteY1787" fmla="*/ 415979 h 438150"/>
                <a:gd name="connsiteX1788" fmla="*/ 203549 w 476250"/>
                <a:gd name="connsiteY1788" fmla="*/ 414455 h 438150"/>
                <a:gd name="connsiteX1789" fmla="*/ 204407 w 476250"/>
                <a:gd name="connsiteY1789" fmla="*/ 414455 h 438150"/>
                <a:gd name="connsiteX1790" fmla="*/ 205073 w 476250"/>
                <a:gd name="connsiteY1790" fmla="*/ 414455 h 438150"/>
                <a:gd name="connsiteX1791" fmla="*/ 205931 w 476250"/>
                <a:gd name="connsiteY1791" fmla="*/ 412074 h 438150"/>
                <a:gd name="connsiteX1792" fmla="*/ 206978 w 476250"/>
                <a:gd name="connsiteY1792" fmla="*/ 412931 h 438150"/>
                <a:gd name="connsiteX1793" fmla="*/ 207836 w 476250"/>
                <a:gd name="connsiteY1793" fmla="*/ 412455 h 438150"/>
                <a:gd name="connsiteX1794" fmla="*/ 208598 w 476250"/>
                <a:gd name="connsiteY1794" fmla="*/ 410074 h 438150"/>
                <a:gd name="connsiteX1795" fmla="*/ 209740 w 476250"/>
                <a:gd name="connsiteY1795" fmla="*/ 411121 h 438150"/>
                <a:gd name="connsiteX1796" fmla="*/ 210407 w 476250"/>
                <a:gd name="connsiteY1796" fmla="*/ 411121 h 438150"/>
                <a:gd name="connsiteX1797" fmla="*/ 210407 w 476250"/>
                <a:gd name="connsiteY1797" fmla="*/ 407692 h 438150"/>
                <a:gd name="connsiteX1798" fmla="*/ 211646 w 476250"/>
                <a:gd name="connsiteY1798" fmla="*/ 412550 h 438150"/>
                <a:gd name="connsiteX1799" fmla="*/ 211646 w 476250"/>
                <a:gd name="connsiteY1799" fmla="*/ 413598 h 438150"/>
                <a:gd name="connsiteX1800" fmla="*/ 212503 w 476250"/>
                <a:gd name="connsiteY1800" fmla="*/ 412741 h 438150"/>
                <a:gd name="connsiteX1801" fmla="*/ 214217 w 476250"/>
                <a:gd name="connsiteY1801" fmla="*/ 408264 h 438150"/>
                <a:gd name="connsiteX1802" fmla="*/ 212122 w 476250"/>
                <a:gd name="connsiteY1802" fmla="*/ 404930 h 438150"/>
                <a:gd name="connsiteX1803" fmla="*/ 217170 w 476250"/>
                <a:gd name="connsiteY1803" fmla="*/ 403120 h 438150"/>
                <a:gd name="connsiteX1804" fmla="*/ 215932 w 476250"/>
                <a:gd name="connsiteY1804" fmla="*/ 402168 h 438150"/>
                <a:gd name="connsiteX1805" fmla="*/ 218504 w 476250"/>
                <a:gd name="connsiteY1805" fmla="*/ 400263 h 438150"/>
                <a:gd name="connsiteX1806" fmla="*/ 217646 w 476250"/>
                <a:gd name="connsiteY1806" fmla="*/ 399406 h 438150"/>
                <a:gd name="connsiteX1807" fmla="*/ 220027 w 476250"/>
                <a:gd name="connsiteY1807" fmla="*/ 397405 h 438150"/>
                <a:gd name="connsiteX1808" fmla="*/ 219361 w 476250"/>
                <a:gd name="connsiteY1808" fmla="*/ 396643 h 438150"/>
                <a:gd name="connsiteX1809" fmla="*/ 220313 w 476250"/>
                <a:gd name="connsiteY1809" fmla="*/ 396167 h 438150"/>
                <a:gd name="connsiteX1810" fmla="*/ 221361 w 476250"/>
                <a:gd name="connsiteY1810" fmla="*/ 396643 h 438150"/>
                <a:gd name="connsiteX1811" fmla="*/ 220694 w 476250"/>
                <a:gd name="connsiteY1811" fmla="*/ 397405 h 438150"/>
                <a:gd name="connsiteX1812" fmla="*/ 223076 w 476250"/>
                <a:gd name="connsiteY1812" fmla="*/ 399406 h 438150"/>
                <a:gd name="connsiteX1813" fmla="*/ 222028 w 476250"/>
                <a:gd name="connsiteY1813" fmla="*/ 400358 h 438150"/>
                <a:gd name="connsiteX1814" fmla="*/ 224600 w 476250"/>
                <a:gd name="connsiteY1814" fmla="*/ 402263 h 438150"/>
                <a:gd name="connsiteX1815" fmla="*/ 223457 w 476250"/>
                <a:gd name="connsiteY1815" fmla="*/ 403216 h 438150"/>
                <a:gd name="connsiteX1816" fmla="*/ 228600 w 476250"/>
                <a:gd name="connsiteY1816" fmla="*/ 405025 h 438150"/>
                <a:gd name="connsiteX1817" fmla="*/ 226505 w 476250"/>
                <a:gd name="connsiteY1817" fmla="*/ 408359 h 438150"/>
                <a:gd name="connsiteX1818" fmla="*/ 228219 w 476250"/>
                <a:gd name="connsiteY1818" fmla="*/ 412836 h 438150"/>
                <a:gd name="connsiteX1819" fmla="*/ 228981 w 476250"/>
                <a:gd name="connsiteY1819" fmla="*/ 413693 h 438150"/>
                <a:gd name="connsiteX1820" fmla="*/ 228981 w 476250"/>
                <a:gd name="connsiteY1820" fmla="*/ 412645 h 438150"/>
                <a:gd name="connsiteX1821" fmla="*/ 230315 w 476250"/>
                <a:gd name="connsiteY1821" fmla="*/ 407788 h 438150"/>
                <a:gd name="connsiteX1822" fmla="*/ 230315 w 476250"/>
                <a:gd name="connsiteY1822" fmla="*/ 411217 h 438150"/>
                <a:gd name="connsiteX1823" fmla="*/ 230981 w 476250"/>
                <a:gd name="connsiteY1823" fmla="*/ 411217 h 438150"/>
                <a:gd name="connsiteX1824" fmla="*/ 232124 w 476250"/>
                <a:gd name="connsiteY1824" fmla="*/ 410169 h 438150"/>
                <a:gd name="connsiteX1825" fmla="*/ 232886 w 476250"/>
                <a:gd name="connsiteY1825" fmla="*/ 412550 h 438150"/>
                <a:gd name="connsiteX1826" fmla="*/ 233744 w 476250"/>
                <a:gd name="connsiteY1826" fmla="*/ 413026 h 438150"/>
                <a:gd name="connsiteX1827" fmla="*/ 234791 w 476250"/>
                <a:gd name="connsiteY1827" fmla="*/ 412169 h 438150"/>
                <a:gd name="connsiteX1828" fmla="*/ 235744 w 476250"/>
                <a:gd name="connsiteY1828" fmla="*/ 414550 h 438150"/>
                <a:gd name="connsiteX1829" fmla="*/ 236411 w 476250"/>
                <a:gd name="connsiteY1829" fmla="*/ 414550 h 438150"/>
                <a:gd name="connsiteX1830" fmla="*/ 237173 w 476250"/>
                <a:gd name="connsiteY1830" fmla="*/ 414550 h 438150"/>
                <a:gd name="connsiteX1831" fmla="*/ 237744 w 476250"/>
                <a:gd name="connsiteY1831" fmla="*/ 416074 h 438150"/>
                <a:gd name="connsiteX1832" fmla="*/ 238411 w 476250"/>
                <a:gd name="connsiteY1832" fmla="*/ 416074 h 438150"/>
                <a:gd name="connsiteX1833" fmla="*/ 239173 w 476250"/>
                <a:gd name="connsiteY1833" fmla="*/ 416074 h 438150"/>
                <a:gd name="connsiteX1834" fmla="*/ 239173 w 476250"/>
                <a:gd name="connsiteY1834" fmla="*/ 417313 h 438150"/>
                <a:gd name="connsiteX1835" fmla="*/ 240379 w 476250"/>
                <a:gd name="connsiteY1835" fmla="*/ 417440 h 438150"/>
                <a:gd name="connsiteX1836" fmla="*/ 240506 w 476250"/>
                <a:gd name="connsiteY1836" fmla="*/ 417313 h 438150"/>
                <a:gd name="connsiteX1837" fmla="*/ 240506 w 476250"/>
                <a:gd name="connsiteY1837" fmla="*/ 418170 h 438150"/>
                <a:gd name="connsiteX1838" fmla="*/ 241078 w 476250"/>
                <a:gd name="connsiteY1838" fmla="*/ 418170 h 438150"/>
                <a:gd name="connsiteX1839" fmla="*/ 241078 w 476250"/>
                <a:gd name="connsiteY1839" fmla="*/ 418741 h 438150"/>
                <a:gd name="connsiteX1840" fmla="*/ 242030 w 476250"/>
                <a:gd name="connsiteY1840" fmla="*/ 418741 h 438150"/>
                <a:gd name="connsiteX1841" fmla="*/ 242888 w 476250"/>
                <a:gd name="connsiteY1841" fmla="*/ 418741 h 438150"/>
                <a:gd name="connsiteX1842" fmla="*/ 243554 w 476250"/>
                <a:gd name="connsiteY1842" fmla="*/ 418741 h 438150"/>
                <a:gd name="connsiteX1843" fmla="*/ 244221 w 476250"/>
                <a:gd name="connsiteY1843" fmla="*/ 418741 h 438150"/>
                <a:gd name="connsiteX1844" fmla="*/ 244793 w 476250"/>
                <a:gd name="connsiteY1844" fmla="*/ 418741 h 438150"/>
                <a:gd name="connsiteX1845" fmla="*/ 245459 w 476250"/>
                <a:gd name="connsiteY1845" fmla="*/ 419313 h 438150"/>
                <a:gd name="connsiteX1846" fmla="*/ 245459 w 476250"/>
                <a:gd name="connsiteY1846" fmla="*/ 419885 h 438150"/>
                <a:gd name="connsiteX1847" fmla="*/ 246031 w 476250"/>
                <a:gd name="connsiteY1847" fmla="*/ 419885 h 438150"/>
                <a:gd name="connsiteX1848" fmla="*/ 246031 w 476250"/>
                <a:gd name="connsiteY1848" fmla="*/ 419313 h 438150"/>
                <a:gd name="connsiteX1849" fmla="*/ 245555 w 476250"/>
                <a:gd name="connsiteY1849" fmla="*/ 419313 h 438150"/>
                <a:gd name="connsiteX1850" fmla="*/ 244983 w 476250"/>
                <a:gd name="connsiteY1850" fmla="*/ 418741 h 438150"/>
                <a:gd name="connsiteX1851" fmla="*/ 244412 w 476250"/>
                <a:gd name="connsiteY1851" fmla="*/ 418741 h 438150"/>
                <a:gd name="connsiteX1852" fmla="*/ 262033 w 476250"/>
                <a:gd name="connsiteY1852" fmla="*/ 434743 h 438150"/>
                <a:gd name="connsiteX1853" fmla="*/ 278035 w 476250"/>
                <a:gd name="connsiteY1853" fmla="*/ 417122 h 438150"/>
                <a:gd name="connsiteX1854" fmla="*/ 277178 w 476250"/>
                <a:gd name="connsiteY1854" fmla="*/ 416551 h 438150"/>
                <a:gd name="connsiteX1855" fmla="*/ 276416 w 476250"/>
                <a:gd name="connsiteY1855" fmla="*/ 415884 h 438150"/>
                <a:gd name="connsiteX1856" fmla="*/ 275463 w 476250"/>
                <a:gd name="connsiteY1856" fmla="*/ 415122 h 438150"/>
                <a:gd name="connsiteX1857" fmla="*/ 274225 w 476250"/>
                <a:gd name="connsiteY1857" fmla="*/ 414360 h 438150"/>
                <a:gd name="connsiteX1858" fmla="*/ 274225 w 476250"/>
                <a:gd name="connsiteY1858" fmla="*/ 413693 h 438150"/>
                <a:gd name="connsiteX1859" fmla="*/ 272606 w 476250"/>
                <a:gd name="connsiteY1859" fmla="*/ 412836 h 438150"/>
                <a:gd name="connsiteX1860" fmla="*/ 272606 w 476250"/>
                <a:gd name="connsiteY1860" fmla="*/ 411979 h 438150"/>
                <a:gd name="connsiteX1861" fmla="*/ 270701 w 476250"/>
                <a:gd name="connsiteY1861" fmla="*/ 411026 h 438150"/>
                <a:gd name="connsiteX1862" fmla="*/ 270701 w 476250"/>
                <a:gd name="connsiteY1862" fmla="*/ 410169 h 438150"/>
                <a:gd name="connsiteX1863" fmla="*/ 267843 w 476250"/>
                <a:gd name="connsiteY1863" fmla="*/ 408836 h 438150"/>
                <a:gd name="connsiteX1864" fmla="*/ 268700 w 476250"/>
                <a:gd name="connsiteY1864" fmla="*/ 407788 h 438150"/>
                <a:gd name="connsiteX1865" fmla="*/ 265652 w 476250"/>
                <a:gd name="connsiteY1865" fmla="*/ 406359 h 438150"/>
                <a:gd name="connsiteX1866" fmla="*/ 266605 w 476250"/>
                <a:gd name="connsiteY1866" fmla="*/ 405406 h 438150"/>
                <a:gd name="connsiteX1867" fmla="*/ 267843 w 476250"/>
                <a:gd name="connsiteY1867" fmla="*/ 403882 h 438150"/>
                <a:gd name="connsiteX1868" fmla="*/ 268891 w 476250"/>
                <a:gd name="connsiteY1868" fmla="*/ 406740 h 438150"/>
                <a:gd name="connsiteX1869" fmla="*/ 269843 w 476250"/>
                <a:gd name="connsiteY1869" fmla="*/ 407312 h 438150"/>
                <a:gd name="connsiteX1870" fmla="*/ 271082 w 476250"/>
                <a:gd name="connsiteY1870" fmla="*/ 406073 h 438150"/>
                <a:gd name="connsiteX1871" fmla="*/ 273082 w 476250"/>
                <a:gd name="connsiteY1871" fmla="*/ 409312 h 438150"/>
                <a:gd name="connsiteX1872" fmla="*/ 274130 w 476250"/>
                <a:gd name="connsiteY1872" fmla="*/ 408550 h 438150"/>
                <a:gd name="connsiteX1873" fmla="*/ 275558 w 476250"/>
                <a:gd name="connsiteY1873" fmla="*/ 410741 h 438150"/>
                <a:gd name="connsiteX1874" fmla="*/ 276511 w 476250"/>
                <a:gd name="connsiteY1874" fmla="*/ 410169 h 438150"/>
                <a:gd name="connsiteX1875" fmla="*/ 277082 w 476250"/>
                <a:gd name="connsiteY1875" fmla="*/ 411598 h 438150"/>
                <a:gd name="connsiteX1876" fmla="*/ 277844 w 476250"/>
                <a:gd name="connsiteY1876" fmla="*/ 411598 h 438150"/>
                <a:gd name="connsiteX1877" fmla="*/ 278606 w 476250"/>
                <a:gd name="connsiteY1877" fmla="*/ 411598 h 438150"/>
                <a:gd name="connsiteX1878" fmla="*/ 278606 w 476250"/>
                <a:gd name="connsiteY1878" fmla="*/ 412645 h 438150"/>
                <a:gd name="connsiteX1879" fmla="*/ 279273 w 476250"/>
                <a:gd name="connsiteY1879" fmla="*/ 412645 h 438150"/>
                <a:gd name="connsiteX1880" fmla="*/ 279749 w 476250"/>
                <a:gd name="connsiteY1880" fmla="*/ 412645 h 438150"/>
                <a:gd name="connsiteX1881" fmla="*/ 279749 w 476250"/>
                <a:gd name="connsiteY1881" fmla="*/ 413312 h 438150"/>
                <a:gd name="connsiteX1882" fmla="*/ 280825 w 476250"/>
                <a:gd name="connsiteY1882" fmla="*/ 413380 h 438150"/>
                <a:gd name="connsiteX1883" fmla="*/ 280892 w 476250"/>
                <a:gd name="connsiteY1883" fmla="*/ 413312 h 438150"/>
                <a:gd name="connsiteX1884" fmla="*/ 280892 w 476250"/>
                <a:gd name="connsiteY1884" fmla="*/ 413789 h 438150"/>
                <a:gd name="connsiteX1885" fmla="*/ 281940 w 476250"/>
                <a:gd name="connsiteY1885" fmla="*/ 413789 h 438150"/>
                <a:gd name="connsiteX1886" fmla="*/ 281940 w 476250"/>
                <a:gd name="connsiteY1886" fmla="*/ 414360 h 438150"/>
                <a:gd name="connsiteX1887" fmla="*/ 282702 w 476250"/>
                <a:gd name="connsiteY1887" fmla="*/ 414360 h 438150"/>
                <a:gd name="connsiteX1888" fmla="*/ 283509 w 476250"/>
                <a:gd name="connsiteY1888" fmla="*/ 414410 h 438150"/>
                <a:gd name="connsiteX1889" fmla="*/ 283559 w 476250"/>
                <a:gd name="connsiteY1889" fmla="*/ 414360 h 438150"/>
                <a:gd name="connsiteX1890" fmla="*/ 284226 w 476250"/>
                <a:gd name="connsiteY1890" fmla="*/ 414360 h 438150"/>
                <a:gd name="connsiteX1891" fmla="*/ 284988 w 476250"/>
                <a:gd name="connsiteY1891" fmla="*/ 414931 h 438150"/>
                <a:gd name="connsiteX1892" fmla="*/ 284988 w 476250"/>
                <a:gd name="connsiteY1892" fmla="*/ 415503 h 438150"/>
                <a:gd name="connsiteX1893" fmla="*/ 285560 w 476250"/>
                <a:gd name="connsiteY1893" fmla="*/ 415503 h 438150"/>
                <a:gd name="connsiteX1894" fmla="*/ 285560 w 476250"/>
                <a:gd name="connsiteY1894" fmla="*/ 414931 h 438150"/>
                <a:gd name="connsiteX1895" fmla="*/ 284988 w 476250"/>
                <a:gd name="connsiteY1895" fmla="*/ 414931 h 438150"/>
                <a:gd name="connsiteX1896" fmla="*/ 284988 w 476250"/>
                <a:gd name="connsiteY1896" fmla="*/ 414360 h 438150"/>
                <a:gd name="connsiteX1897" fmla="*/ 284226 w 476250"/>
                <a:gd name="connsiteY1897" fmla="*/ 413884 h 438150"/>
                <a:gd name="connsiteX1898" fmla="*/ 283559 w 476250"/>
                <a:gd name="connsiteY1898" fmla="*/ 413884 h 438150"/>
                <a:gd name="connsiteX1899" fmla="*/ 282797 w 476250"/>
                <a:gd name="connsiteY1899" fmla="*/ 413407 h 438150"/>
                <a:gd name="connsiteX1900" fmla="*/ 281750 w 476250"/>
                <a:gd name="connsiteY1900" fmla="*/ 412836 h 438150"/>
                <a:gd name="connsiteX1901" fmla="*/ 281750 w 476250"/>
                <a:gd name="connsiteY1901" fmla="*/ 412360 h 438150"/>
                <a:gd name="connsiteX1902" fmla="*/ 280797 w 476250"/>
                <a:gd name="connsiteY1902" fmla="*/ 411788 h 438150"/>
                <a:gd name="connsiteX1903" fmla="*/ 279559 w 476250"/>
                <a:gd name="connsiteY1903" fmla="*/ 411026 h 438150"/>
                <a:gd name="connsiteX1904" fmla="*/ 279559 w 476250"/>
                <a:gd name="connsiteY1904" fmla="*/ 410455 h 438150"/>
                <a:gd name="connsiteX1905" fmla="*/ 278035 w 476250"/>
                <a:gd name="connsiteY1905" fmla="*/ 409693 h 438150"/>
                <a:gd name="connsiteX1906" fmla="*/ 278035 w 476250"/>
                <a:gd name="connsiteY1906" fmla="*/ 408931 h 438150"/>
                <a:gd name="connsiteX1907" fmla="*/ 275844 w 476250"/>
                <a:gd name="connsiteY1907" fmla="*/ 408073 h 438150"/>
                <a:gd name="connsiteX1908" fmla="*/ 275844 w 476250"/>
                <a:gd name="connsiteY1908" fmla="*/ 407121 h 438150"/>
                <a:gd name="connsiteX1909" fmla="*/ 273368 w 476250"/>
                <a:gd name="connsiteY1909" fmla="*/ 406264 h 438150"/>
                <a:gd name="connsiteX1910" fmla="*/ 273939 w 476250"/>
                <a:gd name="connsiteY1910" fmla="*/ 405121 h 438150"/>
                <a:gd name="connsiteX1911" fmla="*/ 270320 w 476250"/>
                <a:gd name="connsiteY1911" fmla="*/ 403787 h 438150"/>
                <a:gd name="connsiteX1912" fmla="*/ 271367 w 476250"/>
                <a:gd name="connsiteY1912" fmla="*/ 402454 h 438150"/>
                <a:gd name="connsiteX1913" fmla="*/ 268034 w 476250"/>
                <a:gd name="connsiteY1913" fmla="*/ 401120 h 438150"/>
                <a:gd name="connsiteX1914" fmla="*/ 267462 w 476250"/>
                <a:gd name="connsiteY1914" fmla="*/ 401120 h 438150"/>
                <a:gd name="connsiteX1915" fmla="*/ 268415 w 476250"/>
                <a:gd name="connsiteY1915" fmla="*/ 400358 h 438150"/>
                <a:gd name="connsiteX1916" fmla="*/ 270034 w 476250"/>
                <a:gd name="connsiteY1916" fmla="*/ 398739 h 438150"/>
                <a:gd name="connsiteX1917" fmla="*/ 270986 w 476250"/>
                <a:gd name="connsiteY1917" fmla="*/ 402168 h 438150"/>
                <a:gd name="connsiteX1918" fmla="*/ 271939 w 476250"/>
                <a:gd name="connsiteY1918" fmla="*/ 402740 h 438150"/>
                <a:gd name="connsiteX1919" fmla="*/ 273272 w 476250"/>
                <a:gd name="connsiteY1919" fmla="*/ 401406 h 438150"/>
                <a:gd name="connsiteX1920" fmla="*/ 274511 w 476250"/>
                <a:gd name="connsiteY1920" fmla="*/ 404740 h 438150"/>
                <a:gd name="connsiteX1921" fmla="*/ 276416 w 476250"/>
                <a:gd name="connsiteY1921" fmla="*/ 404740 h 438150"/>
                <a:gd name="connsiteX1922" fmla="*/ 277082 w 476250"/>
                <a:gd name="connsiteY1922" fmla="*/ 406930 h 438150"/>
                <a:gd name="connsiteX1923" fmla="*/ 277749 w 476250"/>
                <a:gd name="connsiteY1923" fmla="*/ 406930 h 438150"/>
                <a:gd name="connsiteX1924" fmla="*/ 278797 w 476250"/>
                <a:gd name="connsiteY1924" fmla="*/ 406359 h 438150"/>
                <a:gd name="connsiteX1925" fmla="*/ 278797 w 476250"/>
                <a:gd name="connsiteY1925" fmla="*/ 408073 h 438150"/>
                <a:gd name="connsiteX1926" fmla="*/ 280108 w 476250"/>
                <a:gd name="connsiteY1926" fmla="*/ 408381 h 438150"/>
                <a:gd name="connsiteX1927" fmla="*/ 280416 w 476250"/>
                <a:gd name="connsiteY1927" fmla="*/ 408073 h 438150"/>
                <a:gd name="connsiteX1928" fmla="*/ 280416 w 476250"/>
                <a:gd name="connsiteY1928" fmla="*/ 409407 h 438150"/>
                <a:gd name="connsiteX1929" fmla="*/ 281628 w 476250"/>
                <a:gd name="connsiteY1929" fmla="*/ 409433 h 438150"/>
                <a:gd name="connsiteX1930" fmla="*/ 281654 w 476250"/>
                <a:gd name="connsiteY1930" fmla="*/ 409407 h 438150"/>
                <a:gd name="connsiteX1931" fmla="*/ 281654 w 476250"/>
                <a:gd name="connsiteY1931" fmla="*/ 410264 h 438150"/>
                <a:gd name="connsiteX1932" fmla="*/ 282866 w 476250"/>
                <a:gd name="connsiteY1932" fmla="*/ 410290 h 438150"/>
                <a:gd name="connsiteX1933" fmla="*/ 282893 w 476250"/>
                <a:gd name="connsiteY1933" fmla="*/ 410264 h 438150"/>
                <a:gd name="connsiteX1934" fmla="*/ 282893 w 476250"/>
                <a:gd name="connsiteY1934" fmla="*/ 410931 h 438150"/>
                <a:gd name="connsiteX1935" fmla="*/ 283940 w 476250"/>
                <a:gd name="connsiteY1935" fmla="*/ 410931 h 438150"/>
                <a:gd name="connsiteX1936" fmla="*/ 283940 w 476250"/>
                <a:gd name="connsiteY1936" fmla="*/ 411598 h 438150"/>
                <a:gd name="connsiteX1937" fmla="*/ 284702 w 476250"/>
                <a:gd name="connsiteY1937" fmla="*/ 411598 h 438150"/>
                <a:gd name="connsiteX1938" fmla="*/ 284702 w 476250"/>
                <a:gd name="connsiteY1938" fmla="*/ 412074 h 438150"/>
                <a:gd name="connsiteX1939" fmla="*/ 285560 w 476250"/>
                <a:gd name="connsiteY1939" fmla="*/ 412074 h 438150"/>
                <a:gd name="connsiteX1940" fmla="*/ 285560 w 476250"/>
                <a:gd name="connsiteY1940" fmla="*/ 412550 h 438150"/>
                <a:gd name="connsiteX1941" fmla="*/ 286226 w 476250"/>
                <a:gd name="connsiteY1941" fmla="*/ 412550 h 438150"/>
                <a:gd name="connsiteX1942" fmla="*/ 286988 w 476250"/>
                <a:gd name="connsiteY1942" fmla="*/ 413312 h 438150"/>
                <a:gd name="connsiteX1943" fmla="*/ 287465 w 476250"/>
                <a:gd name="connsiteY1943" fmla="*/ 413312 h 438150"/>
                <a:gd name="connsiteX1944" fmla="*/ 287465 w 476250"/>
                <a:gd name="connsiteY1944" fmla="*/ 413979 h 438150"/>
                <a:gd name="connsiteX1945" fmla="*/ 288036 w 476250"/>
                <a:gd name="connsiteY1945" fmla="*/ 413979 h 438150"/>
                <a:gd name="connsiteX1946" fmla="*/ 288036 w 476250"/>
                <a:gd name="connsiteY1946" fmla="*/ 413407 h 438150"/>
                <a:gd name="connsiteX1947" fmla="*/ 287465 w 476250"/>
                <a:gd name="connsiteY1947" fmla="*/ 413407 h 438150"/>
                <a:gd name="connsiteX1948" fmla="*/ 287465 w 476250"/>
                <a:gd name="connsiteY1948" fmla="*/ 412931 h 438150"/>
                <a:gd name="connsiteX1949" fmla="*/ 287465 w 476250"/>
                <a:gd name="connsiteY1949" fmla="*/ 412360 h 438150"/>
                <a:gd name="connsiteX1950" fmla="*/ 286703 w 476250"/>
                <a:gd name="connsiteY1950" fmla="*/ 411693 h 438150"/>
                <a:gd name="connsiteX1951" fmla="*/ 286036 w 476250"/>
                <a:gd name="connsiteY1951" fmla="*/ 411693 h 438150"/>
                <a:gd name="connsiteX1952" fmla="*/ 285274 w 476250"/>
                <a:gd name="connsiteY1952" fmla="*/ 411121 h 438150"/>
                <a:gd name="connsiteX1953" fmla="*/ 284226 w 476250"/>
                <a:gd name="connsiteY1953" fmla="*/ 410455 h 438150"/>
                <a:gd name="connsiteX1954" fmla="*/ 284226 w 476250"/>
                <a:gd name="connsiteY1954" fmla="*/ 409883 h 438150"/>
                <a:gd name="connsiteX1955" fmla="*/ 283178 w 476250"/>
                <a:gd name="connsiteY1955" fmla="*/ 409121 h 438150"/>
                <a:gd name="connsiteX1956" fmla="*/ 283178 w 476250"/>
                <a:gd name="connsiteY1956" fmla="*/ 408550 h 438150"/>
                <a:gd name="connsiteX1957" fmla="*/ 281845 w 476250"/>
                <a:gd name="connsiteY1957" fmla="*/ 407692 h 438150"/>
                <a:gd name="connsiteX1958" fmla="*/ 281845 w 476250"/>
                <a:gd name="connsiteY1958" fmla="*/ 407026 h 438150"/>
                <a:gd name="connsiteX1959" fmla="*/ 280130 w 476250"/>
                <a:gd name="connsiteY1959" fmla="*/ 406168 h 438150"/>
                <a:gd name="connsiteX1960" fmla="*/ 280130 w 476250"/>
                <a:gd name="connsiteY1960" fmla="*/ 405216 h 438150"/>
                <a:gd name="connsiteX1961" fmla="*/ 277844 w 476250"/>
                <a:gd name="connsiteY1961" fmla="*/ 404168 h 438150"/>
                <a:gd name="connsiteX1962" fmla="*/ 278321 w 476250"/>
                <a:gd name="connsiteY1962" fmla="*/ 402930 h 438150"/>
                <a:gd name="connsiteX1963" fmla="*/ 275749 w 476250"/>
                <a:gd name="connsiteY1963" fmla="*/ 401787 h 438150"/>
                <a:gd name="connsiteX1964" fmla="*/ 276511 w 476250"/>
                <a:gd name="connsiteY1964" fmla="*/ 400644 h 438150"/>
                <a:gd name="connsiteX1965" fmla="*/ 272701 w 476250"/>
                <a:gd name="connsiteY1965" fmla="*/ 398929 h 438150"/>
                <a:gd name="connsiteX1966" fmla="*/ 274034 w 476250"/>
                <a:gd name="connsiteY1966" fmla="*/ 397501 h 438150"/>
                <a:gd name="connsiteX1967" fmla="*/ 269939 w 476250"/>
                <a:gd name="connsiteY1967" fmla="*/ 395786 h 438150"/>
                <a:gd name="connsiteX1968" fmla="*/ 271272 w 476250"/>
                <a:gd name="connsiteY1968" fmla="*/ 394834 h 438150"/>
                <a:gd name="connsiteX1969" fmla="*/ 272034 w 476250"/>
                <a:gd name="connsiteY1969" fmla="*/ 395310 h 438150"/>
                <a:gd name="connsiteX1970" fmla="*/ 273844 w 476250"/>
                <a:gd name="connsiteY1970" fmla="*/ 393595 h 438150"/>
                <a:gd name="connsiteX1971" fmla="*/ 274701 w 476250"/>
                <a:gd name="connsiteY1971" fmla="*/ 397501 h 438150"/>
                <a:gd name="connsiteX1972" fmla="*/ 275654 w 476250"/>
                <a:gd name="connsiteY1972" fmla="*/ 398167 h 438150"/>
                <a:gd name="connsiteX1973" fmla="*/ 277273 w 476250"/>
                <a:gd name="connsiteY1973" fmla="*/ 396643 h 438150"/>
                <a:gd name="connsiteX1974" fmla="*/ 278321 w 476250"/>
                <a:gd name="connsiteY1974" fmla="*/ 400644 h 438150"/>
                <a:gd name="connsiteX1975" fmla="*/ 279178 w 476250"/>
                <a:gd name="connsiteY1975" fmla="*/ 400644 h 438150"/>
                <a:gd name="connsiteX1976" fmla="*/ 280416 w 476250"/>
                <a:gd name="connsiteY1976" fmla="*/ 399691 h 438150"/>
                <a:gd name="connsiteX1977" fmla="*/ 281083 w 476250"/>
                <a:gd name="connsiteY1977" fmla="*/ 402263 h 438150"/>
                <a:gd name="connsiteX1978" fmla="*/ 281845 w 476250"/>
                <a:gd name="connsiteY1978" fmla="*/ 402263 h 438150"/>
                <a:gd name="connsiteX1979" fmla="*/ 282988 w 476250"/>
                <a:gd name="connsiteY1979" fmla="*/ 401596 h 438150"/>
                <a:gd name="connsiteX1980" fmla="*/ 282988 w 476250"/>
                <a:gd name="connsiteY1980" fmla="*/ 403692 h 438150"/>
                <a:gd name="connsiteX1981" fmla="*/ 284447 w 476250"/>
                <a:gd name="connsiteY1981" fmla="*/ 403947 h 438150"/>
                <a:gd name="connsiteX1982" fmla="*/ 284702 w 476250"/>
                <a:gd name="connsiteY1982" fmla="*/ 403692 h 438150"/>
                <a:gd name="connsiteX1983" fmla="*/ 284702 w 476250"/>
                <a:gd name="connsiteY1983" fmla="*/ 405216 h 438150"/>
                <a:gd name="connsiteX1984" fmla="*/ 285908 w 476250"/>
                <a:gd name="connsiteY1984" fmla="*/ 405344 h 438150"/>
                <a:gd name="connsiteX1985" fmla="*/ 286036 w 476250"/>
                <a:gd name="connsiteY1985" fmla="*/ 405216 h 438150"/>
                <a:gd name="connsiteX1986" fmla="*/ 286036 w 476250"/>
                <a:gd name="connsiteY1986" fmla="*/ 406264 h 438150"/>
                <a:gd name="connsiteX1987" fmla="*/ 287247 w 476250"/>
                <a:gd name="connsiteY1987" fmla="*/ 406290 h 438150"/>
                <a:gd name="connsiteX1988" fmla="*/ 287274 w 476250"/>
                <a:gd name="connsiteY1988" fmla="*/ 406264 h 438150"/>
                <a:gd name="connsiteX1989" fmla="*/ 287274 w 476250"/>
                <a:gd name="connsiteY1989" fmla="*/ 407026 h 438150"/>
                <a:gd name="connsiteX1990" fmla="*/ 288417 w 476250"/>
                <a:gd name="connsiteY1990" fmla="*/ 407026 h 438150"/>
                <a:gd name="connsiteX1991" fmla="*/ 288417 w 476250"/>
                <a:gd name="connsiteY1991" fmla="*/ 407883 h 438150"/>
                <a:gd name="connsiteX1992" fmla="*/ 289274 w 476250"/>
                <a:gd name="connsiteY1992" fmla="*/ 407883 h 438150"/>
                <a:gd name="connsiteX1993" fmla="*/ 289274 w 476250"/>
                <a:gd name="connsiteY1993" fmla="*/ 408454 h 438150"/>
                <a:gd name="connsiteX1994" fmla="*/ 290217 w 476250"/>
                <a:gd name="connsiteY1994" fmla="*/ 408464 h 438150"/>
                <a:gd name="connsiteX1995" fmla="*/ 290227 w 476250"/>
                <a:gd name="connsiteY1995" fmla="*/ 408454 h 438150"/>
                <a:gd name="connsiteX1996" fmla="*/ 290227 w 476250"/>
                <a:gd name="connsiteY1996" fmla="*/ 409026 h 438150"/>
                <a:gd name="connsiteX1997" fmla="*/ 290989 w 476250"/>
                <a:gd name="connsiteY1997" fmla="*/ 409026 h 438150"/>
                <a:gd name="connsiteX1998" fmla="*/ 290989 w 476250"/>
                <a:gd name="connsiteY1998" fmla="*/ 409693 h 438150"/>
                <a:gd name="connsiteX1999" fmla="*/ 291932 w 476250"/>
                <a:gd name="connsiteY1999" fmla="*/ 409702 h 438150"/>
                <a:gd name="connsiteX2000" fmla="*/ 291941 w 476250"/>
                <a:gd name="connsiteY2000" fmla="*/ 409693 h 438150"/>
                <a:gd name="connsiteX2001" fmla="*/ 292513 w 476250"/>
                <a:gd name="connsiteY2001" fmla="*/ 409693 h 438150"/>
                <a:gd name="connsiteX2002" fmla="*/ 292513 w 476250"/>
                <a:gd name="connsiteY2002" fmla="*/ 410264 h 438150"/>
                <a:gd name="connsiteX2003" fmla="*/ 292989 w 476250"/>
                <a:gd name="connsiteY2003" fmla="*/ 410264 h 438150"/>
                <a:gd name="connsiteX2004" fmla="*/ 292989 w 476250"/>
                <a:gd name="connsiteY2004" fmla="*/ 409693 h 438150"/>
                <a:gd name="connsiteX2005" fmla="*/ 292418 w 476250"/>
                <a:gd name="connsiteY2005" fmla="*/ 409693 h 438150"/>
                <a:gd name="connsiteX2006" fmla="*/ 292418 w 476250"/>
                <a:gd name="connsiteY2006" fmla="*/ 409026 h 438150"/>
                <a:gd name="connsiteX2007" fmla="*/ 292418 w 476250"/>
                <a:gd name="connsiteY2007" fmla="*/ 408454 h 438150"/>
                <a:gd name="connsiteX2008" fmla="*/ 291656 w 476250"/>
                <a:gd name="connsiteY2008" fmla="*/ 407788 h 438150"/>
                <a:gd name="connsiteX2009" fmla="*/ 291656 w 476250"/>
                <a:gd name="connsiteY2009" fmla="*/ 407312 h 438150"/>
                <a:gd name="connsiteX2010" fmla="*/ 290989 w 476250"/>
                <a:gd name="connsiteY2010" fmla="*/ 406835 h 438150"/>
                <a:gd name="connsiteX2011" fmla="*/ 290989 w 476250"/>
                <a:gd name="connsiteY2011" fmla="*/ 406264 h 438150"/>
                <a:gd name="connsiteX2012" fmla="*/ 290132 w 476250"/>
                <a:gd name="connsiteY2012" fmla="*/ 405692 h 438150"/>
                <a:gd name="connsiteX2013" fmla="*/ 288989 w 476250"/>
                <a:gd name="connsiteY2013" fmla="*/ 404930 h 438150"/>
                <a:gd name="connsiteX2014" fmla="*/ 288989 w 476250"/>
                <a:gd name="connsiteY2014" fmla="*/ 404264 h 438150"/>
                <a:gd name="connsiteX2015" fmla="*/ 287941 w 476250"/>
                <a:gd name="connsiteY2015" fmla="*/ 403501 h 438150"/>
                <a:gd name="connsiteX2016" fmla="*/ 287941 w 476250"/>
                <a:gd name="connsiteY2016" fmla="*/ 402835 h 438150"/>
                <a:gd name="connsiteX2017" fmla="*/ 286607 w 476250"/>
                <a:gd name="connsiteY2017" fmla="*/ 401787 h 438150"/>
                <a:gd name="connsiteX2018" fmla="*/ 286607 w 476250"/>
                <a:gd name="connsiteY2018" fmla="*/ 401120 h 438150"/>
                <a:gd name="connsiteX2019" fmla="*/ 284798 w 476250"/>
                <a:gd name="connsiteY2019" fmla="*/ 400072 h 438150"/>
                <a:gd name="connsiteX2020" fmla="*/ 284798 w 476250"/>
                <a:gd name="connsiteY2020" fmla="*/ 399120 h 438150"/>
                <a:gd name="connsiteX2021" fmla="*/ 282321 w 476250"/>
                <a:gd name="connsiteY2021" fmla="*/ 397882 h 438150"/>
                <a:gd name="connsiteX2022" fmla="*/ 282988 w 476250"/>
                <a:gd name="connsiteY2022" fmla="*/ 396643 h 438150"/>
                <a:gd name="connsiteX2023" fmla="*/ 280130 w 476250"/>
                <a:gd name="connsiteY2023" fmla="*/ 395215 h 438150"/>
                <a:gd name="connsiteX2024" fmla="*/ 281178 w 476250"/>
                <a:gd name="connsiteY2024" fmla="*/ 393976 h 438150"/>
                <a:gd name="connsiteX2025" fmla="*/ 276987 w 476250"/>
                <a:gd name="connsiteY2025" fmla="*/ 391881 h 438150"/>
                <a:gd name="connsiteX2026" fmla="*/ 278606 w 476250"/>
                <a:gd name="connsiteY2026" fmla="*/ 390357 h 438150"/>
                <a:gd name="connsiteX2027" fmla="*/ 274225 w 476250"/>
                <a:gd name="connsiteY2027" fmla="*/ 388262 h 438150"/>
                <a:gd name="connsiteX2028" fmla="*/ 275844 w 476250"/>
                <a:gd name="connsiteY2028" fmla="*/ 387309 h 438150"/>
                <a:gd name="connsiteX2029" fmla="*/ 276606 w 476250"/>
                <a:gd name="connsiteY2029" fmla="*/ 387785 h 438150"/>
                <a:gd name="connsiteX2030" fmla="*/ 278702 w 476250"/>
                <a:gd name="connsiteY2030" fmla="*/ 385880 h 438150"/>
                <a:gd name="connsiteX2031" fmla="*/ 279273 w 476250"/>
                <a:gd name="connsiteY2031" fmla="*/ 390452 h 438150"/>
                <a:gd name="connsiteX2032" fmla="*/ 280321 w 476250"/>
                <a:gd name="connsiteY2032" fmla="*/ 391214 h 438150"/>
                <a:gd name="connsiteX2033" fmla="*/ 282131 w 476250"/>
                <a:gd name="connsiteY2033" fmla="*/ 389595 h 438150"/>
                <a:gd name="connsiteX2034" fmla="*/ 282988 w 476250"/>
                <a:gd name="connsiteY2034" fmla="*/ 394167 h 438150"/>
                <a:gd name="connsiteX2035" fmla="*/ 283845 w 476250"/>
                <a:gd name="connsiteY2035" fmla="*/ 394167 h 438150"/>
                <a:gd name="connsiteX2036" fmla="*/ 285274 w 476250"/>
                <a:gd name="connsiteY2036" fmla="*/ 393119 h 438150"/>
                <a:gd name="connsiteX2037" fmla="*/ 285750 w 476250"/>
                <a:gd name="connsiteY2037" fmla="*/ 396167 h 438150"/>
                <a:gd name="connsiteX2038" fmla="*/ 287846 w 476250"/>
                <a:gd name="connsiteY2038" fmla="*/ 396167 h 438150"/>
                <a:gd name="connsiteX2039" fmla="*/ 287846 w 476250"/>
                <a:gd name="connsiteY2039" fmla="*/ 398644 h 438150"/>
                <a:gd name="connsiteX2040" fmla="*/ 289751 w 476250"/>
                <a:gd name="connsiteY2040" fmla="*/ 398644 h 438150"/>
                <a:gd name="connsiteX2041" fmla="*/ 289751 w 476250"/>
                <a:gd name="connsiteY2041" fmla="*/ 400453 h 438150"/>
                <a:gd name="connsiteX2042" fmla="*/ 290956 w 476250"/>
                <a:gd name="connsiteY2042" fmla="*/ 400581 h 438150"/>
                <a:gd name="connsiteX2043" fmla="*/ 291084 w 476250"/>
                <a:gd name="connsiteY2043" fmla="*/ 400453 h 438150"/>
                <a:gd name="connsiteX2044" fmla="*/ 291084 w 476250"/>
                <a:gd name="connsiteY2044" fmla="*/ 401692 h 438150"/>
                <a:gd name="connsiteX2045" fmla="*/ 292418 w 476250"/>
                <a:gd name="connsiteY2045" fmla="*/ 401692 h 438150"/>
                <a:gd name="connsiteX2046" fmla="*/ 292418 w 476250"/>
                <a:gd name="connsiteY2046" fmla="*/ 402644 h 438150"/>
                <a:gd name="connsiteX2047" fmla="*/ 293656 w 476250"/>
                <a:gd name="connsiteY2047" fmla="*/ 402644 h 438150"/>
                <a:gd name="connsiteX2048" fmla="*/ 293656 w 476250"/>
                <a:gd name="connsiteY2048" fmla="*/ 403692 h 438150"/>
                <a:gd name="connsiteX2049" fmla="*/ 294513 w 476250"/>
                <a:gd name="connsiteY2049" fmla="*/ 403692 h 438150"/>
                <a:gd name="connsiteX2050" fmla="*/ 294513 w 476250"/>
                <a:gd name="connsiteY2050" fmla="*/ 404454 h 438150"/>
                <a:gd name="connsiteX2051" fmla="*/ 295466 w 476250"/>
                <a:gd name="connsiteY2051" fmla="*/ 404454 h 438150"/>
                <a:gd name="connsiteX2052" fmla="*/ 295466 w 476250"/>
                <a:gd name="connsiteY2052" fmla="*/ 405121 h 438150"/>
                <a:gd name="connsiteX2053" fmla="*/ 296228 w 476250"/>
                <a:gd name="connsiteY2053" fmla="*/ 405121 h 438150"/>
                <a:gd name="connsiteX2054" fmla="*/ 296228 w 476250"/>
                <a:gd name="connsiteY2054" fmla="*/ 405978 h 438150"/>
                <a:gd name="connsiteX2055" fmla="*/ 297170 w 476250"/>
                <a:gd name="connsiteY2055" fmla="*/ 405988 h 438150"/>
                <a:gd name="connsiteX2056" fmla="*/ 297180 w 476250"/>
                <a:gd name="connsiteY2056" fmla="*/ 405978 h 438150"/>
                <a:gd name="connsiteX2057" fmla="*/ 297752 w 476250"/>
                <a:gd name="connsiteY2057" fmla="*/ 405978 h 438150"/>
                <a:gd name="connsiteX2058" fmla="*/ 297752 w 476250"/>
                <a:gd name="connsiteY2058" fmla="*/ 407597 h 438150"/>
                <a:gd name="connsiteX2059" fmla="*/ 297180 w 476250"/>
                <a:gd name="connsiteY2059" fmla="*/ 407597 h 438150"/>
                <a:gd name="connsiteX2060" fmla="*/ 297180 w 476250"/>
                <a:gd name="connsiteY2060" fmla="*/ 406835 h 438150"/>
                <a:gd name="connsiteX2061" fmla="*/ 297180 w 476250"/>
                <a:gd name="connsiteY2061" fmla="*/ 406264 h 438150"/>
                <a:gd name="connsiteX2062" fmla="*/ 296323 w 476250"/>
                <a:gd name="connsiteY2062" fmla="*/ 405502 h 438150"/>
                <a:gd name="connsiteX2063" fmla="*/ 296323 w 476250"/>
                <a:gd name="connsiteY2063" fmla="*/ 404930 h 438150"/>
                <a:gd name="connsiteX2064" fmla="*/ 295561 w 476250"/>
                <a:gd name="connsiteY2064" fmla="*/ 404359 h 438150"/>
                <a:gd name="connsiteX2065" fmla="*/ 295561 w 476250"/>
                <a:gd name="connsiteY2065" fmla="*/ 403597 h 438150"/>
                <a:gd name="connsiteX2066" fmla="*/ 294704 w 476250"/>
                <a:gd name="connsiteY2066" fmla="*/ 403025 h 438150"/>
                <a:gd name="connsiteX2067" fmla="*/ 293465 w 476250"/>
                <a:gd name="connsiteY2067" fmla="*/ 402168 h 438150"/>
                <a:gd name="connsiteX2068" fmla="*/ 293465 w 476250"/>
                <a:gd name="connsiteY2068" fmla="*/ 401406 h 438150"/>
                <a:gd name="connsiteX2069" fmla="*/ 292322 w 476250"/>
                <a:gd name="connsiteY2069" fmla="*/ 400453 h 438150"/>
                <a:gd name="connsiteX2070" fmla="*/ 292322 w 476250"/>
                <a:gd name="connsiteY2070" fmla="*/ 399691 h 438150"/>
                <a:gd name="connsiteX2071" fmla="*/ 290798 w 476250"/>
                <a:gd name="connsiteY2071" fmla="*/ 398548 h 438150"/>
                <a:gd name="connsiteX2072" fmla="*/ 290798 w 476250"/>
                <a:gd name="connsiteY2072" fmla="*/ 397787 h 438150"/>
                <a:gd name="connsiteX2073" fmla="*/ 288798 w 476250"/>
                <a:gd name="connsiteY2073" fmla="*/ 396548 h 438150"/>
                <a:gd name="connsiteX2074" fmla="*/ 289465 w 476250"/>
                <a:gd name="connsiteY2074" fmla="*/ 395405 h 438150"/>
                <a:gd name="connsiteX2075" fmla="*/ 286798 w 476250"/>
                <a:gd name="connsiteY2075" fmla="*/ 393976 h 438150"/>
                <a:gd name="connsiteX2076" fmla="*/ 287750 w 476250"/>
                <a:gd name="connsiteY2076" fmla="*/ 392548 h 438150"/>
                <a:gd name="connsiteX2077" fmla="*/ 284702 w 476250"/>
                <a:gd name="connsiteY2077" fmla="*/ 390833 h 438150"/>
                <a:gd name="connsiteX2078" fmla="*/ 286036 w 476250"/>
                <a:gd name="connsiteY2078" fmla="*/ 389500 h 438150"/>
                <a:gd name="connsiteX2079" fmla="*/ 281464 w 476250"/>
                <a:gd name="connsiteY2079" fmla="*/ 386928 h 438150"/>
                <a:gd name="connsiteX2080" fmla="*/ 283559 w 476250"/>
                <a:gd name="connsiteY2080" fmla="*/ 385309 h 438150"/>
                <a:gd name="connsiteX2081" fmla="*/ 278702 w 476250"/>
                <a:gd name="connsiteY2081" fmla="*/ 382832 h 438150"/>
                <a:gd name="connsiteX2082" fmla="*/ 280607 w 476250"/>
                <a:gd name="connsiteY2082" fmla="*/ 381880 h 438150"/>
                <a:gd name="connsiteX2083" fmla="*/ 281464 w 476250"/>
                <a:gd name="connsiteY2083" fmla="*/ 382356 h 438150"/>
                <a:gd name="connsiteX2084" fmla="*/ 283940 w 476250"/>
                <a:gd name="connsiteY2084" fmla="*/ 380451 h 438150"/>
                <a:gd name="connsiteX2085" fmla="*/ 283940 w 476250"/>
                <a:gd name="connsiteY2085" fmla="*/ 385880 h 438150"/>
                <a:gd name="connsiteX2086" fmla="*/ 284988 w 476250"/>
                <a:gd name="connsiteY2086" fmla="*/ 386642 h 438150"/>
                <a:gd name="connsiteX2087" fmla="*/ 287084 w 476250"/>
                <a:gd name="connsiteY2087" fmla="*/ 384928 h 438150"/>
                <a:gd name="connsiteX2088" fmla="*/ 287084 w 476250"/>
                <a:gd name="connsiteY2088" fmla="*/ 390262 h 438150"/>
                <a:gd name="connsiteX2089" fmla="*/ 288036 w 476250"/>
                <a:gd name="connsiteY2089" fmla="*/ 390738 h 438150"/>
                <a:gd name="connsiteX2090" fmla="*/ 289655 w 476250"/>
                <a:gd name="connsiteY2090" fmla="*/ 389690 h 438150"/>
                <a:gd name="connsiteX2091" fmla="*/ 289655 w 476250"/>
                <a:gd name="connsiteY2091" fmla="*/ 393310 h 438150"/>
                <a:gd name="connsiteX2092" fmla="*/ 291941 w 476250"/>
                <a:gd name="connsiteY2092" fmla="*/ 393310 h 438150"/>
                <a:gd name="connsiteX2093" fmla="*/ 291941 w 476250"/>
                <a:gd name="connsiteY2093" fmla="*/ 396167 h 438150"/>
                <a:gd name="connsiteX2094" fmla="*/ 293942 w 476250"/>
                <a:gd name="connsiteY2094" fmla="*/ 396167 h 438150"/>
                <a:gd name="connsiteX2095" fmla="*/ 293942 w 476250"/>
                <a:gd name="connsiteY2095" fmla="*/ 398358 h 438150"/>
                <a:gd name="connsiteX2096" fmla="*/ 295285 w 476250"/>
                <a:gd name="connsiteY2096" fmla="*/ 398443 h 438150"/>
                <a:gd name="connsiteX2097" fmla="*/ 295370 w 476250"/>
                <a:gd name="connsiteY2097" fmla="*/ 398358 h 438150"/>
                <a:gd name="connsiteX2098" fmla="*/ 295370 w 476250"/>
                <a:gd name="connsiteY2098" fmla="*/ 399882 h 438150"/>
                <a:gd name="connsiteX2099" fmla="*/ 296799 w 476250"/>
                <a:gd name="connsiteY2099" fmla="*/ 399882 h 438150"/>
                <a:gd name="connsiteX2100" fmla="*/ 296799 w 476250"/>
                <a:gd name="connsiteY2100" fmla="*/ 401025 h 438150"/>
                <a:gd name="connsiteX2101" fmla="*/ 298133 w 476250"/>
                <a:gd name="connsiteY2101" fmla="*/ 401025 h 438150"/>
                <a:gd name="connsiteX2102" fmla="*/ 298133 w 476250"/>
                <a:gd name="connsiteY2102" fmla="*/ 402263 h 438150"/>
                <a:gd name="connsiteX2103" fmla="*/ 298990 w 476250"/>
                <a:gd name="connsiteY2103" fmla="*/ 402263 h 438150"/>
                <a:gd name="connsiteX2104" fmla="*/ 298990 w 476250"/>
                <a:gd name="connsiteY2104" fmla="*/ 403120 h 438150"/>
                <a:gd name="connsiteX2105" fmla="*/ 300038 w 476250"/>
                <a:gd name="connsiteY2105" fmla="*/ 403120 h 438150"/>
                <a:gd name="connsiteX2106" fmla="*/ 300038 w 476250"/>
                <a:gd name="connsiteY2106" fmla="*/ 403978 h 438150"/>
                <a:gd name="connsiteX2107" fmla="*/ 300844 w 476250"/>
                <a:gd name="connsiteY2107" fmla="*/ 404028 h 438150"/>
                <a:gd name="connsiteX2108" fmla="*/ 300895 w 476250"/>
                <a:gd name="connsiteY2108" fmla="*/ 403978 h 438150"/>
                <a:gd name="connsiteX2109" fmla="*/ 300895 w 476250"/>
                <a:gd name="connsiteY2109" fmla="*/ 405025 h 438150"/>
                <a:gd name="connsiteX2110" fmla="*/ 301847 w 476250"/>
                <a:gd name="connsiteY2110" fmla="*/ 405025 h 438150"/>
                <a:gd name="connsiteX2111" fmla="*/ 302419 w 476250"/>
                <a:gd name="connsiteY2111" fmla="*/ 405597 h 438150"/>
                <a:gd name="connsiteX2112" fmla="*/ 302419 w 476250"/>
                <a:gd name="connsiteY2112" fmla="*/ 406359 h 438150"/>
                <a:gd name="connsiteX2113" fmla="*/ 302895 w 476250"/>
                <a:gd name="connsiteY2113" fmla="*/ 406359 h 438150"/>
                <a:gd name="connsiteX2114" fmla="*/ 302895 w 476250"/>
                <a:gd name="connsiteY2114" fmla="*/ 405788 h 438150"/>
                <a:gd name="connsiteX2115" fmla="*/ 302324 w 476250"/>
                <a:gd name="connsiteY2115" fmla="*/ 405788 h 438150"/>
                <a:gd name="connsiteX2116" fmla="*/ 302324 w 476250"/>
                <a:gd name="connsiteY2116" fmla="*/ 404835 h 438150"/>
                <a:gd name="connsiteX2117" fmla="*/ 302324 w 476250"/>
                <a:gd name="connsiteY2117" fmla="*/ 404168 h 438150"/>
                <a:gd name="connsiteX2118" fmla="*/ 301466 w 476250"/>
                <a:gd name="connsiteY2118" fmla="*/ 403216 h 438150"/>
                <a:gd name="connsiteX2119" fmla="*/ 301466 w 476250"/>
                <a:gd name="connsiteY2119" fmla="*/ 402644 h 438150"/>
                <a:gd name="connsiteX2120" fmla="*/ 300609 w 476250"/>
                <a:gd name="connsiteY2120" fmla="*/ 401977 h 438150"/>
                <a:gd name="connsiteX2121" fmla="*/ 300609 w 476250"/>
                <a:gd name="connsiteY2121" fmla="*/ 401311 h 438150"/>
                <a:gd name="connsiteX2122" fmla="*/ 299657 w 476250"/>
                <a:gd name="connsiteY2122" fmla="*/ 400549 h 438150"/>
                <a:gd name="connsiteX2123" fmla="*/ 299657 w 476250"/>
                <a:gd name="connsiteY2123" fmla="*/ 399977 h 438150"/>
                <a:gd name="connsiteX2124" fmla="*/ 298418 w 476250"/>
                <a:gd name="connsiteY2124" fmla="*/ 398929 h 438150"/>
                <a:gd name="connsiteX2125" fmla="*/ 298418 w 476250"/>
                <a:gd name="connsiteY2125" fmla="*/ 398072 h 438150"/>
                <a:gd name="connsiteX2126" fmla="*/ 297275 w 476250"/>
                <a:gd name="connsiteY2126" fmla="*/ 397024 h 438150"/>
                <a:gd name="connsiteX2127" fmla="*/ 297275 w 476250"/>
                <a:gd name="connsiteY2127" fmla="*/ 396072 h 438150"/>
                <a:gd name="connsiteX2128" fmla="*/ 295751 w 476250"/>
                <a:gd name="connsiteY2128" fmla="*/ 394739 h 438150"/>
                <a:gd name="connsiteX2129" fmla="*/ 296323 w 476250"/>
                <a:gd name="connsiteY2129" fmla="*/ 393786 h 438150"/>
                <a:gd name="connsiteX2130" fmla="*/ 294227 w 476250"/>
                <a:gd name="connsiteY2130" fmla="*/ 392262 h 438150"/>
                <a:gd name="connsiteX2131" fmla="*/ 295180 w 476250"/>
                <a:gd name="connsiteY2131" fmla="*/ 391024 h 438150"/>
                <a:gd name="connsiteX2132" fmla="*/ 292322 w 476250"/>
                <a:gd name="connsiteY2132" fmla="*/ 389119 h 438150"/>
                <a:gd name="connsiteX2133" fmla="*/ 293561 w 476250"/>
                <a:gd name="connsiteY2133" fmla="*/ 387690 h 438150"/>
                <a:gd name="connsiteX2134" fmla="*/ 290227 w 476250"/>
                <a:gd name="connsiteY2134" fmla="*/ 385404 h 438150"/>
                <a:gd name="connsiteX2135" fmla="*/ 291941 w 476250"/>
                <a:gd name="connsiteY2135" fmla="*/ 384166 h 438150"/>
                <a:gd name="connsiteX2136" fmla="*/ 287179 w 476250"/>
                <a:gd name="connsiteY2136" fmla="*/ 380737 h 438150"/>
                <a:gd name="connsiteX2137" fmla="*/ 288512 w 476250"/>
                <a:gd name="connsiteY2137" fmla="*/ 380737 h 438150"/>
                <a:gd name="connsiteX2138" fmla="*/ 289751 w 476250"/>
                <a:gd name="connsiteY2138" fmla="*/ 379498 h 438150"/>
                <a:gd name="connsiteX2139" fmla="*/ 284607 w 476250"/>
                <a:gd name="connsiteY2139" fmla="*/ 376260 h 438150"/>
                <a:gd name="connsiteX2140" fmla="*/ 287465 w 476250"/>
                <a:gd name="connsiteY2140" fmla="*/ 374545 h 438150"/>
                <a:gd name="connsiteX2141" fmla="*/ 287465 w 476250"/>
                <a:gd name="connsiteY2141" fmla="*/ 376831 h 438150"/>
                <a:gd name="connsiteX2142" fmla="*/ 288322 w 476250"/>
                <a:gd name="connsiteY2142" fmla="*/ 377308 h 438150"/>
                <a:gd name="connsiteX2143" fmla="*/ 290894 w 476250"/>
                <a:gd name="connsiteY2143" fmla="*/ 374926 h 438150"/>
                <a:gd name="connsiteX2144" fmla="*/ 291465 w 476250"/>
                <a:gd name="connsiteY2144" fmla="*/ 380832 h 438150"/>
                <a:gd name="connsiteX2145" fmla="*/ 292608 w 476250"/>
                <a:gd name="connsiteY2145" fmla="*/ 381594 h 438150"/>
                <a:gd name="connsiteX2146" fmla="*/ 294894 w 476250"/>
                <a:gd name="connsiteY2146" fmla="*/ 379403 h 438150"/>
                <a:gd name="connsiteX2147" fmla="*/ 295751 w 476250"/>
                <a:gd name="connsiteY2147" fmla="*/ 385309 h 438150"/>
                <a:gd name="connsiteX2148" fmla="*/ 296704 w 476250"/>
                <a:gd name="connsiteY2148" fmla="*/ 385785 h 438150"/>
                <a:gd name="connsiteX2149" fmla="*/ 298514 w 476250"/>
                <a:gd name="connsiteY2149" fmla="*/ 384451 h 438150"/>
                <a:gd name="connsiteX2150" fmla="*/ 298514 w 476250"/>
                <a:gd name="connsiteY2150" fmla="*/ 388452 h 438150"/>
                <a:gd name="connsiteX2151" fmla="*/ 300990 w 476250"/>
                <a:gd name="connsiteY2151" fmla="*/ 388452 h 438150"/>
                <a:gd name="connsiteX2152" fmla="*/ 300990 w 476250"/>
                <a:gd name="connsiteY2152" fmla="*/ 391691 h 438150"/>
                <a:gd name="connsiteX2153" fmla="*/ 303181 w 476250"/>
                <a:gd name="connsiteY2153" fmla="*/ 391691 h 438150"/>
                <a:gd name="connsiteX2154" fmla="*/ 303181 w 476250"/>
                <a:gd name="connsiteY2154" fmla="*/ 394072 h 438150"/>
                <a:gd name="connsiteX2155" fmla="*/ 304655 w 476250"/>
                <a:gd name="connsiteY2155" fmla="*/ 394217 h 438150"/>
                <a:gd name="connsiteX2156" fmla="*/ 304800 w 476250"/>
                <a:gd name="connsiteY2156" fmla="*/ 394072 h 438150"/>
                <a:gd name="connsiteX2157" fmla="*/ 304800 w 476250"/>
                <a:gd name="connsiteY2157" fmla="*/ 395786 h 438150"/>
                <a:gd name="connsiteX2158" fmla="*/ 306281 w 476250"/>
                <a:gd name="connsiteY2158" fmla="*/ 395829 h 438150"/>
                <a:gd name="connsiteX2159" fmla="*/ 306324 w 476250"/>
                <a:gd name="connsiteY2159" fmla="*/ 395786 h 438150"/>
                <a:gd name="connsiteX2160" fmla="*/ 306324 w 476250"/>
                <a:gd name="connsiteY2160" fmla="*/ 397024 h 438150"/>
                <a:gd name="connsiteX2161" fmla="*/ 307753 w 476250"/>
                <a:gd name="connsiteY2161" fmla="*/ 397024 h 438150"/>
                <a:gd name="connsiteX2162" fmla="*/ 307753 w 476250"/>
                <a:gd name="connsiteY2162" fmla="*/ 398358 h 438150"/>
                <a:gd name="connsiteX2163" fmla="*/ 308801 w 476250"/>
                <a:gd name="connsiteY2163" fmla="*/ 398358 h 438150"/>
                <a:gd name="connsiteX2164" fmla="*/ 308801 w 476250"/>
                <a:gd name="connsiteY2164" fmla="*/ 399406 h 438150"/>
                <a:gd name="connsiteX2165" fmla="*/ 309944 w 476250"/>
                <a:gd name="connsiteY2165" fmla="*/ 399406 h 438150"/>
                <a:gd name="connsiteX2166" fmla="*/ 309944 w 476250"/>
                <a:gd name="connsiteY2166" fmla="*/ 400358 h 438150"/>
                <a:gd name="connsiteX2167" fmla="*/ 310886 w 476250"/>
                <a:gd name="connsiteY2167" fmla="*/ 400368 h 438150"/>
                <a:gd name="connsiteX2168" fmla="*/ 310896 w 476250"/>
                <a:gd name="connsiteY2168" fmla="*/ 400358 h 438150"/>
                <a:gd name="connsiteX2169" fmla="*/ 310896 w 476250"/>
                <a:gd name="connsiteY2169" fmla="*/ 401501 h 438150"/>
                <a:gd name="connsiteX2170" fmla="*/ 311944 w 476250"/>
                <a:gd name="connsiteY2170" fmla="*/ 401501 h 438150"/>
                <a:gd name="connsiteX2171" fmla="*/ 312706 w 476250"/>
                <a:gd name="connsiteY2171" fmla="*/ 402168 h 438150"/>
                <a:gd name="connsiteX2172" fmla="*/ 312706 w 476250"/>
                <a:gd name="connsiteY2172" fmla="*/ 402835 h 438150"/>
                <a:gd name="connsiteX2173" fmla="*/ 313182 w 476250"/>
                <a:gd name="connsiteY2173" fmla="*/ 402835 h 438150"/>
                <a:gd name="connsiteX2174" fmla="*/ 313182 w 476250"/>
                <a:gd name="connsiteY2174" fmla="*/ 402359 h 438150"/>
                <a:gd name="connsiteX2175" fmla="*/ 312611 w 476250"/>
                <a:gd name="connsiteY2175" fmla="*/ 402359 h 438150"/>
                <a:gd name="connsiteX2176" fmla="*/ 312611 w 476250"/>
                <a:gd name="connsiteY2176" fmla="*/ 401406 h 438150"/>
                <a:gd name="connsiteX2177" fmla="*/ 312611 w 476250"/>
                <a:gd name="connsiteY2177" fmla="*/ 400644 h 438150"/>
                <a:gd name="connsiteX2178" fmla="*/ 311563 w 476250"/>
                <a:gd name="connsiteY2178" fmla="*/ 399691 h 438150"/>
                <a:gd name="connsiteX2179" fmla="*/ 311563 w 476250"/>
                <a:gd name="connsiteY2179" fmla="*/ 398929 h 438150"/>
                <a:gd name="connsiteX2180" fmla="*/ 310610 w 476250"/>
                <a:gd name="connsiteY2180" fmla="*/ 398263 h 438150"/>
                <a:gd name="connsiteX2181" fmla="*/ 310610 w 476250"/>
                <a:gd name="connsiteY2181" fmla="*/ 397501 h 438150"/>
                <a:gd name="connsiteX2182" fmla="*/ 309563 w 476250"/>
                <a:gd name="connsiteY2182" fmla="*/ 396739 h 438150"/>
                <a:gd name="connsiteX2183" fmla="*/ 309563 w 476250"/>
                <a:gd name="connsiteY2183" fmla="*/ 396072 h 438150"/>
                <a:gd name="connsiteX2184" fmla="*/ 308039 w 476250"/>
                <a:gd name="connsiteY2184" fmla="*/ 395119 h 438150"/>
                <a:gd name="connsiteX2185" fmla="*/ 308039 w 476250"/>
                <a:gd name="connsiteY2185" fmla="*/ 394072 h 438150"/>
                <a:gd name="connsiteX2186" fmla="*/ 306610 w 476250"/>
                <a:gd name="connsiteY2186" fmla="*/ 392929 h 438150"/>
                <a:gd name="connsiteX2187" fmla="*/ 307086 w 476250"/>
                <a:gd name="connsiteY2187" fmla="*/ 391976 h 438150"/>
                <a:gd name="connsiteX2188" fmla="*/ 305276 w 476250"/>
                <a:gd name="connsiteY2188" fmla="*/ 390547 h 438150"/>
                <a:gd name="connsiteX2189" fmla="*/ 305848 w 476250"/>
                <a:gd name="connsiteY2189" fmla="*/ 389500 h 438150"/>
                <a:gd name="connsiteX2190" fmla="*/ 303371 w 476250"/>
                <a:gd name="connsiteY2190" fmla="*/ 387976 h 438150"/>
                <a:gd name="connsiteX2191" fmla="*/ 304419 w 476250"/>
                <a:gd name="connsiteY2191" fmla="*/ 386547 h 438150"/>
                <a:gd name="connsiteX2192" fmla="*/ 301085 w 476250"/>
                <a:gd name="connsiteY2192" fmla="*/ 384737 h 438150"/>
                <a:gd name="connsiteX2193" fmla="*/ 302419 w 476250"/>
                <a:gd name="connsiteY2193" fmla="*/ 383023 h 438150"/>
                <a:gd name="connsiteX2194" fmla="*/ 298514 w 476250"/>
                <a:gd name="connsiteY2194" fmla="*/ 380737 h 438150"/>
                <a:gd name="connsiteX2195" fmla="*/ 300419 w 476250"/>
                <a:gd name="connsiteY2195" fmla="*/ 379213 h 438150"/>
                <a:gd name="connsiteX2196" fmla="*/ 294799 w 476250"/>
                <a:gd name="connsiteY2196" fmla="*/ 375784 h 438150"/>
                <a:gd name="connsiteX2197" fmla="*/ 297656 w 476250"/>
                <a:gd name="connsiteY2197" fmla="*/ 373974 h 438150"/>
                <a:gd name="connsiteX2198" fmla="*/ 296799 w 476250"/>
                <a:gd name="connsiteY2198" fmla="*/ 372641 h 438150"/>
                <a:gd name="connsiteX2199" fmla="*/ 299180 w 476250"/>
                <a:gd name="connsiteY2199" fmla="*/ 370545 h 438150"/>
                <a:gd name="connsiteX2200" fmla="*/ 299180 w 476250"/>
                <a:gd name="connsiteY2200" fmla="*/ 376641 h 438150"/>
                <a:gd name="connsiteX2201" fmla="*/ 300323 w 476250"/>
                <a:gd name="connsiteY2201" fmla="*/ 377403 h 438150"/>
                <a:gd name="connsiteX2202" fmla="*/ 302705 w 476250"/>
                <a:gd name="connsiteY2202" fmla="*/ 375498 h 438150"/>
                <a:gd name="connsiteX2203" fmla="*/ 302705 w 476250"/>
                <a:gd name="connsiteY2203" fmla="*/ 381499 h 438150"/>
                <a:gd name="connsiteX2204" fmla="*/ 303657 w 476250"/>
                <a:gd name="connsiteY2204" fmla="*/ 381499 h 438150"/>
                <a:gd name="connsiteX2205" fmla="*/ 305467 w 476250"/>
                <a:gd name="connsiteY2205" fmla="*/ 380356 h 438150"/>
                <a:gd name="connsiteX2206" fmla="*/ 305467 w 476250"/>
                <a:gd name="connsiteY2206" fmla="*/ 384451 h 438150"/>
                <a:gd name="connsiteX2207" fmla="*/ 307943 w 476250"/>
                <a:gd name="connsiteY2207" fmla="*/ 384451 h 438150"/>
                <a:gd name="connsiteX2208" fmla="*/ 307943 w 476250"/>
                <a:gd name="connsiteY2208" fmla="*/ 387690 h 438150"/>
                <a:gd name="connsiteX2209" fmla="*/ 310134 w 476250"/>
                <a:gd name="connsiteY2209" fmla="*/ 387690 h 438150"/>
                <a:gd name="connsiteX2210" fmla="*/ 310134 w 476250"/>
                <a:gd name="connsiteY2210" fmla="*/ 390166 h 438150"/>
                <a:gd name="connsiteX2211" fmla="*/ 311658 w 476250"/>
                <a:gd name="connsiteY2211" fmla="*/ 390166 h 438150"/>
                <a:gd name="connsiteX2212" fmla="*/ 311658 w 476250"/>
                <a:gd name="connsiteY2212" fmla="*/ 391976 h 438150"/>
                <a:gd name="connsiteX2213" fmla="*/ 313139 w 476250"/>
                <a:gd name="connsiteY2213" fmla="*/ 392019 h 438150"/>
                <a:gd name="connsiteX2214" fmla="*/ 313182 w 476250"/>
                <a:gd name="connsiteY2214" fmla="*/ 391976 h 438150"/>
                <a:gd name="connsiteX2215" fmla="*/ 313182 w 476250"/>
                <a:gd name="connsiteY2215" fmla="*/ 393310 h 438150"/>
                <a:gd name="connsiteX2216" fmla="*/ 314611 w 476250"/>
                <a:gd name="connsiteY2216" fmla="*/ 393310 h 438150"/>
                <a:gd name="connsiteX2217" fmla="*/ 314611 w 476250"/>
                <a:gd name="connsiteY2217" fmla="*/ 394739 h 438150"/>
                <a:gd name="connsiteX2218" fmla="*/ 315563 w 476250"/>
                <a:gd name="connsiteY2218" fmla="*/ 395215 h 438150"/>
                <a:gd name="connsiteX2219" fmla="*/ 315563 w 476250"/>
                <a:gd name="connsiteY2219" fmla="*/ 396167 h 438150"/>
                <a:gd name="connsiteX2220" fmla="*/ 316639 w 476250"/>
                <a:gd name="connsiteY2220" fmla="*/ 396235 h 438150"/>
                <a:gd name="connsiteX2221" fmla="*/ 316706 w 476250"/>
                <a:gd name="connsiteY2221" fmla="*/ 396167 h 438150"/>
                <a:gd name="connsiteX2222" fmla="*/ 316706 w 476250"/>
                <a:gd name="connsiteY2222" fmla="*/ 397215 h 438150"/>
                <a:gd name="connsiteX2223" fmla="*/ 317564 w 476250"/>
                <a:gd name="connsiteY2223" fmla="*/ 397215 h 438150"/>
                <a:gd name="connsiteX2224" fmla="*/ 317564 w 476250"/>
                <a:gd name="connsiteY2224" fmla="*/ 398358 h 438150"/>
                <a:gd name="connsiteX2225" fmla="*/ 318611 w 476250"/>
                <a:gd name="connsiteY2225" fmla="*/ 398358 h 438150"/>
                <a:gd name="connsiteX2226" fmla="*/ 319278 w 476250"/>
                <a:gd name="connsiteY2226" fmla="*/ 399120 h 438150"/>
                <a:gd name="connsiteX2227" fmla="*/ 319278 w 476250"/>
                <a:gd name="connsiteY2227" fmla="*/ 399882 h 438150"/>
                <a:gd name="connsiteX2228" fmla="*/ 319754 w 476250"/>
                <a:gd name="connsiteY2228" fmla="*/ 399882 h 438150"/>
                <a:gd name="connsiteX2229" fmla="*/ 319754 w 476250"/>
                <a:gd name="connsiteY2229" fmla="*/ 399311 h 438150"/>
                <a:gd name="connsiteX2230" fmla="*/ 319278 w 476250"/>
                <a:gd name="connsiteY2230" fmla="*/ 398834 h 438150"/>
                <a:gd name="connsiteX2231" fmla="*/ 319278 w 476250"/>
                <a:gd name="connsiteY2231" fmla="*/ 397882 h 438150"/>
                <a:gd name="connsiteX2232" fmla="*/ 319278 w 476250"/>
                <a:gd name="connsiteY2232" fmla="*/ 397215 h 438150"/>
                <a:gd name="connsiteX2233" fmla="*/ 318326 w 476250"/>
                <a:gd name="connsiteY2233" fmla="*/ 396167 h 438150"/>
                <a:gd name="connsiteX2234" fmla="*/ 326898 w 476250"/>
                <a:gd name="connsiteY2234" fmla="*/ 400263 h 438150"/>
                <a:gd name="connsiteX2235" fmla="*/ 348329 w 476250"/>
                <a:gd name="connsiteY2235" fmla="*/ 390738 h 438150"/>
                <a:gd name="connsiteX2236" fmla="*/ 350330 w 476250"/>
                <a:gd name="connsiteY2236" fmla="*/ 389500 h 438150"/>
                <a:gd name="connsiteX2237" fmla="*/ 351663 w 476250"/>
                <a:gd name="connsiteY2237" fmla="*/ 388642 h 438150"/>
                <a:gd name="connsiteX2238" fmla="*/ 358426 w 476250"/>
                <a:gd name="connsiteY2238" fmla="*/ 398167 h 438150"/>
                <a:gd name="connsiteX2239" fmla="*/ 364046 w 476250"/>
                <a:gd name="connsiteY2239" fmla="*/ 399691 h 438150"/>
                <a:gd name="connsiteX2240" fmla="*/ 378524 w 476250"/>
                <a:gd name="connsiteY2240" fmla="*/ 391214 h 438150"/>
                <a:gd name="connsiteX2241" fmla="*/ 378524 w 476250"/>
                <a:gd name="connsiteY2241" fmla="*/ 382451 h 438150"/>
                <a:gd name="connsiteX2242" fmla="*/ 369951 w 476250"/>
                <a:gd name="connsiteY2242" fmla="*/ 369783 h 438150"/>
                <a:gd name="connsiteX2243" fmla="*/ 362141 w 476250"/>
                <a:gd name="connsiteY2243" fmla="*/ 358067 h 438150"/>
                <a:gd name="connsiteX2244" fmla="*/ 356521 w 476250"/>
                <a:gd name="connsiteY2244" fmla="*/ 355115 h 438150"/>
                <a:gd name="connsiteX2245" fmla="*/ 357378 w 476250"/>
                <a:gd name="connsiteY2245" fmla="*/ 354067 h 438150"/>
                <a:gd name="connsiteX2246" fmla="*/ 352330 w 476250"/>
                <a:gd name="connsiteY2246" fmla="*/ 351876 h 438150"/>
                <a:gd name="connsiteX2247" fmla="*/ 361855 w 476250"/>
                <a:gd name="connsiteY2247" fmla="*/ 349399 h 438150"/>
                <a:gd name="connsiteX2248" fmla="*/ 361379 w 476250"/>
                <a:gd name="connsiteY2248" fmla="*/ 355876 h 438150"/>
                <a:gd name="connsiteX2249" fmla="*/ 362141 w 476250"/>
                <a:gd name="connsiteY2249" fmla="*/ 355876 h 438150"/>
                <a:gd name="connsiteX2250" fmla="*/ 363950 w 476250"/>
                <a:gd name="connsiteY2250" fmla="*/ 354352 h 438150"/>
                <a:gd name="connsiteX2251" fmla="*/ 364522 w 476250"/>
                <a:gd name="connsiteY2251" fmla="*/ 358163 h 438150"/>
                <a:gd name="connsiteX2252" fmla="*/ 365474 w 476250"/>
                <a:gd name="connsiteY2252" fmla="*/ 358734 h 438150"/>
                <a:gd name="connsiteX2253" fmla="*/ 366998 w 476250"/>
                <a:gd name="connsiteY2253" fmla="*/ 357496 h 438150"/>
                <a:gd name="connsiteX2254" fmla="*/ 367760 w 476250"/>
                <a:gd name="connsiteY2254" fmla="*/ 361306 h 438150"/>
                <a:gd name="connsiteX2255" fmla="*/ 368522 w 476250"/>
                <a:gd name="connsiteY2255" fmla="*/ 361306 h 438150"/>
                <a:gd name="connsiteX2256" fmla="*/ 369665 w 476250"/>
                <a:gd name="connsiteY2256" fmla="*/ 360544 h 438150"/>
                <a:gd name="connsiteX2257" fmla="*/ 369665 w 476250"/>
                <a:gd name="connsiteY2257" fmla="*/ 363116 h 438150"/>
                <a:gd name="connsiteX2258" fmla="*/ 371475 w 476250"/>
                <a:gd name="connsiteY2258" fmla="*/ 363116 h 438150"/>
                <a:gd name="connsiteX2259" fmla="*/ 371475 w 476250"/>
                <a:gd name="connsiteY2259" fmla="*/ 365211 h 438150"/>
                <a:gd name="connsiteX2260" fmla="*/ 372949 w 476250"/>
                <a:gd name="connsiteY2260" fmla="*/ 365356 h 438150"/>
                <a:gd name="connsiteX2261" fmla="*/ 373094 w 476250"/>
                <a:gd name="connsiteY2261" fmla="*/ 365211 h 438150"/>
                <a:gd name="connsiteX2262" fmla="*/ 373094 w 476250"/>
                <a:gd name="connsiteY2262" fmla="*/ 366640 h 438150"/>
                <a:gd name="connsiteX2263" fmla="*/ 387099 w 476250"/>
                <a:gd name="connsiteY2263" fmla="*/ 383323 h 438150"/>
                <a:gd name="connsiteX2264" fmla="*/ 403765 w 476250"/>
                <a:gd name="connsiteY2264" fmla="*/ 369497 h 438150"/>
                <a:gd name="connsiteX2265" fmla="*/ 403765 w 476250"/>
                <a:gd name="connsiteY2265" fmla="*/ 370545 h 438150"/>
                <a:gd name="connsiteX2266" fmla="*/ 404908 w 476250"/>
                <a:gd name="connsiteY2266" fmla="*/ 370545 h 438150"/>
                <a:gd name="connsiteX2267" fmla="*/ 404908 w 476250"/>
                <a:gd name="connsiteY2267" fmla="*/ 371307 h 438150"/>
                <a:gd name="connsiteX2268" fmla="*/ 405956 w 476250"/>
                <a:gd name="connsiteY2268" fmla="*/ 371307 h 438150"/>
                <a:gd name="connsiteX2269" fmla="*/ 405956 w 476250"/>
                <a:gd name="connsiteY2269" fmla="*/ 372164 h 438150"/>
                <a:gd name="connsiteX2270" fmla="*/ 406718 w 476250"/>
                <a:gd name="connsiteY2270" fmla="*/ 372164 h 438150"/>
                <a:gd name="connsiteX2271" fmla="*/ 406718 w 476250"/>
                <a:gd name="connsiteY2271" fmla="*/ 372736 h 438150"/>
                <a:gd name="connsiteX2272" fmla="*/ 407575 w 476250"/>
                <a:gd name="connsiteY2272" fmla="*/ 372736 h 438150"/>
                <a:gd name="connsiteX2273" fmla="*/ 407575 w 476250"/>
                <a:gd name="connsiteY2273" fmla="*/ 373307 h 438150"/>
                <a:gd name="connsiteX2274" fmla="*/ 408242 w 476250"/>
                <a:gd name="connsiteY2274" fmla="*/ 373307 h 438150"/>
                <a:gd name="connsiteX2275" fmla="*/ 408242 w 476250"/>
                <a:gd name="connsiteY2275" fmla="*/ 373974 h 438150"/>
                <a:gd name="connsiteX2276" fmla="*/ 409099 w 476250"/>
                <a:gd name="connsiteY2276" fmla="*/ 373974 h 438150"/>
                <a:gd name="connsiteX2277" fmla="*/ 409099 w 476250"/>
                <a:gd name="connsiteY2277" fmla="*/ 374641 h 438150"/>
                <a:gd name="connsiteX2278" fmla="*/ 409575 w 476250"/>
                <a:gd name="connsiteY2278" fmla="*/ 374641 h 438150"/>
                <a:gd name="connsiteX2279" fmla="*/ 409575 w 476250"/>
                <a:gd name="connsiteY2279" fmla="*/ 374069 h 438150"/>
                <a:gd name="connsiteX2280" fmla="*/ 409004 w 476250"/>
                <a:gd name="connsiteY2280" fmla="*/ 374069 h 438150"/>
                <a:gd name="connsiteX2281" fmla="*/ 409004 w 476250"/>
                <a:gd name="connsiteY2281" fmla="*/ 373498 h 438150"/>
                <a:gd name="connsiteX2282" fmla="*/ 409004 w 476250"/>
                <a:gd name="connsiteY2282" fmla="*/ 372926 h 438150"/>
                <a:gd name="connsiteX2283" fmla="*/ 408337 w 476250"/>
                <a:gd name="connsiteY2283" fmla="*/ 372164 h 438150"/>
                <a:gd name="connsiteX2284" fmla="*/ 407670 w 476250"/>
                <a:gd name="connsiteY2284" fmla="*/ 371593 h 438150"/>
                <a:gd name="connsiteX2285" fmla="*/ 407670 w 476250"/>
                <a:gd name="connsiteY2285" fmla="*/ 371021 h 438150"/>
                <a:gd name="connsiteX2286" fmla="*/ 406908 w 476250"/>
                <a:gd name="connsiteY2286" fmla="*/ 370450 h 438150"/>
                <a:gd name="connsiteX2287" fmla="*/ 405860 w 476250"/>
                <a:gd name="connsiteY2287" fmla="*/ 369783 h 438150"/>
                <a:gd name="connsiteX2288" fmla="*/ 405860 w 476250"/>
                <a:gd name="connsiteY2288" fmla="*/ 369116 h 438150"/>
                <a:gd name="connsiteX2289" fmla="*/ 404908 w 476250"/>
                <a:gd name="connsiteY2289" fmla="*/ 368259 h 438150"/>
                <a:gd name="connsiteX2290" fmla="*/ 404908 w 476250"/>
                <a:gd name="connsiteY2290" fmla="*/ 367592 h 438150"/>
                <a:gd name="connsiteX2291" fmla="*/ 403670 w 476250"/>
                <a:gd name="connsiteY2291" fmla="*/ 366544 h 438150"/>
                <a:gd name="connsiteX2292" fmla="*/ 403670 w 476250"/>
                <a:gd name="connsiteY2292" fmla="*/ 365878 h 438150"/>
                <a:gd name="connsiteX2293" fmla="*/ 402050 w 476250"/>
                <a:gd name="connsiteY2293" fmla="*/ 364735 h 438150"/>
                <a:gd name="connsiteX2294" fmla="*/ 402527 w 476250"/>
                <a:gd name="connsiteY2294" fmla="*/ 363782 h 438150"/>
                <a:gd name="connsiteX2295" fmla="*/ 400241 w 476250"/>
                <a:gd name="connsiteY2295" fmla="*/ 362449 h 438150"/>
                <a:gd name="connsiteX2296" fmla="*/ 401003 w 476250"/>
                <a:gd name="connsiteY2296" fmla="*/ 361211 h 438150"/>
                <a:gd name="connsiteX2297" fmla="*/ 398431 w 476250"/>
                <a:gd name="connsiteY2297" fmla="*/ 359687 h 438150"/>
                <a:gd name="connsiteX2298" fmla="*/ 399479 w 476250"/>
                <a:gd name="connsiteY2298" fmla="*/ 358543 h 438150"/>
                <a:gd name="connsiteX2299" fmla="*/ 395669 w 476250"/>
                <a:gd name="connsiteY2299" fmla="*/ 356257 h 438150"/>
                <a:gd name="connsiteX2300" fmla="*/ 397288 w 476250"/>
                <a:gd name="connsiteY2300" fmla="*/ 354829 h 438150"/>
                <a:gd name="connsiteX2301" fmla="*/ 393192 w 476250"/>
                <a:gd name="connsiteY2301" fmla="*/ 352638 h 438150"/>
                <a:gd name="connsiteX2302" fmla="*/ 395097 w 476250"/>
                <a:gd name="connsiteY2302" fmla="*/ 351114 h 438150"/>
                <a:gd name="connsiteX2303" fmla="*/ 390049 w 476250"/>
                <a:gd name="connsiteY2303" fmla="*/ 349495 h 438150"/>
                <a:gd name="connsiteX2304" fmla="*/ 397002 w 476250"/>
                <a:gd name="connsiteY2304" fmla="*/ 347018 h 438150"/>
                <a:gd name="connsiteX2305" fmla="*/ 397002 w 476250"/>
                <a:gd name="connsiteY2305" fmla="*/ 353019 h 438150"/>
                <a:gd name="connsiteX2306" fmla="*/ 397764 w 476250"/>
                <a:gd name="connsiteY2306" fmla="*/ 353019 h 438150"/>
                <a:gd name="connsiteX2307" fmla="*/ 399383 w 476250"/>
                <a:gd name="connsiteY2307" fmla="*/ 351400 h 438150"/>
                <a:gd name="connsiteX2308" fmla="*/ 400336 w 476250"/>
                <a:gd name="connsiteY2308" fmla="*/ 354924 h 438150"/>
                <a:gd name="connsiteX2309" fmla="*/ 401288 w 476250"/>
                <a:gd name="connsiteY2309" fmla="*/ 355495 h 438150"/>
                <a:gd name="connsiteX2310" fmla="*/ 402717 w 476250"/>
                <a:gd name="connsiteY2310" fmla="*/ 354067 h 438150"/>
                <a:gd name="connsiteX2311" fmla="*/ 403860 w 476250"/>
                <a:gd name="connsiteY2311" fmla="*/ 357591 h 438150"/>
                <a:gd name="connsiteX2312" fmla="*/ 404622 w 476250"/>
                <a:gd name="connsiteY2312" fmla="*/ 357591 h 438150"/>
                <a:gd name="connsiteX2313" fmla="*/ 405765 w 476250"/>
                <a:gd name="connsiteY2313" fmla="*/ 356734 h 438150"/>
                <a:gd name="connsiteX2314" fmla="*/ 406432 w 476250"/>
                <a:gd name="connsiteY2314" fmla="*/ 359020 h 438150"/>
                <a:gd name="connsiteX2315" fmla="*/ 407099 w 476250"/>
                <a:gd name="connsiteY2315" fmla="*/ 359020 h 438150"/>
                <a:gd name="connsiteX2316" fmla="*/ 408146 w 476250"/>
                <a:gd name="connsiteY2316" fmla="*/ 358448 h 438150"/>
                <a:gd name="connsiteX2317" fmla="*/ 408146 w 476250"/>
                <a:gd name="connsiteY2317" fmla="*/ 360353 h 438150"/>
                <a:gd name="connsiteX2318" fmla="*/ 409621 w 476250"/>
                <a:gd name="connsiteY2318" fmla="*/ 360498 h 438150"/>
                <a:gd name="connsiteX2319" fmla="*/ 409766 w 476250"/>
                <a:gd name="connsiteY2319" fmla="*/ 360353 h 438150"/>
                <a:gd name="connsiteX2320" fmla="*/ 409766 w 476250"/>
                <a:gd name="connsiteY2320" fmla="*/ 361687 h 438150"/>
                <a:gd name="connsiteX2321" fmla="*/ 410829 w 476250"/>
                <a:gd name="connsiteY2321" fmla="*/ 361862 h 438150"/>
                <a:gd name="connsiteX2322" fmla="*/ 411004 w 476250"/>
                <a:gd name="connsiteY2322" fmla="*/ 361687 h 438150"/>
                <a:gd name="connsiteX2323" fmla="*/ 411004 w 476250"/>
                <a:gd name="connsiteY2323" fmla="*/ 362544 h 438150"/>
                <a:gd name="connsiteX2324" fmla="*/ 412215 w 476250"/>
                <a:gd name="connsiteY2324" fmla="*/ 362571 h 438150"/>
                <a:gd name="connsiteX2325" fmla="*/ 412242 w 476250"/>
                <a:gd name="connsiteY2325" fmla="*/ 362544 h 438150"/>
                <a:gd name="connsiteX2326" fmla="*/ 412242 w 476250"/>
                <a:gd name="connsiteY2326" fmla="*/ 363211 h 438150"/>
                <a:gd name="connsiteX2327" fmla="*/ 413385 w 476250"/>
                <a:gd name="connsiteY2327" fmla="*/ 363211 h 438150"/>
                <a:gd name="connsiteX2328" fmla="*/ 413385 w 476250"/>
                <a:gd name="connsiteY2328" fmla="*/ 363973 h 438150"/>
                <a:gd name="connsiteX2329" fmla="*/ 414147 w 476250"/>
                <a:gd name="connsiteY2329" fmla="*/ 363973 h 438150"/>
                <a:gd name="connsiteX2330" fmla="*/ 414147 w 476250"/>
                <a:gd name="connsiteY2330" fmla="*/ 364544 h 438150"/>
                <a:gd name="connsiteX2331" fmla="*/ 415004 w 476250"/>
                <a:gd name="connsiteY2331" fmla="*/ 364544 h 438150"/>
                <a:gd name="connsiteX2332" fmla="*/ 415004 w 476250"/>
                <a:gd name="connsiteY2332" fmla="*/ 365020 h 438150"/>
                <a:gd name="connsiteX2333" fmla="*/ 415671 w 476250"/>
                <a:gd name="connsiteY2333" fmla="*/ 365020 h 438150"/>
                <a:gd name="connsiteX2334" fmla="*/ 415671 w 476250"/>
                <a:gd name="connsiteY2334" fmla="*/ 365592 h 438150"/>
                <a:gd name="connsiteX2335" fmla="*/ 417290 w 476250"/>
                <a:gd name="connsiteY2335" fmla="*/ 371116 h 438150"/>
                <a:gd name="connsiteX2336" fmla="*/ 422815 w 476250"/>
                <a:gd name="connsiteY2336" fmla="*/ 369497 h 438150"/>
                <a:gd name="connsiteX2337" fmla="*/ 423291 w 476250"/>
                <a:gd name="connsiteY2337" fmla="*/ 369497 h 438150"/>
                <a:gd name="connsiteX2338" fmla="*/ 423291 w 476250"/>
                <a:gd name="connsiteY2338" fmla="*/ 370164 h 438150"/>
                <a:gd name="connsiteX2339" fmla="*/ 423767 w 476250"/>
                <a:gd name="connsiteY2339" fmla="*/ 370164 h 438150"/>
                <a:gd name="connsiteX2340" fmla="*/ 423767 w 476250"/>
                <a:gd name="connsiteY2340" fmla="*/ 369592 h 438150"/>
                <a:gd name="connsiteX2341" fmla="*/ 423291 w 476250"/>
                <a:gd name="connsiteY2341" fmla="*/ 369592 h 438150"/>
                <a:gd name="connsiteX2342" fmla="*/ 423291 w 476250"/>
                <a:gd name="connsiteY2342" fmla="*/ 369021 h 438150"/>
                <a:gd name="connsiteX2343" fmla="*/ 423291 w 476250"/>
                <a:gd name="connsiteY2343" fmla="*/ 368449 h 438150"/>
                <a:gd name="connsiteX2344" fmla="*/ 422529 w 476250"/>
                <a:gd name="connsiteY2344" fmla="*/ 367783 h 438150"/>
                <a:gd name="connsiteX2345" fmla="*/ 421862 w 476250"/>
                <a:gd name="connsiteY2345" fmla="*/ 367783 h 438150"/>
                <a:gd name="connsiteX2346" fmla="*/ 421100 w 476250"/>
                <a:gd name="connsiteY2346" fmla="*/ 367211 h 438150"/>
                <a:gd name="connsiteX2347" fmla="*/ 419957 w 476250"/>
                <a:gd name="connsiteY2347" fmla="*/ 366544 h 438150"/>
                <a:gd name="connsiteX2348" fmla="*/ 419957 w 476250"/>
                <a:gd name="connsiteY2348" fmla="*/ 365973 h 438150"/>
                <a:gd name="connsiteX2349" fmla="*/ 418910 w 476250"/>
                <a:gd name="connsiteY2349" fmla="*/ 365306 h 438150"/>
                <a:gd name="connsiteX2350" fmla="*/ 418910 w 476250"/>
                <a:gd name="connsiteY2350" fmla="*/ 364735 h 438150"/>
                <a:gd name="connsiteX2351" fmla="*/ 417576 w 476250"/>
                <a:gd name="connsiteY2351" fmla="*/ 363877 h 438150"/>
                <a:gd name="connsiteX2352" fmla="*/ 417576 w 476250"/>
                <a:gd name="connsiteY2352" fmla="*/ 363211 h 438150"/>
                <a:gd name="connsiteX2353" fmla="*/ 415862 w 476250"/>
                <a:gd name="connsiteY2353" fmla="*/ 362258 h 438150"/>
                <a:gd name="connsiteX2354" fmla="*/ 415862 w 476250"/>
                <a:gd name="connsiteY2354" fmla="*/ 361306 h 438150"/>
                <a:gd name="connsiteX2355" fmla="*/ 413576 w 476250"/>
                <a:gd name="connsiteY2355" fmla="*/ 360258 h 438150"/>
                <a:gd name="connsiteX2356" fmla="*/ 414147 w 476250"/>
                <a:gd name="connsiteY2356" fmla="*/ 359115 h 438150"/>
                <a:gd name="connsiteX2357" fmla="*/ 411480 w 476250"/>
                <a:gd name="connsiteY2357" fmla="*/ 357877 h 438150"/>
                <a:gd name="connsiteX2358" fmla="*/ 412337 w 476250"/>
                <a:gd name="connsiteY2358" fmla="*/ 356734 h 438150"/>
                <a:gd name="connsiteX2359" fmla="*/ 408432 w 476250"/>
                <a:gd name="connsiteY2359" fmla="*/ 354924 h 438150"/>
                <a:gd name="connsiteX2360" fmla="*/ 409861 w 476250"/>
                <a:gd name="connsiteY2360" fmla="*/ 353400 h 438150"/>
                <a:gd name="connsiteX2361" fmla="*/ 405670 w 476250"/>
                <a:gd name="connsiteY2361" fmla="*/ 351686 h 438150"/>
                <a:gd name="connsiteX2362" fmla="*/ 407289 w 476250"/>
                <a:gd name="connsiteY2362" fmla="*/ 350066 h 438150"/>
                <a:gd name="connsiteX2363" fmla="*/ 403765 w 476250"/>
                <a:gd name="connsiteY2363" fmla="*/ 348923 h 438150"/>
                <a:gd name="connsiteX2364" fmla="*/ 403003 w 476250"/>
                <a:gd name="connsiteY2364" fmla="*/ 348923 h 438150"/>
                <a:gd name="connsiteX2365" fmla="*/ 408242 w 476250"/>
                <a:gd name="connsiteY2365" fmla="*/ 346637 h 438150"/>
                <a:gd name="connsiteX2366" fmla="*/ 409099 w 476250"/>
                <a:gd name="connsiteY2366" fmla="*/ 352352 h 438150"/>
                <a:gd name="connsiteX2367" fmla="*/ 409861 w 476250"/>
                <a:gd name="connsiteY2367" fmla="*/ 352352 h 438150"/>
                <a:gd name="connsiteX2368" fmla="*/ 411194 w 476250"/>
                <a:gd name="connsiteY2368" fmla="*/ 350733 h 438150"/>
                <a:gd name="connsiteX2369" fmla="*/ 412337 w 476250"/>
                <a:gd name="connsiteY2369" fmla="*/ 353781 h 438150"/>
                <a:gd name="connsiteX2370" fmla="*/ 413290 w 476250"/>
                <a:gd name="connsiteY2370" fmla="*/ 354352 h 438150"/>
                <a:gd name="connsiteX2371" fmla="*/ 414528 w 476250"/>
                <a:gd name="connsiteY2371" fmla="*/ 352924 h 438150"/>
                <a:gd name="connsiteX2372" fmla="*/ 416719 w 476250"/>
                <a:gd name="connsiteY2372" fmla="*/ 356257 h 438150"/>
                <a:gd name="connsiteX2373" fmla="*/ 417767 w 476250"/>
                <a:gd name="connsiteY2373" fmla="*/ 355400 h 438150"/>
                <a:gd name="connsiteX2374" fmla="*/ 419291 w 476250"/>
                <a:gd name="connsiteY2374" fmla="*/ 357591 h 438150"/>
                <a:gd name="connsiteX2375" fmla="*/ 420338 w 476250"/>
                <a:gd name="connsiteY2375" fmla="*/ 356924 h 438150"/>
                <a:gd name="connsiteX2376" fmla="*/ 420910 w 476250"/>
                <a:gd name="connsiteY2376" fmla="*/ 358448 h 438150"/>
                <a:gd name="connsiteX2377" fmla="*/ 421672 w 476250"/>
                <a:gd name="connsiteY2377" fmla="*/ 358448 h 438150"/>
                <a:gd name="connsiteX2378" fmla="*/ 422434 w 476250"/>
                <a:gd name="connsiteY2378" fmla="*/ 358448 h 438150"/>
                <a:gd name="connsiteX2379" fmla="*/ 422434 w 476250"/>
                <a:gd name="connsiteY2379" fmla="*/ 359496 h 438150"/>
                <a:gd name="connsiteX2380" fmla="*/ 423101 w 476250"/>
                <a:gd name="connsiteY2380" fmla="*/ 359496 h 438150"/>
                <a:gd name="connsiteX2381" fmla="*/ 423672 w 476250"/>
                <a:gd name="connsiteY2381" fmla="*/ 359496 h 438150"/>
                <a:gd name="connsiteX2382" fmla="*/ 423672 w 476250"/>
                <a:gd name="connsiteY2382" fmla="*/ 360163 h 438150"/>
                <a:gd name="connsiteX2383" fmla="*/ 424735 w 476250"/>
                <a:gd name="connsiteY2383" fmla="*/ 360338 h 438150"/>
                <a:gd name="connsiteX2384" fmla="*/ 424910 w 476250"/>
                <a:gd name="connsiteY2384" fmla="*/ 360163 h 438150"/>
                <a:gd name="connsiteX2385" fmla="*/ 424910 w 476250"/>
                <a:gd name="connsiteY2385" fmla="*/ 360639 h 438150"/>
                <a:gd name="connsiteX2386" fmla="*/ 426053 w 476250"/>
                <a:gd name="connsiteY2386" fmla="*/ 360639 h 438150"/>
                <a:gd name="connsiteX2387" fmla="*/ 426053 w 476250"/>
                <a:gd name="connsiteY2387" fmla="*/ 361211 h 438150"/>
                <a:gd name="connsiteX2388" fmla="*/ 426911 w 476250"/>
                <a:gd name="connsiteY2388" fmla="*/ 361211 h 438150"/>
                <a:gd name="connsiteX2389" fmla="*/ 427717 w 476250"/>
                <a:gd name="connsiteY2389" fmla="*/ 361261 h 438150"/>
                <a:gd name="connsiteX2390" fmla="*/ 427768 w 476250"/>
                <a:gd name="connsiteY2390" fmla="*/ 361211 h 438150"/>
                <a:gd name="connsiteX2391" fmla="*/ 428339 w 476250"/>
                <a:gd name="connsiteY2391" fmla="*/ 361782 h 438150"/>
                <a:gd name="connsiteX2392" fmla="*/ 429101 w 476250"/>
                <a:gd name="connsiteY2392" fmla="*/ 362449 h 438150"/>
                <a:gd name="connsiteX2393" fmla="*/ 429101 w 476250"/>
                <a:gd name="connsiteY2393" fmla="*/ 363020 h 438150"/>
                <a:gd name="connsiteX2394" fmla="*/ 429673 w 476250"/>
                <a:gd name="connsiteY2394" fmla="*/ 363020 h 438150"/>
                <a:gd name="connsiteX2395" fmla="*/ 429673 w 476250"/>
                <a:gd name="connsiteY2395" fmla="*/ 362544 h 438150"/>
                <a:gd name="connsiteX2396" fmla="*/ 429101 w 476250"/>
                <a:gd name="connsiteY2396" fmla="*/ 362544 h 438150"/>
                <a:gd name="connsiteX2397" fmla="*/ 429101 w 476250"/>
                <a:gd name="connsiteY2397" fmla="*/ 361972 h 438150"/>
                <a:gd name="connsiteX2398" fmla="*/ 428339 w 476250"/>
                <a:gd name="connsiteY2398" fmla="*/ 361496 h 438150"/>
                <a:gd name="connsiteX2399" fmla="*/ 427577 w 476250"/>
                <a:gd name="connsiteY2399" fmla="*/ 361496 h 438150"/>
                <a:gd name="connsiteX2400" fmla="*/ 426815 w 476250"/>
                <a:gd name="connsiteY2400" fmla="*/ 361020 h 438150"/>
                <a:gd name="connsiteX2401" fmla="*/ 425863 w 476250"/>
                <a:gd name="connsiteY2401" fmla="*/ 360448 h 438150"/>
                <a:gd name="connsiteX2402" fmla="*/ 424815 w 476250"/>
                <a:gd name="connsiteY2402" fmla="*/ 359782 h 438150"/>
                <a:gd name="connsiteX2403" fmla="*/ 424815 w 476250"/>
                <a:gd name="connsiteY2403" fmla="*/ 359305 h 438150"/>
                <a:gd name="connsiteX2404" fmla="*/ 423482 w 476250"/>
                <a:gd name="connsiteY2404" fmla="*/ 358543 h 438150"/>
                <a:gd name="connsiteX2405" fmla="*/ 423482 w 476250"/>
                <a:gd name="connsiteY2405" fmla="*/ 357972 h 438150"/>
                <a:gd name="connsiteX2406" fmla="*/ 421767 w 476250"/>
                <a:gd name="connsiteY2406" fmla="*/ 357210 h 438150"/>
                <a:gd name="connsiteX2407" fmla="*/ 421767 w 476250"/>
                <a:gd name="connsiteY2407" fmla="*/ 356353 h 438150"/>
                <a:gd name="connsiteX2408" fmla="*/ 420053 w 476250"/>
                <a:gd name="connsiteY2408" fmla="*/ 355495 h 438150"/>
                <a:gd name="connsiteX2409" fmla="*/ 419481 w 476250"/>
                <a:gd name="connsiteY2409" fmla="*/ 355495 h 438150"/>
                <a:gd name="connsiteX2410" fmla="*/ 419481 w 476250"/>
                <a:gd name="connsiteY2410" fmla="*/ 354352 h 438150"/>
                <a:gd name="connsiteX2411" fmla="*/ 416909 w 476250"/>
                <a:gd name="connsiteY2411" fmla="*/ 353495 h 438150"/>
                <a:gd name="connsiteX2412" fmla="*/ 417481 w 476250"/>
                <a:gd name="connsiteY2412" fmla="*/ 352352 h 438150"/>
                <a:gd name="connsiteX2413" fmla="*/ 413766 w 476250"/>
                <a:gd name="connsiteY2413" fmla="*/ 351019 h 438150"/>
                <a:gd name="connsiteX2414" fmla="*/ 414814 w 476250"/>
                <a:gd name="connsiteY2414" fmla="*/ 349590 h 438150"/>
                <a:gd name="connsiteX2415" fmla="*/ 411575 w 476250"/>
                <a:gd name="connsiteY2415" fmla="*/ 348352 h 438150"/>
                <a:gd name="connsiteX2416" fmla="*/ 410813 w 476250"/>
                <a:gd name="connsiteY2416" fmla="*/ 348352 h 438150"/>
                <a:gd name="connsiteX2417" fmla="*/ 411290 w 476250"/>
                <a:gd name="connsiteY2417" fmla="*/ 348352 h 438150"/>
                <a:gd name="connsiteX2418" fmla="*/ 412718 w 476250"/>
                <a:gd name="connsiteY2418" fmla="*/ 347494 h 438150"/>
                <a:gd name="connsiteX2419" fmla="*/ 413576 w 476250"/>
                <a:gd name="connsiteY2419" fmla="*/ 347494 h 438150"/>
                <a:gd name="connsiteX2420" fmla="*/ 414909 w 476250"/>
                <a:gd name="connsiteY2420" fmla="*/ 349209 h 438150"/>
                <a:gd name="connsiteX2421" fmla="*/ 416147 w 476250"/>
                <a:gd name="connsiteY2421" fmla="*/ 347685 h 438150"/>
                <a:gd name="connsiteX2422" fmla="*/ 417386 w 476250"/>
                <a:gd name="connsiteY2422" fmla="*/ 350352 h 438150"/>
                <a:gd name="connsiteX2423" fmla="*/ 418243 w 476250"/>
                <a:gd name="connsiteY2423" fmla="*/ 350352 h 438150"/>
                <a:gd name="connsiteX2424" fmla="*/ 419481 w 476250"/>
                <a:gd name="connsiteY2424" fmla="*/ 349018 h 438150"/>
                <a:gd name="connsiteX2425" fmla="*/ 421577 w 476250"/>
                <a:gd name="connsiteY2425" fmla="*/ 351971 h 438150"/>
                <a:gd name="connsiteX2426" fmla="*/ 422529 w 476250"/>
                <a:gd name="connsiteY2426" fmla="*/ 351209 h 438150"/>
                <a:gd name="connsiteX2427" fmla="*/ 424053 w 476250"/>
                <a:gd name="connsiteY2427" fmla="*/ 353210 h 438150"/>
                <a:gd name="connsiteX2428" fmla="*/ 425006 w 476250"/>
                <a:gd name="connsiteY2428" fmla="*/ 352638 h 438150"/>
                <a:gd name="connsiteX2429" fmla="*/ 425577 w 476250"/>
                <a:gd name="connsiteY2429" fmla="*/ 354067 h 438150"/>
                <a:gd name="connsiteX2430" fmla="*/ 426339 w 476250"/>
                <a:gd name="connsiteY2430" fmla="*/ 354067 h 438150"/>
                <a:gd name="connsiteX2431" fmla="*/ 431117 w 476250"/>
                <a:gd name="connsiteY2431" fmla="*/ 355388 h 438150"/>
                <a:gd name="connsiteX2432" fmla="*/ 432438 w 476250"/>
                <a:gd name="connsiteY2432" fmla="*/ 350609 h 438150"/>
                <a:gd name="connsiteX2433" fmla="*/ 432340 w 476250"/>
                <a:gd name="connsiteY2433" fmla="*/ 350447 h 438150"/>
                <a:gd name="connsiteX2434" fmla="*/ 432340 w 476250"/>
                <a:gd name="connsiteY2434" fmla="*/ 351400 h 438150"/>
                <a:gd name="connsiteX2435" fmla="*/ 433007 w 476250"/>
                <a:gd name="connsiteY2435" fmla="*/ 351400 h 438150"/>
                <a:gd name="connsiteX2436" fmla="*/ 433578 w 476250"/>
                <a:gd name="connsiteY2436" fmla="*/ 351400 h 438150"/>
                <a:gd name="connsiteX2437" fmla="*/ 433578 w 476250"/>
                <a:gd name="connsiteY2437" fmla="*/ 351971 h 438150"/>
                <a:gd name="connsiteX2438" fmla="*/ 434245 w 476250"/>
                <a:gd name="connsiteY2438" fmla="*/ 351971 h 438150"/>
                <a:gd name="connsiteX2439" fmla="*/ 434721 w 476250"/>
                <a:gd name="connsiteY2439" fmla="*/ 351971 h 438150"/>
                <a:gd name="connsiteX2440" fmla="*/ 435769 w 476250"/>
                <a:gd name="connsiteY2440" fmla="*/ 351971 h 438150"/>
                <a:gd name="connsiteX2441" fmla="*/ 436531 w 476250"/>
                <a:gd name="connsiteY2441" fmla="*/ 351971 h 438150"/>
                <a:gd name="connsiteX2442" fmla="*/ 437388 w 476250"/>
                <a:gd name="connsiteY2442" fmla="*/ 351971 h 438150"/>
                <a:gd name="connsiteX2443" fmla="*/ 437960 w 476250"/>
                <a:gd name="connsiteY2443" fmla="*/ 351971 h 438150"/>
                <a:gd name="connsiteX2444" fmla="*/ 438721 w 476250"/>
                <a:gd name="connsiteY2444" fmla="*/ 352447 h 438150"/>
                <a:gd name="connsiteX2445" fmla="*/ 438721 w 476250"/>
                <a:gd name="connsiteY2445" fmla="*/ 353019 h 438150"/>
                <a:gd name="connsiteX2446" fmla="*/ 439293 w 476250"/>
                <a:gd name="connsiteY2446" fmla="*/ 353019 h 438150"/>
                <a:gd name="connsiteX2447" fmla="*/ 439293 w 476250"/>
                <a:gd name="connsiteY2447" fmla="*/ 352447 h 438150"/>
                <a:gd name="connsiteX2448" fmla="*/ 438721 w 476250"/>
                <a:gd name="connsiteY2448" fmla="*/ 352447 h 438150"/>
                <a:gd name="connsiteX2449" fmla="*/ 438721 w 476250"/>
                <a:gd name="connsiteY2449" fmla="*/ 351971 h 438150"/>
                <a:gd name="connsiteX2450" fmla="*/ 437293 w 476250"/>
                <a:gd name="connsiteY2450" fmla="*/ 351971 h 438150"/>
                <a:gd name="connsiteX2451" fmla="*/ 436531 w 476250"/>
                <a:gd name="connsiteY2451" fmla="*/ 351971 h 438150"/>
                <a:gd name="connsiteX2452" fmla="*/ 435674 w 476250"/>
                <a:gd name="connsiteY2452" fmla="*/ 351971 h 438150"/>
                <a:gd name="connsiteX2453" fmla="*/ 435064 w 476250"/>
                <a:gd name="connsiteY2453" fmla="*/ 350923 h 438150"/>
                <a:gd name="connsiteX2454" fmla="*/ 434626 w 476250"/>
                <a:gd name="connsiteY2454" fmla="*/ 350923 h 438150"/>
                <a:gd name="connsiteX2455" fmla="*/ 433388 w 476250"/>
                <a:gd name="connsiteY2455" fmla="*/ 350257 h 438150"/>
                <a:gd name="connsiteX2456" fmla="*/ 433388 w 476250"/>
                <a:gd name="connsiteY2456" fmla="*/ 349780 h 438150"/>
                <a:gd name="connsiteX2457" fmla="*/ 432054 w 476250"/>
                <a:gd name="connsiteY2457" fmla="*/ 349114 h 438150"/>
                <a:gd name="connsiteX2458" fmla="*/ 432054 w 476250"/>
                <a:gd name="connsiteY2458" fmla="*/ 348352 h 438150"/>
                <a:gd name="connsiteX2459" fmla="*/ 429959 w 476250"/>
                <a:gd name="connsiteY2459" fmla="*/ 347685 h 438150"/>
                <a:gd name="connsiteX2460" fmla="*/ 429959 w 476250"/>
                <a:gd name="connsiteY2460" fmla="*/ 346637 h 438150"/>
                <a:gd name="connsiteX2461" fmla="*/ 427577 w 476250"/>
                <a:gd name="connsiteY2461" fmla="*/ 345875 h 438150"/>
                <a:gd name="connsiteX2462" fmla="*/ 427577 w 476250"/>
                <a:gd name="connsiteY2462" fmla="*/ 344827 h 438150"/>
                <a:gd name="connsiteX2463" fmla="*/ 424625 w 476250"/>
                <a:gd name="connsiteY2463" fmla="*/ 343685 h 438150"/>
                <a:gd name="connsiteX2464" fmla="*/ 424053 w 476250"/>
                <a:gd name="connsiteY2464" fmla="*/ 343685 h 438150"/>
                <a:gd name="connsiteX2465" fmla="*/ 424910 w 476250"/>
                <a:gd name="connsiteY2465" fmla="*/ 342351 h 438150"/>
                <a:gd name="connsiteX2466" fmla="*/ 422243 w 476250"/>
                <a:gd name="connsiteY2466" fmla="*/ 341208 h 438150"/>
                <a:gd name="connsiteX2467" fmla="*/ 421291 w 476250"/>
                <a:gd name="connsiteY2467" fmla="*/ 341208 h 438150"/>
                <a:gd name="connsiteX2468" fmla="*/ 422053 w 476250"/>
                <a:gd name="connsiteY2468" fmla="*/ 340351 h 438150"/>
                <a:gd name="connsiteX2469" fmla="*/ 422053 w 476250"/>
                <a:gd name="connsiteY2469" fmla="*/ 336731 h 438150"/>
                <a:gd name="connsiteX2470" fmla="*/ 423196 w 476250"/>
                <a:gd name="connsiteY2470" fmla="*/ 335969 h 438150"/>
                <a:gd name="connsiteX2471" fmla="*/ 424720 w 476250"/>
                <a:gd name="connsiteY2471" fmla="*/ 340255 h 438150"/>
                <a:gd name="connsiteX2472" fmla="*/ 425291 w 476250"/>
                <a:gd name="connsiteY2472" fmla="*/ 340255 h 438150"/>
                <a:gd name="connsiteX2473" fmla="*/ 426244 w 476250"/>
                <a:gd name="connsiteY2473" fmla="*/ 339017 h 438150"/>
                <a:gd name="connsiteX2474" fmla="*/ 428244 w 476250"/>
                <a:gd name="connsiteY2474" fmla="*/ 341208 h 438150"/>
                <a:gd name="connsiteX2475" fmla="*/ 428816 w 476250"/>
                <a:gd name="connsiteY2475" fmla="*/ 341208 h 438150"/>
                <a:gd name="connsiteX2476" fmla="*/ 428816 w 476250"/>
                <a:gd name="connsiteY2476" fmla="*/ 340446 h 438150"/>
                <a:gd name="connsiteX2477" fmla="*/ 430721 w 476250"/>
                <a:gd name="connsiteY2477" fmla="*/ 342446 h 438150"/>
                <a:gd name="connsiteX2478" fmla="*/ 431292 w 476250"/>
                <a:gd name="connsiteY2478" fmla="*/ 342446 h 438150"/>
                <a:gd name="connsiteX2479" fmla="*/ 432626 w 476250"/>
                <a:gd name="connsiteY2479" fmla="*/ 343685 h 438150"/>
                <a:gd name="connsiteX2480" fmla="*/ 433388 w 476250"/>
                <a:gd name="connsiteY2480" fmla="*/ 343208 h 438150"/>
                <a:gd name="connsiteX2481" fmla="*/ 434531 w 476250"/>
                <a:gd name="connsiteY2481" fmla="*/ 344351 h 438150"/>
                <a:gd name="connsiteX2482" fmla="*/ 435197 w 476250"/>
                <a:gd name="connsiteY2482" fmla="*/ 344351 h 438150"/>
                <a:gd name="connsiteX2483" fmla="*/ 436150 w 476250"/>
                <a:gd name="connsiteY2483" fmla="*/ 345113 h 438150"/>
                <a:gd name="connsiteX2484" fmla="*/ 436626 w 476250"/>
                <a:gd name="connsiteY2484" fmla="*/ 345113 h 438150"/>
                <a:gd name="connsiteX2485" fmla="*/ 437483 w 476250"/>
                <a:gd name="connsiteY2485" fmla="*/ 345685 h 438150"/>
                <a:gd name="connsiteX2486" fmla="*/ 438055 w 476250"/>
                <a:gd name="connsiteY2486" fmla="*/ 345685 h 438150"/>
                <a:gd name="connsiteX2487" fmla="*/ 438817 w 476250"/>
                <a:gd name="connsiteY2487" fmla="*/ 345685 h 438150"/>
                <a:gd name="connsiteX2488" fmla="*/ 439388 w 476250"/>
                <a:gd name="connsiteY2488" fmla="*/ 345685 h 438150"/>
                <a:gd name="connsiteX2489" fmla="*/ 439865 w 476250"/>
                <a:gd name="connsiteY2489" fmla="*/ 345685 h 438150"/>
                <a:gd name="connsiteX2490" fmla="*/ 440436 w 476250"/>
                <a:gd name="connsiteY2490" fmla="*/ 345685 h 438150"/>
                <a:gd name="connsiteX2491" fmla="*/ 440436 w 476250"/>
                <a:gd name="connsiteY2491" fmla="*/ 346256 h 438150"/>
                <a:gd name="connsiteX2492" fmla="*/ 441008 w 476250"/>
                <a:gd name="connsiteY2492" fmla="*/ 346256 h 438150"/>
                <a:gd name="connsiteX2493" fmla="*/ 440436 w 476250"/>
                <a:gd name="connsiteY2493" fmla="*/ 346256 h 438150"/>
                <a:gd name="connsiteX2494" fmla="*/ 439769 w 476250"/>
                <a:gd name="connsiteY2494" fmla="*/ 346256 h 438150"/>
                <a:gd name="connsiteX2495" fmla="*/ 439198 w 476250"/>
                <a:gd name="connsiteY2495" fmla="*/ 346256 h 438150"/>
                <a:gd name="connsiteX2496" fmla="*/ 438531 w 476250"/>
                <a:gd name="connsiteY2496" fmla="*/ 346256 h 438150"/>
                <a:gd name="connsiteX2497" fmla="*/ 437864 w 476250"/>
                <a:gd name="connsiteY2497" fmla="*/ 346256 h 438150"/>
                <a:gd name="connsiteX2498" fmla="*/ 437007 w 476250"/>
                <a:gd name="connsiteY2498" fmla="*/ 346256 h 438150"/>
                <a:gd name="connsiteX2499" fmla="*/ 436150 w 476250"/>
                <a:gd name="connsiteY2499" fmla="*/ 345685 h 438150"/>
                <a:gd name="connsiteX2500" fmla="*/ 435293 w 476250"/>
                <a:gd name="connsiteY2500" fmla="*/ 345685 h 438150"/>
                <a:gd name="connsiteX2501" fmla="*/ 435293 w 476250"/>
                <a:gd name="connsiteY2501" fmla="*/ 345113 h 438150"/>
                <a:gd name="connsiteX2502" fmla="*/ 434340 w 476250"/>
                <a:gd name="connsiteY2502" fmla="*/ 344637 h 438150"/>
                <a:gd name="connsiteX2503" fmla="*/ 433578 w 476250"/>
                <a:gd name="connsiteY2503" fmla="*/ 344637 h 438150"/>
                <a:gd name="connsiteX2504" fmla="*/ 433578 w 476250"/>
                <a:gd name="connsiteY2504" fmla="*/ 343875 h 438150"/>
                <a:gd name="connsiteX2505" fmla="*/ 432530 w 476250"/>
                <a:gd name="connsiteY2505" fmla="*/ 343303 h 438150"/>
                <a:gd name="connsiteX2506" fmla="*/ 431673 w 476250"/>
                <a:gd name="connsiteY2506" fmla="*/ 343303 h 438150"/>
                <a:gd name="connsiteX2507" fmla="*/ 431673 w 476250"/>
                <a:gd name="connsiteY2507" fmla="*/ 342446 h 438150"/>
                <a:gd name="connsiteX2508" fmla="*/ 430149 w 476250"/>
                <a:gd name="connsiteY2508" fmla="*/ 341684 h 438150"/>
                <a:gd name="connsiteX2509" fmla="*/ 428816 w 476250"/>
                <a:gd name="connsiteY2509" fmla="*/ 341684 h 438150"/>
                <a:gd name="connsiteX2510" fmla="*/ 428816 w 476250"/>
                <a:gd name="connsiteY2510" fmla="*/ 340541 h 438150"/>
                <a:gd name="connsiteX2511" fmla="*/ 427292 w 476250"/>
                <a:gd name="connsiteY2511" fmla="*/ 339779 h 438150"/>
                <a:gd name="connsiteX2512" fmla="*/ 425768 w 476250"/>
                <a:gd name="connsiteY2512" fmla="*/ 339779 h 438150"/>
                <a:gd name="connsiteX2513" fmla="*/ 426244 w 476250"/>
                <a:gd name="connsiteY2513" fmla="*/ 338541 h 438150"/>
                <a:gd name="connsiteX2514" fmla="*/ 425387 w 476250"/>
                <a:gd name="connsiteY2514" fmla="*/ 338065 h 438150"/>
                <a:gd name="connsiteX2515" fmla="*/ 423767 w 476250"/>
                <a:gd name="connsiteY2515" fmla="*/ 338065 h 438150"/>
                <a:gd name="connsiteX2516" fmla="*/ 427101 w 476250"/>
                <a:gd name="connsiteY2516" fmla="*/ 335493 h 438150"/>
                <a:gd name="connsiteX2517" fmla="*/ 429006 w 476250"/>
                <a:gd name="connsiteY2517" fmla="*/ 339208 h 438150"/>
                <a:gd name="connsiteX2518" fmla="*/ 429006 w 476250"/>
                <a:gd name="connsiteY2518" fmla="*/ 338541 h 438150"/>
                <a:gd name="connsiteX2519" fmla="*/ 430530 w 476250"/>
                <a:gd name="connsiteY2519" fmla="*/ 339970 h 438150"/>
                <a:gd name="connsiteX2520" fmla="*/ 431102 w 476250"/>
                <a:gd name="connsiteY2520" fmla="*/ 339970 h 438150"/>
                <a:gd name="connsiteX2521" fmla="*/ 432530 w 476250"/>
                <a:gd name="connsiteY2521" fmla="*/ 341303 h 438150"/>
                <a:gd name="connsiteX2522" fmla="*/ 433007 w 476250"/>
                <a:gd name="connsiteY2522" fmla="*/ 341303 h 438150"/>
                <a:gd name="connsiteX2523" fmla="*/ 434054 w 476250"/>
                <a:gd name="connsiteY2523" fmla="*/ 342161 h 438150"/>
                <a:gd name="connsiteX2524" fmla="*/ 434626 w 476250"/>
                <a:gd name="connsiteY2524" fmla="*/ 342161 h 438150"/>
                <a:gd name="connsiteX2525" fmla="*/ 435578 w 476250"/>
                <a:gd name="connsiteY2525" fmla="*/ 342922 h 438150"/>
                <a:gd name="connsiteX2526" fmla="*/ 436055 w 476250"/>
                <a:gd name="connsiteY2526" fmla="*/ 342922 h 438150"/>
                <a:gd name="connsiteX2527" fmla="*/ 436817 w 476250"/>
                <a:gd name="connsiteY2527" fmla="*/ 343494 h 438150"/>
                <a:gd name="connsiteX2528" fmla="*/ 437864 w 476250"/>
                <a:gd name="connsiteY2528" fmla="*/ 343494 h 438150"/>
                <a:gd name="connsiteX2529" fmla="*/ 438721 w 476250"/>
                <a:gd name="connsiteY2529" fmla="*/ 343494 h 438150"/>
                <a:gd name="connsiteX2530" fmla="*/ 439293 w 476250"/>
                <a:gd name="connsiteY2530" fmla="*/ 343494 h 438150"/>
                <a:gd name="connsiteX2531" fmla="*/ 439865 w 476250"/>
                <a:gd name="connsiteY2531" fmla="*/ 343494 h 438150"/>
                <a:gd name="connsiteX2532" fmla="*/ 439865 w 476250"/>
                <a:gd name="connsiteY2532" fmla="*/ 344066 h 438150"/>
                <a:gd name="connsiteX2533" fmla="*/ 439865 w 476250"/>
                <a:gd name="connsiteY2533" fmla="*/ 343589 h 438150"/>
                <a:gd name="connsiteX2534" fmla="*/ 440436 w 476250"/>
                <a:gd name="connsiteY2534" fmla="*/ 343589 h 438150"/>
                <a:gd name="connsiteX2535" fmla="*/ 440436 w 476250"/>
                <a:gd name="connsiteY2535" fmla="*/ 343113 h 438150"/>
                <a:gd name="connsiteX2536" fmla="*/ 439865 w 476250"/>
                <a:gd name="connsiteY2536" fmla="*/ 343113 h 438150"/>
                <a:gd name="connsiteX2537" fmla="*/ 439103 w 476250"/>
                <a:gd name="connsiteY2537" fmla="*/ 343113 h 438150"/>
                <a:gd name="connsiteX2538" fmla="*/ 438436 w 476250"/>
                <a:gd name="connsiteY2538" fmla="*/ 343113 h 438150"/>
                <a:gd name="connsiteX2539" fmla="*/ 437579 w 476250"/>
                <a:gd name="connsiteY2539" fmla="*/ 343113 h 438150"/>
                <a:gd name="connsiteX2540" fmla="*/ 436912 w 476250"/>
                <a:gd name="connsiteY2540" fmla="*/ 343113 h 438150"/>
                <a:gd name="connsiteX2541" fmla="*/ 435578 w 476250"/>
                <a:gd name="connsiteY2541" fmla="*/ 343113 h 438150"/>
                <a:gd name="connsiteX2542" fmla="*/ 435043 w 476250"/>
                <a:gd name="connsiteY2542" fmla="*/ 342178 h 438150"/>
                <a:gd name="connsiteX2543" fmla="*/ 434721 w 476250"/>
                <a:gd name="connsiteY2543" fmla="*/ 342161 h 438150"/>
                <a:gd name="connsiteX2544" fmla="*/ 434054 w 476250"/>
                <a:gd name="connsiteY2544" fmla="*/ 342161 h 438150"/>
                <a:gd name="connsiteX2545" fmla="*/ 434054 w 476250"/>
                <a:gd name="connsiteY2545" fmla="*/ 341589 h 438150"/>
                <a:gd name="connsiteX2546" fmla="*/ 433007 w 476250"/>
                <a:gd name="connsiteY2546" fmla="*/ 341017 h 438150"/>
                <a:gd name="connsiteX2547" fmla="*/ 439007 w 476250"/>
                <a:gd name="connsiteY2547" fmla="*/ 341017 h 438150"/>
                <a:gd name="connsiteX2548" fmla="*/ 439007 w 476250"/>
                <a:gd name="connsiteY2548" fmla="*/ 340160 h 438150"/>
                <a:gd name="connsiteX2549" fmla="*/ 437960 w 476250"/>
                <a:gd name="connsiteY2549" fmla="*/ 339589 h 438150"/>
                <a:gd name="connsiteX2550" fmla="*/ 436817 w 476250"/>
                <a:gd name="connsiteY2550" fmla="*/ 339589 h 438150"/>
                <a:gd name="connsiteX2551" fmla="*/ 436817 w 476250"/>
                <a:gd name="connsiteY2551" fmla="*/ 338541 h 438150"/>
                <a:gd name="connsiteX2552" fmla="*/ 436150 w 476250"/>
                <a:gd name="connsiteY2552" fmla="*/ 338541 h 438150"/>
                <a:gd name="connsiteX2553" fmla="*/ 435483 w 476250"/>
                <a:gd name="connsiteY2553" fmla="*/ 338541 h 438150"/>
                <a:gd name="connsiteX2554" fmla="*/ 437864 w 476250"/>
                <a:gd name="connsiteY2554" fmla="*/ 336350 h 438150"/>
                <a:gd name="connsiteX2555" fmla="*/ 438912 w 476250"/>
                <a:gd name="connsiteY2555" fmla="*/ 338827 h 438150"/>
                <a:gd name="connsiteX2556" fmla="*/ 440150 w 476250"/>
                <a:gd name="connsiteY2556" fmla="*/ 338827 h 438150"/>
                <a:gd name="connsiteX2557" fmla="*/ 441389 w 476250"/>
                <a:gd name="connsiteY2557" fmla="*/ 339970 h 438150"/>
                <a:gd name="connsiteX2558" fmla="*/ 441865 w 476250"/>
                <a:gd name="connsiteY2558" fmla="*/ 339970 h 438150"/>
                <a:gd name="connsiteX2559" fmla="*/ 442722 w 476250"/>
                <a:gd name="connsiteY2559" fmla="*/ 340637 h 438150"/>
                <a:gd name="connsiteX2560" fmla="*/ 443294 w 476250"/>
                <a:gd name="connsiteY2560" fmla="*/ 340637 h 438150"/>
                <a:gd name="connsiteX2561" fmla="*/ 445199 w 476250"/>
                <a:gd name="connsiteY2561" fmla="*/ 340637 h 438150"/>
                <a:gd name="connsiteX2562" fmla="*/ 445675 w 476250"/>
                <a:gd name="connsiteY2562" fmla="*/ 340637 h 438150"/>
                <a:gd name="connsiteX2563" fmla="*/ 446437 w 476250"/>
                <a:gd name="connsiteY2563" fmla="*/ 340637 h 438150"/>
                <a:gd name="connsiteX2564" fmla="*/ 447008 w 476250"/>
                <a:gd name="connsiteY2564" fmla="*/ 340637 h 438150"/>
                <a:gd name="connsiteX2565" fmla="*/ 447485 w 476250"/>
                <a:gd name="connsiteY2565" fmla="*/ 340637 h 438150"/>
                <a:gd name="connsiteX2566" fmla="*/ 448437 w 476250"/>
                <a:gd name="connsiteY2566" fmla="*/ 340637 h 438150"/>
                <a:gd name="connsiteX2567" fmla="*/ 451390 w 476250"/>
                <a:gd name="connsiteY2567" fmla="*/ 340637 h 438150"/>
                <a:gd name="connsiteX2568" fmla="*/ 450056 w 476250"/>
                <a:gd name="connsiteY2568" fmla="*/ 340637 h 438150"/>
                <a:gd name="connsiteX2569" fmla="*/ 449485 w 476250"/>
                <a:gd name="connsiteY2569" fmla="*/ 340637 h 438150"/>
                <a:gd name="connsiteX2570" fmla="*/ 448723 w 476250"/>
                <a:gd name="connsiteY2570" fmla="*/ 340637 h 438150"/>
                <a:gd name="connsiteX2571" fmla="*/ 447866 w 476250"/>
                <a:gd name="connsiteY2571" fmla="*/ 340637 h 438150"/>
                <a:gd name="connsiteX2572" fmla="*/ 447104 w 476250"/>
                <a:gd name="connsiteY2572" fmla="*/ 340637 h 438150"/>
                <a:gd name="connsiteX2573" fmla="*/ 446342 w 476250"/>
                <a:gd name="connsiteY2573" fmla="*/ 340637 h 438150"/>
                <a:gd name="connsiteX2574" fmla="*/ 445389 w 476250"/>
                <a:gd name="connsiteY2574" fmla="*/ 340160 h 438150"/>
                <a:gd name="connsiteX2575" fmla="*/ 441865 w 476250"/>
                <a:gd name="connsiteY2575" fmla="*/ 340160 h 438150"/>
                <a:gd name="connsiteX2576" fmla="*/ 441865 w 476250"/>
                <a:gd name="connsiteY2576" fmla="*/ 339493 h 438150"/>
                <a:gd name="connsiteX2577" fmla="*/ 440912 w 476250"/>
                <a:gd name="connsiteY2577" fmla="*/ 338922 h 438150"/>
                <a:gd name="connsiteX2578" fmla="*/ 439865 w 476250"/>
                <a:gd name="connsiteY2578" fmla="*/ 338922 h 438150"/>
                <a:gd name="connsiteX2579" fmla="*/ 442151 w 476250"/>
                <a:gd name="connsiteY2579" fmla="*/ 336541 h 438150"/>
                <a:gd name="connsiteX2580" fmla="*/ 443960 w 476250"/>
                <a:gd name="connsiteY2580" fmla="*/ 338731 h 438150"/>
                <a:gd name="connsiteX2581" fmla="*/ 444627 w 476250"/>
                <a:gd name="connsiteY2581" fmla="*/ 338255 h 438150"/>
                <a:gd name="connsiteX2582" fmla="*/ 445580 w 476250"/>
                <a:gd name="connsiteY2582" fmla="*/ 338922 h 438150"/>
                <a:gd name="connsiteX2583" fmla="*/ 446151 w 476250"/>
                <a:gd name="connsiteY2583" fmla="*/ 338922 h 438150"/>
                <a:gd name="connsiteX2584" fmla="*/ 447389 w 476250"/>
                <a:gd name="connsiteY2584" fmla="*/ 338922 h 438150"/>
                <a:gd name="connsiteX2585" fmla="*/ 448465 w 476250"/>
                <a:gd name="connsiteY2585" fmla="*/ 338990 h 438150"/>
                <a:gd name="connsiteX2586" fmla="*/ 448532 w 476250"/>
                <a:gd name="connsiteY2586" fmla="*/ 338922 h 438150"/>
                <a:gd name="connsiteX2587" fmla="*/ 449390 w 476250"/>
                <a:gd name="connsiteY2587" fmla="*/ 338922 h 438150"/>
                <a:gd name="connsiteX2588" fmla="*/ 450152 w 476250"/>
                <a:gd name="connsiteY2588" fmla="*/ 338922 h 438150"/>
                <a:gd name="connsiteX2589" fmla="*/ 450818 w 476250"/>
                <a:gd name="connsiteY2589" fmla="*/ 338922 h 438150"/>
                <a:gd name="connsiteX2590" fmla="*/ 451295 w 476250"/>
                <a:gd name="connsiteY2590" fmla="*/ 338922 h 438150"/>
                <a:gd name="connsiteX2591" fmla="*/ 451866 w 476250"/>
                <a:gd name="connsiteY2591" fmla="*/ 338922 h 438150"/>
                <a:gd name="connsiteX2592" fmla="*/ 451866 w 476250"/>
                <a:gd name="connsiteY2592" fmla="*/ 338350 h 438150"/>
                <a:gd name="connsiteX2593" fmla="*/ 451104 w 476250"/>
                <a:gd name="connsiteY2593" fmla="*/ 338350 h 438150"/>
                <a:gd name="connsiteX2594" fmla="*/ 450533 w 476250"/>
                <a:gd name="connsiteY2594" fmla="*/ 338350 h 438150"/>
                <a:gd name="connsiteX2595" fmla="*/ 449866 w 476250"/>
                <a:gd name="connsiteY2595" fmla="*/ 338350 h 438150"/>
                <a:gd name="connsiteX2596" fmla="*/ 449104 w 476250"/>
                <a:gd name="connsiteY2596" fmla="*/ 338350 h 438150"/>
                <a:gd name="connsiteX2597" fmla="*/ 448342 w 476250"/>
                <a:gd name="connsiteY2597" fmla="*/ 338350 h 438150"/>
                <a:gd name="connsiteX2598" fmla="*/ 447389 w 476250"/>
                <a:gd name="connsiteY2598" fmla="*/ 338350 h 438150"/>
                <a:gd name="connsiteX2599" fmla="*/ 446818 w 476250"/>
                <a:gd name="connsiteY2599" fmla="*/ 338350 h 438150"/>
                <a:gd name="connsiteX2600" fmla="*/ 445389 w 476250"/>
                <a:gd name="connsiteY2600" fmla="*/ 338350 h 438150"/>
                <a:gd name="connsiteX2601" fmla="*/ 444957 w 476250"/>
                <a:gd name="connsiteY2601" fmla="*/ 337512 h 438150"/>
                <a:gd name="connsiteX2602" fmla="*/ 444627 w 476250"/>
                <a:gd name="connsiteY2602" fmla="*/ 337493 h 438150"/>
                <a:gd name="connsiteX2603" fmla="*/ 443770 w 476250"/>
                <a:gd name="connsiteY2603" fmla="*/ 337493 h 438150"/>
                <a:gd name="connsiteX2604" fmla="*/ 445580 w 476250"/>
                <a:gd name="connsiteY2604" fmla="*/ 335493 h 438150"/>
                <a:gd name="connsiteX2605" fmla="*/ 447008 w 476250"/>
                <a:gd name="connsiteY2605" fmla="*/ 337207 h 438150"/>
                <a:gd name="connsiteX2606" fmla="*/ 447580 w 476250"/>
                <a:gd name="connsiteY2606" fmla="*/ 337207 h 438150"/>
                <a:gd name="connsiteX2607" fmla="*/ 448342 w 476250"/>
                <a:gd name="connsiteY2607" fmla="*/ 337684 h 438150"/>
                <a:gd name="connsiteX2608" fmla="*/ 449390 w 476250"/>
                <a:gd name="connsiteY2608" fmla="*/ 337684 h 438150"/>
                <a:gd name="connsiteX2609" fmla="*/ 450332 w 476250"/>
                <a:gd name="connsiteY2609" fmla="*/ 337693 h 438150"/>
                <a:gd name="connsiteX2610" fmla="*/ 450342 w 476250"/>
                <a:gd name="connsiteY2610" fmla="*/ 337684 h 438150"/>
                <a:gd name="connsiteX2611" fmla="*/ 451104 w 476250"/>
                <a:gd name="connsiteY2611" fmla="*/ 337684 h 438150"/>
                <a:gd name="connsiteX2612" fmla="*/ 451771 w 476250"/>
                <a:gd name="connsiteY2612" fmla="*/ 337684 h 438150"/>
                <a:gd name="connsiteX2613" fmla="*/ 452342 w 476250"/>
                <a:gd name="connsiteY2613" fmla="*/ 337684 h 438150"/>
                <a:gd name="connsiteX2614" fmla="*/ 453104 w 476250"/>
                <a:gd name="connsiteY2614" fmla="*/ 337684 h 438150"/>
                <a:gd name="connsiteX2615" fmla="*/ 453676 w 476250"/>
                <a:gd name="connsiteY2615" fmla="*/ 337684 h 438150"/>
                <a:gd name="connsiteX2616" fmla="*/ 453676 w 476250"/>
                <a:gd name="connsiteY2616" fmla="*/ 337207 h 438150"/>
                <a:gd name="connsiteX2617" fmla="*/ 453009 w 476250"/>
                <a:gd name="connsiteY2617" fmla="*/ 337207 h 438150"/>
                <a:gd name="connsiteX2618" fmla="*/ 452438 w 476250"/>
                <a:gd name="connsiteY2618" fmla="*/ 337207 h 438150"/>
                <a:gd name="connsiteX2619" fmla="*/ 451771 w 476250"/>
                <a:gd name="connsiteY2619" fmla="*/ 337207 h 438150"/>
                <a:gd name="connsiteX2620" fmla="*/ 451104 w 476250"/>
                <a:gd name="connsiteY2620" fmla="*/ 337207 h 438150"/>
                <a:gd name="connsiteX2621" fmla="*/ 450342 w 476250"/>
                <a:gd name="connsiteY2621" fmla="*/ 337207 h 438150"/>
                <a:gd name="connsiteX2622" fmla="*/ 448246 w 476250"/>
                <a:gd name="connsiteY2622" fmla="*/ 337207 h 438150"/>
                <a:gd name="connsiteX2623" fmla="*/ 447580 w 476250"/>
                <a:gd name="connsiteY2623" fmla="*/ 337207 h 438150"/>
                <a:gd name="connsiteX2624" fmla="*/ 448437 w 476250"/>
                <a:gd name="connsiteY2624" fmla="*/ 336255 h 438150"/>
                <a:gd name="connsiteX2625" fmla="*/ 449771 w 476250"/>
                <a:gd name="connsiteY2625" fmla="*/ 337589 h 438150"/>
                <a:gd name="connsiteX2626" fmla="*/ 450818 w 476250"/>
                <a:gd name="connsiteY2626" fmla="*/ 337589 h 438150"/>
                <a:gd name="connsiteX2627" fmla="*/ 451676 w 476250"/>
                <a:gd name="connsiteY2627" fmla="*/ 337589 h 438150"/>
                <a:gd name="connsiteX2628" fmla="*/ 452438 w 476250"/>
                <a:gd name="connsiteY2628" fmla="*/ 337589 h 438150"/>
                <a:gd name="connsiteX2629" fmla="*/ 456057 w 476250"/>
                <a:gd name="connsiteY2629" fmla="*/ 337589 h 438150"/>
                <a:gd name="connsiteX2630" fmla="*/ 455009 w 476250"/>
                <a:gd name="connsiteY2630" fmla="*/ 337589 h 438150"/>
                <a:gd name="connsiteX2631" fmla="*/ 454533 w 476250"/>
                <a:gd name="connsiteY2631" fmla="*/ 337589 h 438150"/>
                <a:gd name="connsiteX2632" fmla="*/ 453962 w 476250"/>
                <a:gd name="connsiteY2632" fmla="*/ 337589 h 438150"/>
                <a:gd name="connsiteX2633" fmla="*/ 453390 w 476250"/>
                <a:gd name="connsiteY2633" fmla="*/ 337589 h 438150"/>
                <a:gd name="connsiteX2634" fmla="*/ 452723 w 476250"/>
                <a:gd name="connsiteY2634" fmla="*/ 337589 h 438150"/>
                <a:gd name="connsiteX2635" fmla="*/ 451961 w 476250"/>
                <a:gd name="connsiteY2635" fmla="*/ 337589 h 438150"/>
                <a:gd name="connsiteX2636" fmla="*/ 451009 w 476250"/>
                <a:gd name="connsiteY2636" fmla="*/ 337589 h 438150"/>
                <a:gd name="connsiteX2637" fmla="*/ 450437 w 476250"/>
                <a:gd name="connsiteY2637" fmla="*/ 337589 h 438150"/>
                <a:gd name="connsiteX2638" fmla="*/ 451295 w 476250"/>
                <a:gd name="connsiteY2638" fmla="*/ 336445 h 438150"/>
                <a:gd name="connsiteX2639" fmla="*/ 452533 w 476250"/>
                <a:gd name="connsiteY2639" fmla="*/ 337969 h 438150"/>
                <a:gd name="connsiteX2640" fmla="*/ 453340 w 476250"/>
                <a:gd name="connsiteY2640" fmla="*/ 338020 h 438150"/>
                <a:gd name="connsiteX2641" fmla="*/ 453390 w 476250"/>
                <a:gd name="connsiteY2641" fmla="*/ 337969 h 438150"/>
                <a:gd name="connsiteX2642" fmla="*/ 454152 w 476250"/>
                <a:gd name="connsiteY2642" fmla="*/ 337969 h 438150"/>
                <a:gd name="connsiteX2643" fmla="*/ 454819 w 476250"/>
                <a:gd name="connsiteY2643" fmla="*/ 337969 h 438150"/>
                <a:gd name="connsiteX2644" fmla="*/ 455390 w 476250"/>
                <a:gd name="connsiteY2644" fmla="*/ 337969 h 438150"/>
                <a:gd name="connsiteX2645" fmla="*/ 455390 w 476250"/>
                <a:gd name="connsiteY2645" fmla="*/ 336922 h 438150"/>
                <a:gd name="connsiteX2646" fmla="*/ 454819 w 476250"/>
                <a:gd name="connsiteY2646" fmla="*/ 336922 h 438150"/>
                <a:gd name="connsiteX2647" fmla="*/ 454343 w 476250"/>
                <a:gd name="connsiteY2647" fmla="*/ 336922 h 438150"/>
                <a:gd name="connsiteX2648" fmla="*/ 453771 w 476250"/>
                <a:gd name="connsiteY2648" fmla="*/ 336922 h 438150"/>
                <a:gd name="connsiteX2649" fmla="*/ 453200 w 476250"/>
                <a:gd name="connsiteY2649" fmla="*/ 336922 h 438150"/>
                <a:gd name="connsiteX2650" fmla="*/ 452438 w 476250"/>
                <a:gd name="connsiteY2650" fmla="*/ 336922 h 438150"/>
                <a:gd name="connsiteX2651" fmla="*/ 451676 w 476250"/>
                <a:gd name="connsiteY2651" fmla="*/ 336922 h 438150"/>
                <a:gd name="connsiteX2652" fmla="*/ 452247 w 476250"/>
                <a:gd name="connsiteY2652" fmla="*/ 336065 h 438150"/>
                <a:gd name="connsiteX2653" fmla="*/ 453200 w 476250"/>
                <a:gd name="connsiteY2653" fmla="*/ 337303 h 438150"/>
                <a:gd name="connsiteX2654" fmla="*/ 453866 w 476250"/>
                <a:gd name="connsiteY2654" fmla="*/ 337303 h 438150"/>
                <a:gd name="connsiteX2655" fmla="*/ 454533 w 476250"/>
                <a:gd name="connsiteY2655" fmla="*/ 337303 h 438150"/>
                <a:gd name="connsiteX2656" fmla="*/ 456629 w 476250"/>
                <a:gd name="connsiteY2656" fmla="*/ 337303 h 438150"/>
                <a:gd name="connsiteX2657" fmla="*/ 456629 w 476250"/>
                <a:gd name="connsiteY2657" fmla="*/ 336731 h 438150"/>
                <a:gd name="connsiteX2658" fmla="*/ 455486 w 476250"/>
                <a:gd name="connsiteY2658" fmla="*/ 336731 h 438150"/>
                <a:gd name="connsiteX2659" fmla="*/ 454914 w 476250"/>
                <a:gd name="connsiteY2659" fmla="*/ 336731 h 438150"/>
                <a:gd name="connsiteX2660" fmla="*/ 454343 w 476250"/>
                <a:gd name="connsiteY2660" fmla="*/ 336731 h 438150"/>
                <a:gd name="connsiteX2661" fmla="*/ 455009 w 476250"/>
                <a:gd name="connsiteY2661" fmla="*/ 335779 h 438150"/>
                <a:gd name="connsiteX2662" fmla="*/ 455867 w 476250"/>
                <a:gd name="connsiteY2662" fmla="*/ 336826 h 438150"/>
                <a:gd name="connsiteX2663" fmla="*/ 458915 w 476250"/>
                <a:gd name="connsiteY2663" fmla="*/ 336826 h 438150"/>
                <a:gd name="connsiteX2664" fmla="*/ 458915 w 476250"/>
                <a:gd name="connsiteY2664" fmla="*/ 303775 h 438150"/>
                <a:gd name="connsiteX2665" fmla="*/ 458343 w 476250"/>
                <a:gd name="connsiteY2665" fmla="*/ 303775 h 438150"/>
                <a:gd name="connsiteX2666" fmla="*/ 457867 w 476250"/>
                <a:gd name="connsiteY2666" fmla="*/ 303775 h 438150"/>
                <a:gd name="connsiteX2667" fmla="*/ 458629 w 476250"/>
                <a:gd name="connsiteY2667" fmla="*/ 302632 h 438150"/>
                <a:gd name="connsiteX2668" fmla="*/ 458629 w 476250"/>
                <a:gd name="connsiteY2668" fmla="*/ 303298 h 438150"/>
                <a:gd name="connsiteX2669" fmla="*/ 462820 w 476250"/>
                <a:gd name="connsiteY2669" fmla="*/ 302537 h 438150"/>
                <a:gd name="connsiteX2670" fmla="*/ 459486 w 476250"/>
                <a:gd name="connsiteY2670" fmla="*/ 300822 h 438150"/>
                <a:gd name="connsiteX2671" fmla="*/ 459486 w 476250"/>
                <a:gd name="connsiteY2671" fmla="*/ 300060 h 438150"/>
                <a:gd name="connsiteX2672" fmla="*/ 459486 w 476250"/>
                <a:gd name="connsiteY2672" fmla="*/ 300631 h 438150"/>
                <a:gd name="connsiteX2673" fmla="*/ 463201 w 476250"/>
                <a:gd name="connsiteY2673" fmla="*/ 299965 h 438150"/>
                <a:gd name="connsiteX2674" fmla="*/ 460343 w 476250"/>
                <a:gd name="connsiteY2674" fmla="*/ 298250 h 438150"/>
                <a:gd name="connsiteX2675" fmla="*/ 463391 w 476250"/>
                <a:gd name="connsiteY2675" fmla="*/ 297584 h 438150"/>
                <a:gd name="connsiteX2676" fmla="*/ 461296 w 476250"/>
                <a:gd name="connsiteY2676" fmla="*/ 296155 h 438150"/>
                <a:gd name="connsiteX2677" fmla="*/ 463677 w 476250"/>
                <a:gd name="connsiteY2677" fmla="*/ 296155 h 438150"/>
                <a:gd name="connsiteX2678" fmla="*/ 462248 w 476250"/>
                <a:gd name="connsiteY2678" fmla="*/ 294440 h 438150"/>
                <a:gd name="connsiteX2679" fmla="*/ 464630 w 476250"/>
                <a:gd name="connsiteY2679" fmla="*/ 294440 h 438150"/>
                <a:gd name="connsiteX2680" fmla="*/ 463391 w 476250"/>
                <a:gd name="connsiteY2680" fmla="*/ 292535 h 438150"/>
                <a:gd name="connsiteX2681" fmla="*/ 465296 w 476250"/>
                <a:gd name="connsiteY2681" fmla="*/ 291678 h 438150"/>
                <a:gd name="connsiteX2682" fmla="*/ 464344 w 476250"/>
                <a:gd name="connsiteY2682" fmla="*/ 290440 h 438150"/>
                <a:gd name="connsiteX2683" fmla="*/ 466439 w 476250"/>
                <a:gd name="connsiteY2683" fmla="*/ 289868 h 438150"/>
                <a:gd name="connsiteX2684" fmla="*/ 465296 w 476250"/>
                <a:gd name="connsiteY2684" fmla="*/ 288725 h 438150"/>
                <a:gd name="connsiteX2685" fmla="*/ 465296 w 476250"/>
                <a:gd name="connsiteY2685" fmla="*/ 288154 h 438150"/>
                <a:gd name="connsiteX2686" fmla="*/ 467296 w 476250"/>
                <a:gd name="connsiteY2686" fmla="*/ 287582 h 438150"/>
                <a:gd name="connsiteX2687" fmla="*/ 468059 w 476250"/>
                <a:gd name="connsiteY2687" fmla="*/ 283772 h 438150"/>
                <a:gd name="connsiteX2688" fmla="*/ 468059 w 476250"/>
                <a:gd name="connsiteY2688" fmla="*/ 283010 h 438150"/>
                <a:gd name="connsiteX2689" fmla="*/ 469964 w 476250"/>
                <a:gd name="connsiteY2689" fmla="*/ 283010 h 438150"/>
                <a:gd name="connsiteX2690" fmla="*/ 468916 w 476250"/>
                <a:gd name="connsiteY2690" fmla="*/ 281677 h 438150"/>
                <a:gd name="connsiteX2691" fmla="*/ 471488 w 476250"/>
                <a:gd name="connsiteY2691" fmla="*/ 281010 h 438150"/>
                <a:gd name="connsiteX2692" fmla="*/ 390335 w 476250"/>
                <a:gd name="connsiteY2692" fmla="*/ 247577 h 438150"/>
                <a:gd name="connsiteX2693" fmla="*/ 390335 w 476250"/>
                <a:gd name="connsiteY2693" fmla="*/ 248530 h 438150"/>
                <a:gd name="connsiteX2694" fmla="*/ 390335 w 476250"/>
                <a:gd name="connsiteY2694" fmla="*/ 247577 h 438150"/>
                <a:gd name="connsiteX2695" fmla="*/ 388811 w 476250"/>
                <a:gd name="connsiteY2695" fmla="*/ 253292 h 438150"/>
                <a:gd name="connsiteX2696" fmla="*/ 388334 w 476250"/>
                <a:gd name="connsiteY2696" fmla="*/ 254435 h 438150"/>
                <a:gd name="connsiteX2697" fmla="*/ 388334 w 476250"/>
                <a:gd name="connsiteY2697" fmla="*/ 252340 h 438150"/>
                <a:gd name="connsiteX2698" fmla="*/ 388811 w 476250"/>
                <a:gd name="connsiteY2698" fmla="*/ 253197 h 438150"/>
                <a:gd name="connsiteX2699" fmla="*/ 388811 w 476250"/>
                <a:gd name="connsiteY2699" fmla="*/ 253292 h 438150"/>
                <a:gd name="connsiteX2700" fmla="*/ 388811 w 476250"/>
                <a:gd name="connsiteY2700" fmla="*/ 248434 h 438150"/>
                <a:gd name="connsiteX2701" fmla="*/ 388811 w 476250"/>
                <a:gd name="connsiteY2701" fmla="*/ 247672 h 438150"/>
                <a:gd name="connsiteX2702" fmla="*/ 388620 w 476250"/>
                <a:gd name="connsiteY2702" fmla="*/ 248339 h 438150"/>
                <a:gd name="connsiteX2703" fmla="*/ 388811 w 476250"/>
                <a:gd name="connsiteY2703" fmla="*/ 248434 h 438150"/>
                <a:gd name="connsiteX2704" fmla="*/ 388811 w 476250"/>
                <a:gd name="connsiteY2704" fmla="*/ 245101 h 438150"/>
                <a:gd name="connsiteX2705" fmla="*/ 388811 w 476250"/>
                <a:gd name="connsiteY2705" fmla="*/ 242338 h 438150"/>
                <a:gd name="connsiteX2706" fmla="*/ 388430 w 476250"/>
                <a:gd name="connsiteY2706" fmla="*/ 244910 h 438150"/>
                <a:gd name="connsiteX2707" fmla="*/ 388811 w 476250"/>
                <a:gd name="connsiteY2707" fmla="*/ 245101 h 438150"/>
                <a:gd name="connsiteX2708" fmla="*/ 388811 w 476250"/>
                <a:gd name="connsiteY2708" fmla="*/ 237957 h 438150"/>
                <a:gd name="connsiteX2709" fmla="*/ 388811 w 476250"/>
                <a:gd name="connsiteY2709" fmla="*/ 238528 h 438150"/>
                <a:gd name="connsiteX2710" fmla="*/ 388811 w 476250"/>
                <a:gd name="connsiteY2710" fmla="*/ 237957 h 438150"/>
                <a:gd name="connsiteX2711" fmla="*/ 458248 w 476250"/>
                <a:gd name="connsiteY2711" fmla="*/ 167948 h 438150"/>
                <a:gd name="connsiteX2712" fmla="*/ 458248 w 476250"/>
                <a:gd name="connsiteY2712" fmla="*/ 165186 h 438150"/>
                <a:gd name="connsiteX2713" fmla="*/ 457486 w 476250"/>
                <a:gd name="connsiteY2713" fmla="*/ 167853 h 438150"/>
                <a:gd name="connsiteX2714" fmla="*/ 458248 w 476250"/>
                <a:gd name="connsiteY2714" fmla="*/ 167948 h 438150"/>
                <a:gd name="connsiteX2715" fmla="*/ 387096 w 476250"/>
                <a:gd name="connsiteY2715" fmla="*/ 243005 h 438150"/>
                <a:gd name="connsiteX2716" fmla="*/ 387096 w 476250"/>
                <a:gd name="connsiteY2716" fmla="*/ 241291 h 438150"/>
                <a:gd name="connsiteX2717" fmla="*/ 386715 w 476250"/>
                <a:gd name="connsiteY2717" fmla="*/ 243005 h 438150"/>
                <a:gd name="connsiteX2718" fmla="*/ 387096 w 476250"/>
                <a:gd name="connsiteY2718" fmla="*/ 243005 h 438150"/>
                <a:gd name="connsiteX2719" fmla="*/ 387096 w 476250"/>
                <a:gd name="connsiteY2719" fmla="*/ 232051 h 438150"/>
                <a:gd name="connsiteX2720" fmla="*/ 387096 w 476250"/>
                <a:gd name="connsiteY2720" fmla="*/ 234718 h 438150"/>
                <a:gd name="connsiteX2721" fmla="*/ 386429 w 476250"/>
                <a:gd name="connsiteY2721" fmla="*/ 234718 h 438150"/>
                <a:gd name="connsiteX2722" fmla="*/ 386525 w 476250"/>
                <a:gd name="connsiteY2722" fmla="*/ 232051 h 438150"/>
                <a:gd name="connsiteX2723" fmla="*/ 387096 w 476250"/>
                <a:gd name="connsiteY2723" fmla="*/ 232051 h 438150"/>
                <a:gd name="connsiteX2724" fmla="*/ 385286 w 476250"/>
                <a:gd name="connsiteY2724" fmla="*/ 241576 h 438150"/>
                <a:gd name="connsiteX2725" fmla="*/ 385286 w 476250"/>
                <a:gd name="connsiteY2725" fmla="*/ 236052 h 438150"/>
                <a:gd name="connsiteX2726" fmla="*/ 385763 w 476250"/>
                <a:gd name="connsiteY2726" fmla="*/ 236052 h 438150"/>
                <a:gd name="connsiteX2727" fmla="*/ 385763 w 476250"/>
                <a:gd name="connsiteY2727" fmla="*/ 238909 h 438150"/>
                <a:gd name="connsiteX2728" fmla="*/ 385763 w 476250"/>
                <a:gd name="connsiteY2728" fmla="*/ 239671 h 438150"/>
                <a:gd name="connsiteX2729" fmla="*/ 385763 w 476250"/>
                <a:gd name="connsiteY2729" fmla="*/ 241576 h 438150"/>
                <a:gd name="connsiteX2730" fmla="*/ 385763 w 476250"/>
                <a:gd name="connsiteY2730" fmla="*/ 242148 h 438150"/>
                <a:gd name="connsiteX2731" fmla="*/ 385763 w 476250"/>
                <a:gd name="connsiteY2731" fmla="*/ 252816 h 438150"/>
                <a:gd name="connsiteX2732" fmla="*/ 386334 w 476250"/>
                <a:gd name="connsiteY2732" fmla="*/ 253483 h 438150"/>
                <a:gd name="connsiteX2733" fmla="*/ 387001 w 476250"/>
                <a:gd name="connsiteY2733" fmla="*/ 252816 h 438150"/>
                <a:gd name="connsiteX2734" fmla="*/ 387001 w 476250"/>
                <a:gd name="connsiteY2734" fmla="*/ 247101 h 438150"/>
                <a:gd name="connsiteX2735" fmla="*/ 387001 w 476250"/>
                <a:gd name="connsiteY2735" fmla="*/ 247863 h 438150"/>
                <a:gd name="connsiteX2736" fmla="*/ 387001 w 476250"/>
                <a:gd name="connsiteY2736" fmla="*/ 248720 h 438150"/>
                <a:gd name="connsiteX2737" fmla="*/ 386144 w 476250"/>
                <a:gd name="connsiteY2737" fmla="*/ 267770 h 438150"/>
                <a:gd name="connsiteX2738" fmla="*/ 386144 w 476250"/>
                <a:gd name="connsiteY2738" fmla="*/ 264436 h 438150"/>
                <a:gd name="connsiteX2739" fmla="*/ 385286 w 476250"/>
                <a:gd name="connsiteY2739" fmla="*/ 264436 h 438150"/>
                <a:gd name="connsiteX2740" fmla="*/ 385286 w 476250"/>
                <a:gd name="connsiteY2740" fmla="*/ 267675 h 438150"/>
                <a:gd name="connsiteX2741" fmla="*/ 384524 w 476250"/>
                <a:gd name="connsiteY2741" fmla="*/ 267675 h 438150"/>
                <a:gd name="connsiteX2742" fmla="*/ 384715 w 476250"/>
                <a:gd name="connsiteY2742" fmla="*/ 241291 h 438150"/>
                <a:gd name="connsiteX2743" fmla="*/ 385286 w 476250"/>
                <a:gd name="connsiteY2743" fmla="*/ 241576 h 438150"/>
                <a:gd name="connsiteX2744" fmla="*/ 386429 w 476250"/>
                <a:gd name="connsiteY2744" fmla="*/ 269104 h 438150"/>
                <a:gd name="connsiteX2745" fmla="*/ 383381 w 476250"/>
                <a:gd name="connsiteY2745" fmla="*/ 299107 h 438150"/>
                <a:gd name="connsiteX2746" fmla="*/ 381000 w 476250"/>
                <a:gd name="connsiteY2746" fmla="*/ 324730 h 438150"/>
                <a:gd name="connsiteX2747" fmla="*/ 381000 w 476250"/>
                <a:gd name="connsiteY2747" fmla="*/ 329111 h 438150"/>
                <a:gd name="connsiteX2748" fmla="*/ 375190 w 476250"/>
                <a:gd name="connsiteY2748" fmla="*/ 331397 h 438150"/>
                <a:gd name="connsiteX2749" fmla="*/ 370142 w 476250"/>
                <a:gd name="connsiteY2749" fmla="*/ 333016 h 438150"/>
                <a:gd name="connsiteX2750" fmla="*/ 367094 w 476250"/>
                <a:gd name="connsiteY2750" fmla="*/ 336255 h 438150"/>
                <a:gd name="connsiteX2751" fmla="*/ 361093 w 476250"/>
                <a:gd name="connsiteY2751" fmla="*/ 340922 h 438150"/>
                <a:gd name="connsiteX2752" fmla="*/ 359378 w 476250"/>
                <a:gd name="connsiteY2752" fmla="*/ 341970 h 438150"/>
                <a:gd name="connsiteX2753" fmla="*/ 356711 w 476250"/>
                <a:gd name="connsiteY2753" fmla="*/ 341113 h 438150"/>
                <a:gd name="connsiteX2754" fmla="*/ 355664 w 476250"/>
                <a:gd name="connsiteY2754" fmla="*/ 340351 h 438150"/>
                <a:gd name="connsiteX2755" fmla="*/ 356235 w 476250"/>
                <a:gd name="connsiteY2755" fmla="*/ 339493 h 438150"/>
                <a:gd name="connsiteX2756" fmla="*/ 357759 w 476250"/>
                <a:gd name="connsiteY2756" fmla="*/ 337874 h 438150"/>
                <a:gd name="connsiteX2757" fmla="*/ 357810 w 476250"/>
                <a:gd name="connsiteY2757" fmla="*/ 337067 h 438150"/>
                <a:gd name="connsiteX2758" fmla="*/ 357759 w 476250"/>
                <a:gd name="connsiteY2758" fmla="*/ 337017 h 438150"/>
                <a:gd name="connsiteX2759" fmla="*/ 356902 w 476250"/>
                <a:gd name="connsiteY2759" fmla="*/ 337017 h 438150"/>
                <a:gd name="connsiteX2760" fmla="*/ 354997 w 476250"/>
                <a:gd name="connsiteY2760" fmla="*/ 339017 h 438150"/>
                <a:gd name="connsiteX2761" fmla="*/ 353759 w 476250"/>
                <a:gd name="connsiteY2761" fmla="*/ 340541 h 438150"/>
                <a:gd name="connsiteX2762" fmla="*/ 352806 w 476250"/>
                <a:gd name="connsiteY2762" fmla="*/ 340541 h 438150"/>
                <a:gd name="connsiteX2763" fmla="*/ 354997 w 476250"/>
                <a:gd name="connsiteY2763" fmla="*/ 338160 h 438150"/>
                <a:gd name="connsiteX2764" fmla="*/ 354997 w 476250"/>
                <a:gd name="connsiteY2764" fmla="*/ 337303 h 438150"/>
                <a:gd name="connsiteX2765" fmla="*/ 354140 w 476250"/>
                <a:gd name="connsiteY2765" fmla="*/ 337303 h 438150"/>
                <a:gd name="connsiteX2766" fmla="*/ 352616 w 476250"/>
                <a:gd name="connsiteY2766" fmla="*/ 339113 h 438150"/>
                <a:gd name="connsiteX2767" fmla="*/ 352616 w 476250"/>
                <a:gd name="connsiteY2767" fmla="*/ 338350 h 438150"/>
                <a:gd name="connsiteX2768" fmla="*/ 355283 w 476250"/>
                <a:gd name="connsiteY2768" fmla="*/ 336826 h 438150"/>
                <a:gd name="connsiteX2769" fmla="*/ 355590 w 476250"/>
                <a:gd name="connsiteY2769" fmla="*/ 335935 h 438150"/>
                <a:gd name="connsiteX2770" fmla="*/ 354700 w 476250"/>
                <a:gd name="connsiteY2770" fmla="*/ 335627 h 438150"/>
                <a:gd name="connsiteX2771" fmla="*/ 354425 w 476250"/>
                <a:gd name="connsiteY2771" fmla="*/ 335874 h 438150"/>
                <a:gd name="connsiteX2772" fmla="*/ 352616 w 476250"/>
                <a:gd name="connsiteY2772" fmla="*/ 337112 h 438150"/>
                <a:gd name="connsiteX2773" fmla="*/ 353187 w 476250"/>
                <a:gd name="connsiteY2773" fmla="*/ 335874 h 438150"/>
                <a:gd name="connsiteX2774" fmla="*/ 353854 w 476250"/>
                <a:gd name="connsiteY2774" fmla="*/ 335874 h 438150"/>
                <a:gd name="connsiteX2775" fmla="*/ 355187 w 476250"/>
                <a:gd name="connsiteY2775" fmla="*/ 335112 h 438150"/>
                <a:gd name="connsiteX2776" fmla="*/ 355238 w 476250"/>
                <a:gd name="connsiteY2776" fmla="*/ 334305 h 438150"/>
                <a:gd name="connsiteX2777" fmla="*/ 355187 w 476250"/>
                <a:gd name="connsiteY2777" fmla="*/ 334255 h 438150"/>
                <a:gd name="connsiteX2778" fmla="*/ 354330 w 476250"/>
                <a:gd name="connsiteY2778" fmla="*/ 334255 h 438150"/>
                <a:gd name="connsiteX2779" fmla="*/ 356521 w 476250"/>
                <a:gd name="connsiteY2779" fmla="*/ 333016 h 438150"/>
                <a:gd name="connsiteX2780" fmla="*/ 364617 w 476250"/>
                <a:gd name="connsiteY2780" fmla="*/ 323491 h 438150"/>
                <a:gd name="connsiteX2781" fmla="*/ 367570 w 476250"/>
                <a:gd name="connsiteY2781" fmla="*/ 320348 h 438150"/>
                <a:gd name="connsiteX2782" fmla="*/ 367570 w 476250"/>
                <a:gd name="connsiteY2782" fmla="*/ 292535 h 438150"/>
                <a:gd name="connsiteX2783" fmla="*/ 365665 w 476250"/>
                <a:gd name="connsiteY2783" fmla="*/ 264151 h 438150"/>
                <a:gd name="connsiteX2784" fmla="*/ 366617 w 476250"/>
                <a:gd name="connsiteY2784" fmla="*/ 264151 h 438150"/>
                <a:gd name="connsiteX2785" fmla="*/ 368999 w 476250"/>
                <a:gd name="connsiteY2785" fmla="*/ 264817 h 438150"/>
                <a:gd name="connsiteX2786" fmla="*/ 371380 w 476250"/>
                <a:gd name="connsiteY2786" fmla="*/ 265389 h 438150"/>
                <a:gd name="connsiteX2787" fmla="*/ 373761 w 476250"/>
                <a:gd name="connsiteY2787" fmla="*/ 265960 h 438150"/>
                <a:gd name="connsiteX2788" fmla="*/ 376523 w 476250"/>
                <a:gd name="connsiteY2788" fmla="*/ 266627 h 438150"/>
                <a:gd name="connsiteX2789" fmla="*/ 379095 w 476250"/>
                <a:gd name="connsiteY2789" fmla="*/ 267103 h 438150"/>
                <a:gd name="connsiteX2790" fmla="*/ 386429 w 476250"/>
                <a:gd name="connsiteY2790" fmla="*/ 269104 h 438150"/>
                <a:gd name="connsiteX2791" fmla="*/ 372142 w 476250"/>
                <a:gd name="connsiteY2791" fmla="*/ 348923 h 438150"/>
                <a:gd name="connsiteX2792" fmla="*/ 370808 w 476250"/>
                <a:gd name="connsiteY2792" fmla="*/ 348923 h 438150"/>
                <a:gd name="connsiteX2793" fmla="*/ 372523 w 476250"/>
                <a:gd name="connsiteY2793" fmla="*/ 345304 h 438150"/>
                <a:gd name="connsiteX2794" fmla="*/ 371380 w 476250"/>
                <a:gd name="connsiteY2794" fmla="*/ 344542 h 438150"/>
                <a:gd name="connsiteX2795" fmla="*/ 369570 w 476250"/>
                <a:gd name="connsiteY2795" fmla="*/ 344542 h 438150"/>
                <a:gd name="connsiteX2796" fmla="*/ 371856 w 476250"/>
                <a:gd name="connsiteY2796" fmla="*/ 340160 h 438150"/>
                <a:gd name="connsiteX2797" fmla="*/ 370713 w 476250"/>
                <a:gd name="connsiteY2797" fmla="*/ 339493 h 438150"/>
                <a:gd name="connsiteX2798" fmla="*/ 369665 w 476250"/>
                <a:gd name="connsiteY2798" fmla="*/ 339493 h 438150"/>
                <a:gd name="connsiteX2799" fmla="*/ 371189 w 476250"/>
                <a:gd name="connsiteY2799" fmla="*/ 336541 h 438150"/>
                <a:gd name="connsiteX2800" fmla="*/ 369761 w 476250"/>
                <a:gd name="connsiteY2800" fmla="*/ 335779 h 438150"/>
                <a:gd name="connsiteX2801" fmla="*/ 371285 w 476250"/>
                <a:gd name="connsiteY2801" fmla="*/ 334445 h 438150"/>
                <a:gd name="connsiteX2802" fmla="*/ 376047 w 476250"/>
                <a:gd name="connsiteY2802" fmla="*/ 332921 h 438150"/>
                <a:gd name="connsiteX2803" fmla="*/ 377095 w 476250"/>
                <a:gd name="connsiteY2803" fmla="*/ 335112 h 438150"/>
                <a:gd name="connsiteX2804" fmla="*/ 375761 w 476250"/>
                <a:gd name="connsiteY2804" fmla="*/ 335779 h 438150"/>
                <a:gd name="connsiteX2805" fmla="*/ 376904 w 476250"/>
                <a:gd name="connsiteY2805" fmla="*/ 338446 h 438150"/>
                <a:gd name="connsiteX2806" fmla="*/ 375285 w 476250"/>
                <a:gd name="connsiteY2806" fmla="*/ 339017 h 438150"/>
                <a:gd name="connsiteX2807" fmla="*/ 377000 w 476250"/>
                <a:gd name="connsiteY2807" fmla="*/ 342922 h 438150"/>
                <a:gd name="connsiteX2808" fmla="*/ 374714 w 476250"/>
                <a:gd name="connsiteY2808" fmla="*/ 342922 h 438150"/>
                <a:gd name="connsiteX2809" fmla="*/ 376714 w 476250"/>
                <a:gd name="connsiteY2809" fmla="*/ 346828 h 438150"/>
                <a:gd name="connsiteX2810" fmla="*/ 375190 w 476250"/>
                <a:gd name="connsiteY2810" fmla="*/ 346828 h 438150"/>
                <a:gd name="connsiteX2811" fmla="*/ 374237 w 476250"/>
                <a:gd name="connsiteY2811" fmla="*/ 347494 h 438150"/>
                <a:gd name="connsiteX2812" fmla="*/ 378619 w 476250"/>
                <a:gd name="connsiteY2812" fmla="*/ 352543 h 438150"/>
                <a:gd name="connsiteX2813" fmla="*/ 373856 w 476250"/>
                <a:gd name="connsiteY2813" fmla="*/ 353495 h 438150"/>
                <a:gd name="connsiteX2814" fmla="*/ 373856 w 476250"/>
                <a:gd name="connsiteY2814" fmla="*/ 352447 h 438150"/>
                <a:gd name="connsiteX2815" fmla="*/ 372999 w 476250"/>
                <a:gd name="connsiteY2815" fmla="*/ 350542 h 438150"/>
                <a:gd name="connsiteX2816" fmla="*/ 372999 w 476250"/>
                <a:gd name="connsiteY2816" fmla="*/ 349209 h 438150"/>
                <a:gd name="connsiteX2817" fmla="*/ 371570 w 476250"/>
                <a:gd name="connsiteY2817" fmla="*/ 348638 h 438150"/>
                <a:gd name="connsiteX2818" fmla="*/ 372142 w 476250"/>
                <a:gd name="connsiteY2818" fmla="*/ 348923 h 438150"/>
                <a:gd name="connsiteX2819" fmla="*/ 373571 w 476250"/>
                <a:gd name="connsiteY2819" fmla="*/ 355781 h 438150"/>
                <a:gd name="connsiteX2820" fmla="*/ 378809 w 476250"/>
                <a:gd name="connsiteY2820" fmla="*/ 354734 h 438150"/>
                <a:gd name="connsiteX2821" fmla="*/ 377762 w 476250"/>
                <a:gd name="connsiteY2821" fmla="*/ 357877 h 438150"/>
                <a:gd name="connsiteX2822" fmla="*/ 375380 w 476250"/>
                <a:gd name="connsiteY2822" fmla="*/ 358829 h 438150"/>
                <a:gd name="connsiteX2823" fmla="*/ 373285 w 476250"/>
                <a:gd name="connsiteY2823" fmla="*/ 357305 h 438150"/>
                <a:gd name="connsiteX2824" fmla="*/ 372999 w 476250"/>
                <a:gd name="connsiteY2824" fmla="*/ 355495 h 438150"/>
                <a:gd name="connsiteX2825" fmla="*/ 373571 w 476250"/>
                <a:gd name="connsiteY2825" fmla="*/ 355781 h 438150"/>
                <a:gd name="connsiteX2826" fmla="*/ 364046 w 476250"/>
                <a:gd name="connsiteY2826" fmla="*/ 344256 h 438150"/>
                <a:gd name="connsiteX2827" fmla="*/ 361093 w 476250"/>
                <a:gd name="connsiteY2827" fmla="*/ 342922 h 438150"/>
                <a:gd name="connsiteX2828" fmla="*/ 362807 w 476250"/>
                <a:gd name="connsiteY2828" fmla="*/ 342922 h 438150"/>
                <a:gd name="connsiteX2829" fmla="*/ 363569 w 476250"/>
                <a:gd name="connsiteY2829" fmla="*/ 343970 h 438150"/>
                <a:gd name="connsiteX2830" fmla="*/ 364046 w 476250"/>
                <a:gd name="connsiteY2830" fmla="*/ 344256 h 438150"/>
                <a:gd name="connsiteX2831" fmla="*/ 355759 w 476250"/>
                <a:gd name="connsiteY2831" fmla="*/ 344256 h 438150"/>
                <a:gd name="connsiteX2832" fmla="*/ 357473 w 476250"/>
                <a:gd name="connsiteY2832" fmla="*/ 343113 h 438150"/>
                <a:gd name="connsiteX2833" fmla="*/ 358902 w 476250"/>
                <a:gd name="connsiteY2833" fmla="*/ 343113 h 438150"/>
                <a:gd name="connsiteX2834" fmla="*/ 356140 w 476250"/>
                <a:gd name="connsiteY2834" fmla="*/ 344732 h 438150"/>
                <a:gd name="connsiteX2835" fmla="*/ 354235 w 476250"/>
                <a:gd name="connsiteY2835" fmla="*/ 344066 h 438150"/>
                <a:gd name="connsiteX2836" fmla="*/ 354235 w 476250"/>
                <a:gd name="connsiteY2836" fmla="*/ 343113 h 438150"/>
                <a:gd name="connsiteX2837" fmla="*/ 355092 w 476250"/>
                <a:gd name="connsiteY2837" fmla="*/ 343113 h 438150"/>
                <a:gd name="connsiteX2838" fmla="*/ 355283 w 476250"/>
                <a:gd name="connsiteY2838" fmla="*/ 343970 h 438150"/>
                <a:gd name="connsiteX2839" fmla="*/ 355759 w 476250"/>
                <a:gd name="connsiteY2839" fmla="*/ 344256 h 438150"/>
                <a:gd name="connsiteX2840" fmla="*/ 354711 w 476250"/>
                <a:gd name="connsiteY2840" fmla="*/ 342351 h 438150"/>
                <a:gd name="connsiteX2841" fmla="*/ 356235 w 476250"/>
                <a:gd name="connsiteY2841" fmla="*/ 342351 h 438150"/>
                <a:gd name="connsiteX2842" fmla="*/ 354711 w 476250"/>
                <a:gd name="connsiteY2842" fmla="*/ 342351 h 438150"/>
                <a:gd name="connsiteX2843" fmla="*/ 361855 w 476250"/>
                <a:gd name="connsiteY2843" fmla="*/ 236147 h 438150"/>
                <a:gd name="connsiteX2844" fmla="*/ 361855 w 476250"/>
                <a:gd name="connsiteY2844" fmla="*/ 249482 h 438150"/>
                <a:gd name="connsiteX2845" fmla="*/ 361188 w 476250"/>
                <a:gd name="connsiteY2845" fmla="*/ 263293 h 438150"/>
                <a:gd name="connsiteX2846" fmla="*/ 361188 w 476250"/>
                <a:gd name="connsiteY2846" fmla="*/ 264055 h 438150"/>
                <a:gd name="connsiteX2847" fmla="*/ 361760 w 476250"/>
                <a:gd name="connsiteY2847" fmla="*/ 264055 h 438150"/>
                <a:gd name="connsiteX2848" fmla="*/ 362331 w 476250"/>
                <a:gd name="connsiteY2848" fmla="*/ 239481 h 438150"/>
                <a:gd name="connsiteX2849" fmla="*/ 362331 w 476250"/>
                <a:gd name="connsiteY2849" fmla="*/ 233480 h 438150"/>
                <a:gd name="connsiteX2850" fmla="*/ 363569 w 476250"/>
                <a:gd name="connsiteY2850" fmla="*/ 231385 h 438150"/>
                <a:gd name="connsiteX2851" fmla="*/ 362712 w 476250"/>
                <a:gd name="connsiteY2851" fmla="*/ 265294 h 438150"/>
                <a:gd name="connsiteX2852" fmla="*/ 363284 w 476250"/>
                <a:gd name="connsiteY2852" fmla="*/ 265960 h 438150"/>
                <a:gd name="connsiteX2853" fmla="*/ 365093 w 476250"/>
                <a:gd name="connsiteY2853" fmla="*/ 293773 h 438150"/>
                <a:gd name="connsiteX2854" fmla="*/ 365093 w 476250"/>
                <a:gd name="connsiteY2854" fmla="*/ 320920 h 438150"/>
                <a:gd name="connsiteX2855" fmla="*/ 362331 w 476250"/>
                <a:gd name="connsiteY2855" fmla="*/ 323777 h 438150"/>
                <a:gd name="connsiteX2856" fmla="*/ 355378 w 476250"/>
                <a:gd name="connsiteY2856" fmla="*/ 331302 h 438150"/>
                <a:gd name="connsiteX2857" fmla="*/ 354425 w 476250"/>
                <a:gd name="connsiteY2857" fmla="*/ 330826 h 438150"/>
                <a:gd name="connsiteX2858" fmla="*/ 355187 w 476250"/>
                <a:gd name="connsiteY2858" fmla="*/ 329111 h 438150"/>
                <a:gd name="connsiteX2859" fmla="*/ 354235 w 476250"/>
                <a:gd name="connsiteY2859" fmla="*/ 328349 h 438150"/>
                <a:gd name="connsiteX2860" fmla="*/ 354806 w 476250"/>
                <a:gd name="connsiteY2860" fmla="*/ 327016 h 438150"/>
                <a:gd name="connsiteX2861" fmla="*/ 353949 w 476250"/>
                <a:gd name="connsiteY2861" fmla="*/ 326254 h 438150"/>
                <a:gd name="connsiteX2862" fmla="*/ 354616 w 476250"/>
                <a:gd name="connsiteY2862" fmla="*/ 324920 h 438150"/>
                <a:gd name="connsiteX2863" fmla="*/ 354140 w 476250"/>
                <a:gd name="connsiteY2863" fmla="*/ 324349 h 438150"/>
                <a:gd name="connsiteX2864" fmla="*/ 356140 w 476250"/>
                <a:gd name="connsiteY2864" fmla="*/ 321872 h 438150"/>
                <a:gd name="connsiteX2865" fmla="*/ 355378 w 476250"/>
                <a:gd name="connsiteY2865" fmla="*/ 321301 h 438150"/>
                <a:gd name="connsiteX2866" fmla="*/ 355378 w 476250"/>
                <a:gd name="connsiteY2866" fmla="*/ 320348 h 438150"/>
                <a:gd name="connsiteX2867" fmla="*/ 354806 w 476250"/>
                <a:gd name="connsiteY2867" fmla="*/ 320348 h 438150"/>
                <a:gd name="connsiteX2868" fmla="*/ 354806 w 476250"/>
                <a:gd name="connsiteY2868" fmla="*/ 319205 h 438150"/>
                <a:gd name="connsiteX2869" fmla="*/ 354044 w 476250"/>
                <a:gd name="connsiteY2869" fmla="*/ 318729 h 438150"/>
                <a:gd name="connsiteX2870" fmla="*/ 354044 w 476250"/>
                <a:gd name="connsiteY2870" fmla="*/ 317967 h 438150"/>
                <a:gd name="connsiteX2871" fmla="*/ 354044 w 476250"/>
                <a:gd name="connsiteY2871" fmla="*/ 317395 h 438150"/>
                <a:gd name="connsiteX2872" fmla="*/ 352806 w 476250"/>
                <a:gd name="connsiteY2872" fmla="*/ 317395 h 438150"/>
                <a:gd name="connsiteX2873" fmla="*/ 352806 w 476250"/>
                <a:gd name="connsiteY2873" fmla="*/ 318824 h 438150"/>
                <a:gd name="connsiteX2874" fmla="*/ 352044 w 476250"/>
                <a:gd name="connsiteY2874" fmla="*/ 318824 h 438150"/>
                <a:gd name="connsiteX2875" fmla="*/ 352044 w 476250"/>
                <a:gd name="connsiteY2875" fmla="*/ 319872 h 438150"/>
                <a:gd name="connsiteX2876" fmla="*/ 351472 w 476250"/>
                <a:gd name="connsiteY2876" fmla="*/ 319872 h 438150"/>
                <a:gd name="connsiteX2877" fmla="*/ 351472 w 476250"/>
                <a:gd name="connsiteY2877" fmla="*/ 320824 h 438150"/>
                <a:gd name="connsiteX2878" fmla="*/ 350711 w 476250"/>
                <a:gd name="connsiteY2878" fmla="*/ 321396 h 438150"/>
                <a:gd name="connsiteX2879" fmla="*/ 350711 w 476250"/>
                <a:gd name="connsiteY2879" fmla="*/ 322348 h 438150"/>
                <a:gd name="connsiteX2880" fmla="*/ 350139 w 476250"/>
                <a:gd name="connsiteY2880" fmla="*/ 322920 h 438150"/>
                <a:gd name="connsiteX2881" fmla="*/ 350711 w 476250"/>
                <a:gd name="connsiteY2881" fmla="*/ 324158 h 438150"/>
                <a:gd name="connsiteX2882" fmla="*/ 349853 w 476250"/>
                <a:gd name="connsiteY2882" fmla="*/ 325016 h 438150"/>
                <a:gd name="connsiteX2883" fmla="*/ 349853 w 476250"/>
                <a:gd name="connsiteY2883" fmla="*/ 326254 h 438150"/>
                <a:gd name="connsiteX2884" fmla="*/ 348806 w 476250"/>
                <a:gd name="connsiteY2884" fmla="*/ 327016 h 438150"/>
                <a:gd name="connsiteX2885" fmla="*/ 349472 w 476250"/>
                <a:gd name="connsiteY2885" fmla="*/ 328635 h 438150"/>
                <a:gd name="connsiteX2886" fmla="*/ 348329 w 476250"/>
                <a:gd name="connsiteY2886" fmla="*/ 329397 h 438150"/>
                <a:gd name="connsiteX2887" fmla="*/ 349377 w 476250"/>
                <a:gd name="connsiteY2887" fmla="*/ 331492 h 438150"/>
                <a:gd name="connsiteX2888" fmla="*/ 347758 w 476250"/>
                <a:gd name="connsiteY2888" fmla="*/ 332254 h 438150"/>
                <a:gd name="connsiteX2889" fmla="*/ 349282 w 476250"/>
                <a:gd name="connsiteY2889" fmla="*/ 335017 h 438150"/>
                <a:gd name="connsiteX2890" fmla="*/ 348615 w 476250"/>
                <a:gd name="connsiteY2890" fmla="*/ 335017 h 438150"/>
                <a:gd name="connsiteX2891" fmla="*/ 347091 w 476250"/>
                <a:gd name="connsiteY2891" fmla="*/ 335874 h 438150"/>
                <a:gd name="connsiteX2892" fmla="*/ 348806 w 476250"/>
                <a:gd name="connsiteY2892" fmla="*/ 339303 h 438150"/>
                <a:gd name="connsiteX2893" fmla="*/ 347472 w 476250"/>
                <a:gd name="connsiteY2893" fmla="*/ 339303 h 438150"/>
                <a:gd name="connsiteX2894" fmla="*/ 346424 w 476250"/>
                <a:gd name="connsiteY2894" fmla="*/ 339303 h 438150"/>
                <a:gd name="connsiteX2895" fmla="*/ 340709 w 476250"/>
                <a:gd name="connsiteY2895" fmla="*/ 338827 h 438150"/>
                <a:gd name="connsiteX2896" fmla="*/ 338995 w 476250"/>
                <a:gd name="connsiteY2896" fmla="*/ 338827 h 438150"/>
                <a:gd name="connsiteX2897" fmla="*/ 340614 w 476250"/>
                <a:gd name="connsiteY2897" fmla="*/ 335207 h 438150"/>
                <a:gd name="connsiteX2898" fmla="*/ 338423 w 476250"/>
                <a:gd name="connsiteY2898" fmla="*/ 334445 h 438150"/>
                <a:gd name="connsiteX2899" fmla="*/ 340043 w 476250"/>
                <a:gd name="connsiteY2899" fmla="*/ 331302 h 438150"/>
                <a:gd name="connsiteX2900" fmla="*/ 338709 w 476250"/>
                <a:gd name="connsiteY2900" fmla="*/ 330445 h 438150"/>
                <a:gd name="connsiteX2901" fmla="*/ 339852 w 476250"/>
                <a:gd name="connsiteY2901" fmla="*/ 328064 h 438150"/>
                <a:gd name="connsiteX2902" fmla="*/ 338614 w 476250"/>
                <a:gd name="connsiteY2902" fmla="*/ 327301 h 438150"/>
                <a:gd name="connsiteX2903" fmla="*/ 339376 w 476250"/>
                <a:gd name="connsiteY2903" fmla="*/ 325301 h 438150"/>
                <a:gd name="connsiteX2904" fmla="*/ 338233 w 476250"/>
                <a:gd name="connsiteY2904" fmla="*/ 324539 h 438150"/>
                <a:gd name="connsiteX2905" fmla="*/ 338804 w 476250"/>
                <a:gd name="connsiteY2905" fmla="*/ 323015 h 438150"/>
                <a:gd name="connsiteX2906" fmla="*/ 337852 w 476250"/>
                <a:gd name="connsiteY2906" fmla="*/ 322253 h 438150"/>
                <a:gd name="connsiteX2907" fmla="*/ 338519 w 476250"/>
                <a:gd name="connsiteY2907" fmla="*/ 320824 h 438150"/>
                <a:gd name="connsiteX2908" fmla="*/ 337947 w 476250"/>
                <a:gd name="connsiteY2908" fmla="*/ 320158 h 438150"/>
                <a:gd name="connsiteX2909" fmla="*/ 337947 w 476250"/>
                <a:gd name="connsiteY2909" fmla="*/ 319110 h 438150"/>
                <a:gd name="connsiteX2910" fmla="*/ 337090 w 476250"/>
                <a:gd name="connsiteY2910" fmla="*/ 318539 h 438150"/>
                <a:gd name="connsiteX2911" fmla="*/ 337090 w 476250"/>
                <a:gd name="connsiteY2911" fmla="*/ 317395 h 438150"/>
                <a:gd name="connsiteX2912" fmla="*/ 336423 w 476250"/>
                <a:gd name="connsiteY2912" fmla="*/ 317395 h 438150"/>
                <a:gd name="connsiteX2913" fmla="*/ 336423 w 476250"/>
                <a:gd name="connsiteY2913" fmla="*/ 316062 h 438150"/>
                <a:gd name="connsiteX2914" fmla="*/ 335661 w 476250"/>
                <a:gd name="connsiteY2914" fmla="*/ 315586 h 438150"/>
                <a:gd name="connsiteX2915" fmla="*/ 335661 w 476250"/>
                <a:gd name="connsiteY2915" fmla="*/ 314633 h 438150"/>
                <a:gd name="connsiteX2916" fmla="*/ 335661 w 476250"/>
                <a:gd name="connsiteY2916" fmla="*/ 314062 h 438150"/>
                <a:gd name="connsiteX2917" fmla="*/ 334994 w 476250"/>
                <a:gd name="connsiteY2917" fmla="*/ 314062 h 438150"/>
                <a:gd name="connsiteX2918" fmla="*/ 334994 w 476250"/>
                <a:gd name="connsiteY2918" fmla="*/ 313586 h 438150"/>
                <a:gd name="connsiteX2919" fmla="*/ 334994 w 476250"/>
                <a:gd name="connsiteY2919" fmla="*/ 314062 h 438150"/>
                <a:gd name="connsiteX2920" fmla="*/ 337090 w 476250"/>
                <a:gd name="connsiteY2920" fmla="*/ 314062 h 438150"/>
                <a:gd name="connsiteX2921" fmla="*/ 337090 w 476250"/>
                <a:gd name="connsiteY2921" fmla="*/ 314728 h 438150"/>
                <a:gd name="connsiteX2922" fmla="*/ 337090 w 476250"/>
                <a:gd name="connsiteY2922" fmla="*/ 315776 h 438150"/>
                <a:gd name="connsiteX2923" fmla="*/ 336328 w 476250"/>
                <a:gd name="connsiteY2923" fmla="*/ 316252 h 438150"/>
                <a:gd name="connsiteX2924" fmla="*/ 336328 w 476250"/>
                <a:gd name="connsiteY2924" fmla="*/ 317586 h 438150"/>
                <a:gd name="connsiteX2925" fmla="*/ 335756 w 476250"/>
                <a:gd name="connsiteY2925" fmla="*/ 317586 h 438150"/>
                <a:gd name="connsiteX2926" fmla="*/ 335756 w 476250"/>
                <a:gd name="connsiteY2926" fmla="*/ 318729 h 438150"/>
                <a:gd name="connsiteX2927" fmla="*/ 334899 w 476250"/>
                <a:gd name="connsiteY2927" fmla="*/ 319300 h 438150"/>
                <a:gd name="connsiteX2928" fmla="*/ 335375 w 476250"/>
                <a:gd name="connsiteY2928" fmla="*/ 320443 h 438150"/>
                <a:gd name="connsiteX2929" fmla="*/ 334804 w 476250"/>
                <a:gd name="connsiteY2929" fmla="*/ 321015 h 438150"/>
                <a:gd name="connsiteX2930" fmla="*/ 335566 w 476250"/>
                <a:gd name="connsiteY2930" fmla="*/ 322444 h 438150"/>
                <a:gd name="connsiteX2931" fmla="*/ 334613 w 476250"/>
                <a:gd name="connsiteY2931" fmla="*/ 323301 h 438150"/>
                <a:gd name="connsiteX2932" fmla="*/ 335185 w 476250"/>
                <a:gd name="connsiteY2932" fmla="*/ 324825 h 438150"/>
                <a:gd name="connsiteX2933" fmla="*/ 334137 w 476250"/>
                <a:gd name="connsiteY2933" fmla="*/ 325682 h 438150"/>
                <a:gd name="connsiteX2934" fmla="*/ 334899 w 476250"/>
                <a:gd name="connsiteY2934" fmla="*/ 327587 h 438150"/>
                <a:gd name="connsiteX2935" fmla="*/ 333756 w 476250"/>
                <a:gd name="connsiteY2935" fmla="*/ 328349 h 438150"/>
                <a:gd name="connsiteX2936" fmla="*/ 334994 w 476250"/>
                <a:gd name="connsiteY2936" fmla="*/ 330730 h 438150"/>
                <a:gd name="connsiteX2937" fmla="*/ 333566 w 476250"/>
                <a:gd name="connsiteY2937" fmla="*/ 331588 h 438150"/>
                <a:gd name="connsiteX2938" fmla="*/ 335375 w 476250"/>
                <a:gd name="connsiteY2938" fmla="*/ 334731 h 438150"/>
                <a:gd name="connsiteX2939" fmla="*/ 333185 w 476250"/>
                <a:gd name="connsiteY2939" fmla="*/ 335493 h 438150"/>
                <a:gd name="connsiteX2940" fmla="*/ 334804 w 476250"/>
                <a:gd name="connsiteY2940" fmla="*/ 339017 h 438150"/>
                <a:gd name="connsiteX2941" fmla="*/ 325850 w 476250"/>
                <a:gd name="connsiteY2941" fmla="*/ 339874 h 438150"/>
                <a:gd name="connsiteX2942" fmla="*/ 325850 w 476250"/>
                <a:gd name="connsiteY2942" fmla="*/ 337874 h 438150"/>
                <a:gd name="connsiteX2943" fmla="*/ 324517 w 476250"/>
                <a:gd name="connsiteY2943" fmla="*/ 337207 h 438150"/>
                <a:gd name="connsiteX2944" fmla="*/ 323564 w 476250"/>
                <a:gd name="connsiteY2944" fmla="*/ 337207 h 438150"/>
                <a:gd name="connsiteX2945" fmla="*/ 324993 w 476250"/>
                <a:gd name="connsiteY2945" fmla="*/ 333969 h 438150"/>
                <a:gd name="connsiteX2946" fmla="*/ 323183 w 476250"/>
                <a:gd name="connsiteY2946" fmla="*/ 333207 h 438150"/>
                <a:gd name="connsiteX2947" fmla="*/ 324136 w 476250"/>
                <a:gd name="connsiteY2947" fmla="*/ 330635 h 438150"/>
                <a:gd name="connsiteX2948" fmla="*/ 322897 w 476250"/>
                <a:gd name="connsiteY2948" fmla="*/ 330064 h 438150"/>
                <a:gd name="connsiteX2949" fmla="*/ 323469 w 476250"/>
                <a:gd name="connsiteY2949" fmla="*/ 328159 h 438150"/>
                <a:gd name="connsiteX2950" fmla="*/ 322363 w 476250"/>
                <a:gd name="connsiteY2950" fmla="*/ 327389 h 438150"/>
                <a:gd name="connsiteX2951" fmla="*/ 322326 w 476250"/>
                <a:gd name="connsiteY2951" fmla="*/ 327397 h 438150"/>
                <a:gd name="connsiteX2952" fmla="*/ 322326 w 476250"/>
                <a:gd name="connsiteY2952" fmla="*/ 325873 h 438150"/>
                <a:gd name="connsiteX2953" fmla="*/ 321374 w 476250"/>
                <a:gd name="connsiteY2953" fmla="*/ 325111 h 438150"/>
                <a:gd name="connsiteX2954" fmla="*/ 321945 w 476250"/>
                <a:gd name="connsiteY2954" fmla="*/ 323682 h 438150"/>
                <a:gd name="connsiteX2955" fmla="*/ 321278 w 476250"/>
                <a:gd name="connsiteY2955" fmla="*/ 323015 h 438150"/>
                <a:gd name="connsiteX2956" fmla="*/ 321278 w 476250"/>
                <a:gd name="connsiteY2956" fmla="*/ 321872 h 438150"/>
                <a:gd name="connsiteX2957" fmla="*/ 320421 w 476250"/>
                <a:gd name="connsiteY2957" fmla="*/ 321301 h 438150"/>
                <a:gd name="connsiteX2958" fmla="*/ 320421 w 476250"/>
                <a:gd name="connsiteY2958" fmla="*/ 320253 h 438150"/>
                <a:gd name="connsiteX2959" fmla="*/ 319754 w 476250"/>
                <a:gd name="connsiteY2959" fmla="*/ 320253 h 438150"/>
                <a:gd name="connsiteX2960" fmla="*/ 319754 w 476250"/>
                <a:gd name="connsiteY2960" fmla="*/ 318919 h 438150"/>
                <a:gd name="connsiteX2961" fmla="*/ 318992 w 476250"/>
                <a:gd name="connsiteY2961" fmla="*/ 318919 h 438150"/>
                <a:gd name="connsiteX2962" fmla="*/ 318992 w 476250"/>
                <a:gd name="connsiteY2962" fmla="*/ 317967 h 438150"/>
                <a:gd name="connsiteX2963" fmla="*/ 318992 w 476250"/>
                <a:gd name="connsiteY2963" fmla="*/ 317300 h 438150"/>
                <a:gd name="connsiteX2964" fmla="*/ 318421 w 476250"/>
                <a:gd name="connsiteY2964" fmla="*/ 317300 h 438150"/>
                <a:gd name="connsiteX2965" fmla="*/ 318421 w 476250"/>
                <a:gd name="connsiteY2965" fmla="*/ 316824 h 438150"/>
                <a:gd name="connsiteX2966" fmla="*/ 318421 w 476250"/>
                <a:gd name="connsiteY2966" fmla="*/ 317300 h 438150"/>
                <a:gd name="connsiteX2967" fmla="*/ 317945 w 476250"/>
                <a:gd name="connsiteY2967" fmla="*/ 317300 h 438150"/>
                <a:gd name="connsiteX2968" fmla="*/ 317945 w 476250"/>
                <a:gd name="connsiteY2968" fmla="*/ 317967 h 438150"/>
                <a:gd name="connsiteX2969" fmla="*/ 317945 w 476250"/>
                <a:gd name="connsiteY2969" fmla="*/ 319110 h 438150"/>
                <a:gd name="connsiteX2970" fmla="*/ 317278 w 476250"/>
                <a:gd name="connsiteY2970" fmla="*/ 319586 h 438150"/>
                <a:gd name="connsiteX2971" fmla="*/ 317278 w 476250"/>
                <a:gd name="connsiteY2971" fmla="*/ 320824 h 438150"/>
                <a:gd name="connsiteX2972" fmla="*/ 316706 w 476250"/>
                <a:gd name="connsiteY2972" fmla="*/ 321301 h 438150"/>
                <a:gd name="connsiteX2973" fmla="*/ 317183 w 476250"/>
                <a:gd name="connsiteY2973" fmla="*/ 322348 h 438150"/>
                <a:gd name="connsiteX2974" fmla="*/ 316421 w 476250"/>
                <a:gd name="connsiteY2974" fmla="*/ 323015 h 438150"/>
                <a:gd name="connsiteX2975" fmla="*/ 316992 w 476250"/>
                <a:gd name="connsiteY2975" fmla="*/ 324158 h 438150"/>
                <a:gd name="connsiteX2976" fmla="*/ 316421 w 476250"/>
                <a:gd name="connsiteY2976" fmla="*/ 324730 h 438150"/>
                <a:gd name="connsiteX2977" fmla="*/ 317278 w 476250"/>
                <a:gd name="connsiteY2977" fmla="*/ 326254 h 438150"/>
                <a:gd name="connsiteX2978" fmla="*/ 316421 w 476250"/>
                <a:gd name="connsiteY2978" fmla="*/ 327016 h 438150"/>
                <a:gd name="connsiteX2979" fmla="*/ 317087 w 476250"/>
                <a:gd name="connsiteY2979" fmla="*/ 328540 h 438150"/>
                <a:gd name="connsiteX2980" fmla="*/ 316135 w 476250"/>
                <a:gd name="connsiteY2980" fmla="*/ 329397 h 438150"/>
                <a:gd name="connsiteX2981" fmla="*/ 317087 w 476250"/>
                <a:gd name="connsiteY2981" fmla="*/ 331302 h 438150"/>
                <a:gd name="connsiteX2982" fmla="*/ 318040 w 476250"/>
                <a:gd name="connsiteY2982" fmla="*/ 331397 h 438150"/>
                <a:gd name="connsiteX2983" fmla="*/ 319373 w 476250"/>
                <a:gd name="connsiteY2983" fmla="*/ 333778 h 438150"/>
                <a:gd name="connsiteX2984" fmla="*/ 317754 w 476250"/>
                <a:gd name="connsiteY2984" fmla="*/ 334731 h 438150"/>
                <a:gd name="connsiteX2985" fmla="*/ 319754 w 476250"/>
                <a:gd name="connsiteY2985" fmla="*/ 337779 h 438150"/>
                <a:gd name="connsiteX2986" fmla="*/ 317659 w 476250"/>
                <a:gd name="connsiteY2986" fmla="*/ 338636 h 438150"/>
                <a:gd name="connsiteX2987" fmla="*/ 318802 w 476250"/>
                <a:gd name="connsiteY2987" fmla="*/ 341208 h 438150"/>
                <a:gd name="connsiteX2988" fmla="*/ 311277 w 476250"/>
                <a:gd name="connsiteY2988" fmla="*/ 343113 h 438150"/>
                <a:gd name="connsiteX2989" fmla="*/ 311277 w 476250"/>
                <a:gd name="connsiteY2989" fmla="*/ 341684 h 438150"/>
                <a:gd name="connsiteX2990" fmla="*/ 310039 w 476250"/>
                <a:gd name="connsiteY2990" fmla="*/ 341017 h 438150"/>
                <a:gd name="connsiteX2991" fmla="*/ 308515 w 476250"/>
                <a:gd name="connsiteY2991" fmla="*/ 340922 h 438150"/>
                <a:gd name="connsiteX2992" fmla="*/ 309658 w 476250"/>
                <a:gd name="connsiteY2992" fmla="*/ 337589 h 438150"/>
                <a:gd name="connsiteX2993" fmla="*/ 307753 w 476250"/>
                <a:gd name="connsiteY2993" fmla="*/ 336922 h 438150"/>
                <a:gd name="connsiteX2994" fmla="*/ 308515 w 476250"/>
                <a:gd name="connsiteY2994" fmla="*/ 334445 h 438150"/>
                <a:gd name="connsiteX2995" fmla="*/ 307181 w 476250"/>
                <a:gd name="connsiteY2995" fmla="*/ 333874 h 438150"/>
                <a:gd name="connsiteX2996" fmla="*/ 307181 w 476250"/>
                <a:gd name="connsiteY2996" fmla="*/ 331873 h 438150"/>
                <a:gd name="connsiteX2997" fmla="*/ 305943 w 476250"/>
                <a:gd name="connsiteY2997" fmla="*/ 331207 h 438150"/>
                <a:gd name="connsiteX2998" fmla="*/ 305943 w 476250"/>
                <a:gd name="connsiteY2998" fmla="*/ 329683 h 438150"/>
                <a:gd name="connsiteX2999" fmla="*/ 304895 w 476250"/>
                <a:gd name="connsiteY2999" fmla="*/ 328921 h 438150"/>
                <a:gd name="connsiteX3000" fmla="*/ 304895 w 476250"/>
                <a:gd name="connsiteY3000" fmla="*/ 327397 h 438150"/>
                <a:gd name="connsiteX3001" fmla="*/ 304324 w 476250"/>
                <a:gd name="connsiteY3001" fmla="*/ 326825 h 438150"/>
                <a:gd name="connsiteX3002" fmla="*/ 332899 w 476250"/>
                <a:gd name="connsiteY3002" fmla="*/ 291488 h 438150"/>
                <a:gd name="connsiteX3003" fmla="*/ 361855 w 476250"/>
                <a:gd name="connsiteY3003" fmla="*/ 236147 h 438150"/>
                <a:gd name="connsiteX3004" fmla="*/ 303371 w 476250"/>
                <a:gd name="connsiteY3004" fmla="*/ 345685 h 438150"/>
                <a:gd name="connsiteX3005" fmla="*/ 296132 w 476250"/>
                <a:gd name="connsiteY3005" fmla="*/ 348352 h 438150"/>
                <a:gd name="connsiteX3006" fmla="*/ 296799 w 476250"/>
                <a:gd name="connsiteY3006" fmla="*/ 345685 h 438150"/>
                <a:gd name="connsiteX3007" fmla="*/ 294989 w 476250"/>
                <a:gd name="connsiteY3007" fmla="*/ 345113 h 438150"/>
                <a:gd name="connsiteX3008" fmla="*/ 295561 w 476250"/>
                <a:gd name="connsiteY3008" fmla="*/ 342922 h 438150"/>
                <a:gd name="connsiteX3009" fmla="*/ 294323 w 476250"/>
                <a:gd name="connsiteY3009" fmla="*/ 342351 h 438150"/>
                <a:gd name="connsiteX3010" fmla="*/ 294323 w 476250"/>
                <a:gd name="connsiteY3010" fmla="*/ 340637 h 438150"/>
                <a:gd name="connsiteX3011" fmla="*/ 293180 w 476250"/>
                <a:gd name="connsiteY3011" fmla="*/ 339970 h 438150"/>
                <a:gd name="connsiteX3012" fmla="*/ 293180 w 476250"/>
                <a:gd name="connsiteY3012" fmla="*/ 338636 h 438150"/>
                <a:gd name="connsiteX3013" fmla="*/ 292132 w 476250"/>
                <a:gd name="connsiteY3013" fmla="*/ 337969 h 438150"/>
                <a:gd name="connsiteX3014" fmla="*/ 292132 w 476250"/>
                <a:gd name="connsiteY3014" fmla="*/ 336636 h 438150"/>
                <a:gd name="connsiteX3015" fmla="*/ 302228 w 476250"/>
                <a:gd name="connsiteY3015" fmla="*/ 330254 h 438150"/>
                <a:gd name="connsiteX3016" fmla="*/ 301466 w 476250"/>
                <a:gd name="connsiteY3016" fmla="*/ 331112 h 438150"/>
                <a:gd name="connsiteX3017" fmla="*/ 302228 w 476250"/>
                <a:gd name="connsiteY3017" fmla="*/ 332636 h 438150"/>
                <a:gd name="connsiteX3018" fmla="*/ 301371 w 476250"/>
                <a:gd name="connsiteY3018" fmla="*/ 333493 h 438150"/>
                <a:gd name="connsiteX3019" fmla="*/ 302419 w 476250"/>
                <a:gd name="connsiteY3019" fmla="*/ 335493 h 438150"/>
                <a:gd name="connsiteX3020" fmla="*/ 301371 w 476250"/>
                <a:gd name="connsiteY3020" fmla="*/ 336255 h 438150"/>
                <a:gd name="connsiteX3021" fmla="*/ 302990 w 476250"/>
                <a:gd name="connsiteY3021" fmla="*/ 338541 h 438150"/>
                <a:gd name="connsiteX3022" fmla="*/ 301371 w 476250"/>
                <a:gd name="connsiteY3022" fmla="*/ 339589 h 438150"/>
                <a:gd name="connsiteX3023" fmla="*/ 303562 w 476250"/>
                <a:gd name="connsiteY3023" fmla="*/ 342446 h 438150"/>
                <a:gd name="connsiteX3024" fmla="*/ 301562 w 476250"/>
                <a:gd name="connsiteY3024" fmla="*/ 343589 h 438150"/>
                <a:gd name="connsiteX3025" fmla="*/ 303371 w 476250"/>
                <a:gd name="connsiteY3025" fmla="*/ 345685 h 438150"/>
                <a:gd name="connsiteX3026" fmla="*/ 297275 w 476250"/>
                <a:gd name="connsiteY3026" fmla="*/ 295393 h 438150"/>
                <a:gd name="connsiteX3027" fmla="*/ 291275 w 476250"/>
                <a:gd name="connsiteY3027" fmla="*/ 294440 h 438150"/>
                <a:gd name="connsiteX3028" fmla="*/ 290132 w 476250"/>
                <a:gd name="connsiteY3028" fmla="*/ 288154 h 438150"/>
                <a:gd name="connsiteX3029" fmla="*/ 302609 w 476250"/>
                <a:gd name="connsiteY3029" fmla="*/ 276247 h 438150"/>
                <a:gd name="connsiteX3030" fmla="*/ 303752 w 476250"/>
                <a:gd name="connsiteY3030" fmla="*/ 277390 h 438150"/>
                <a:gd name="connsiteX3031" fmla="*/ 309563 w 476250"/>
                <a:gd name="connsiteY3031" fmla="*/ 283010 h 438150"/>
                <a:gd name="connsiteX3032" fmla="*/ 297275 w 476250"/>
                <a:gd name="connsiteY3032" fmla="*/ 295393 h 438150"/>
                <a:gd name="connsiteX3033" fmla="*/ 289465 w 476250"/>
                <a:gd name="connsiteY3033" fmla="*/ 253197 h 438150"/>
                <a:gd name="connsiteX3034" fmla="*/ 298133 w 476250"/>
                <a:gd name="connsiteY3034" fmla="*/ 244529 h 438150"/>
                <a:gd name="connsiteX3035" fmla="*/ 305372 w 476250"/>
                <a:gd name="connsiteY3035" fmla="*/ 251863 h 438150"/>
                <a:gd name="connsiteX3036" fmla="*/ 301371 w 476250"/>
                <a:gd name="connsiteY3036" fmla="*/ 255864 h 438150"/>
                <a:gd name="connsiteX3037" fmla="*/ 302228 w 476250"/>
                <a:gd name="connsiteY3037" fmla="*/ 257293 h 438150"/>
                <a:gd name="connsiteX3038" fmla="*/ 301657 w 476250"/>
                <a:gd name="connsiteY3038" fmla="*/ 257959 h 438150"/>
                <a:gd name="connsiteX3039" fmla="*/ 330232 w 476250"/>
                <a:gd name="connsiteY3039" fmla="*/ 286058 h 438150"/>
                <a:gd name="connsiteX3040" fmla="*/ 329184 w 476250"/>
                <a:gd name="connsiteY3040" fmla="*/ 291868 h 438150"/>
                <a:gd name="connsiteX3041" fmla="*/ 323374 w 476250"/>
                <a:gd name="connsiteY3041" fmla="*/ 292726 h 438150"/>
                <a:gd name="connsiteX3042" fmla="*/ 293942 w 476250"/>
                <a:gd name="connsiteY3042" fmla="*/ 263293 h 438150"/>
                <a:gd name="connsiteX3043" fmla="*/ 290227 w 476250"/>
                <a:gd name="connsiteY3043" fmla="*/ 267008 h 438150"/>
                <a:gd name="connsiteX3044" fmla="*/ 286226 w 476250"/>
                <a:gd name="connsiteY3044" fmla="*/ 262912 h 438150"/>
                <a:gd name="connsiteX3045" fmla="*/ 289465 w 476250"/>
                <a:gd name="connsiteY3045" fmla="*/ 253197 h 438150"/>
                <a:gd name="connsiteX3046" fmla="*/ 328708 w 476250"/>
                <a:gd name="connsiteY3046" fmla="*/ 264151 h 438150"/>
                <a:gd name="connsiteX3047" fmla="*/ 320802 w 476250"/>
                <a:gd name="connsiteY3047" fmla="*/ 271675 h 438150"/>
                <a:gd name="connsiteX3048" fmla="*/ 314135 w 476250"/>
                <a:gd name="connsiteY3048" fmla="*/ 265008 h 438150"/>
                <a:gd name="connsiteX3049" fmla="*/ 321564 w 476250"/>
                <a:gd name="connsiteY3049" fmla="*/ 258055 h 438150"/>
                <a:gd name="connsiteX3050" fmla="*/ 321564 w 476250"/>
                <a:gd name="connsiteY3050" fmla="*/ 256816 h 438150"/>
                <a:gd name="connsiteX3051" fmla="*/ 322231 w 476250"/>
                <a:gd name="connsiteY3051" fmla="*/ 253387 h 438150"/>
                <a:gd name="connsiteX3052" fmla="*/ 322231 w 476250"/>
                <a:gd name="connsiteY3052" fmla="*/ 251959 h 438150"/>
                <a:gd name="connsiteX3053" fmla="*/ 321469 w 476250"/>
                <a:gd name="connsiteY3053" fmla="*/ 251197 h 438150"/>
                <a:gd name="connsiteX3054" fmla="*/ 325850 w 476250"/>
                <a:gd name="connsiteY3054" fmla="*/ 246910 h 438150"/>
                <a:gd name="connsiteX3055" fmla="*/ 326612 w 476250"/>
                <a:gd name="connsiteY3055" fmla="*/ 247672 h 438150"/>
                <a:gd name="connsiteX3056" fmla="*/ 327279 w 476250"/>
                <a:gd name="connsiteY3056" fmla="*/ 247196 h 438150"/>
                <a:gd name="connsiteX3057" fmla="*/ 328708 w 476250"/>
                <a:gd name="connsiteY3057" fmla="*/ 247958 h 438150"/>
                <a:gd name="connsiteX3058" fmla="*/ 332994 w 476250"/>
                <a:gd name="connsiteY3058" fmla="*/ 246625 h 438150"/>
                <a:gd name="connsiteX3059" fmla="*/ 341090 w 476250"/>
                <a:gd name="connsiteY3059" fmla="*/ 254721 h 438150"/>
                <a:gd name="connsiteX3060" fmla="*/ 339471 w 476250"/>
                <a:gd name="connsiteY3060" fmla="*/ 260055 h 438150"/>
                <a:gd name="connsiteX3061" fmla="*/ 338900 w 476250"/>
                <a:gd name="connsiteY3061" fmla="*/ 259579 h 438150"/>
                <a:gd name="connsiteX3062" fmla="*/ 340519 w 476250"/>
                <a:gd name="connsiteY3062" fmla="*/ 261198 h 438150"/>
                <a:gd name="connsiteX3063" fmla="*/ 336137 w 476250"/>
                <a:gd name="connsiteY3063" fmla="*/ 265579 h 438150"/>
                <a:gd name="connsiteX3064" fmla="*/ 333851 w 476250"/>
                <a:gd name="connsiteY3064" fmla="*/ 263293 h 438150"/>
                <a:gd name="connsiteX3065" fmla="*/ 335090 w 476250"/>
                <a:gd name="connsiteY3065" fmla="*/ 264532 h 438150"/>
                <a:gd name="connsiteX3066" fmla="*/ 330708 w 476250"/>
                <a:gd name="connsiteY3066" fmla="*/ 265675 h 438150"/>
                <a:gd name="connsiteX3067" fmla="*/ 328708 w 476250"/>
                <a:gd name="connsiteY3067" fmla="*/ 264151 h 438150"/>
                <a:gd name="connsiteX3068" fmla="*/ 366713 w 476250"/>
                <a:gd name="connsiteY3068" fmla="*/ 227575 h 438150"/>
                <a:gd name="connsiteX3069" fmla="*/ 368427 w 476250"/>
                <a:gd name="connsiteY3069" fmla="*/ 223860 h 438150"/>
                <a:gd name="connsiteX3070" fmla="*/ 368427 w 476250"/>
                <a:gd name="connsiteY3070" fmla="*/ 236147 h 438150"/>
                <a:gd name="connsiteX3071" fmla="*/ 367951 w 476250"/>
                <a:gd name="connsiteY3071" fmla="*/ 263484 h 438150"/>
                <a:gd name="connsiteX3072" fmla="*/ 367379 w 476250"/>
                <a:gd name="connsiteY3072" fmla="*/ 263484 h 438150"/>
                <a:gd name="connsiteX3073" fmla="*/ 367379 w 476250"/>
                <a:gd name="connsiteY3073" fmla="*/ 260626 h 438150"/>
                <a:gd name="connsiteX3074" fmla="*/ 367379 w 476250"/>
                <a:gd name="connsiteY3074" fmla="*/ 263293 h 438150"/>
                <a:gd name="connsiteX3075" fmla="*/ 366903 w 476250"/>
                <a:gd name="connsiteY3075" fmla="*/ 263293 h 438150"/>
                <a:gd name="connsiteX3076" fmla="*/ 365665 w 476250"/>
                <a:gd name="connsiteY3076" fmla="*/ 227479 h 438150"/>
                <a:gd name="connsiteX3077" fmla="*/ 366713 w 476250"/>
                <a:gd name="connsiteY3077" fmla="*/ 227575 h 438150"/>
                <a:gd name="connsiteX3078" fmla="*/ 373285 w 476250"/>
                <a:gd name="connsiteY3078" fmla="*/ 213573 h 438150"/>
                <a:gd name="connsiteX3079" fmla="*/ 373285 w 476250"/>
                <a:gd name="connsiteY3079" fmla="*/ 212906 h 438150"/>
                <a:gd name="connsiteX3080" fmla="*/ 373285 w 476250"/>
                <a:gd name="connsiteY3080" fmla="*/ 217002 h 438150"/>
                <a:gd name="connsiteX3081" fmla="*/ 373856 w 476250"/>
                <a:gd name="connsiteY3081" fmla="*/ 217669 h 438150"/>
                <a:gd name="connsiteX3082" fmla="*/ 374428 w 476250"/>
                <a:gd name="connsiteY3082" fmla="*/ 217002 h 438150"/>
                <a:gd name="connsiteX3083" fmla="*/ 374428 w 476250"/>
                <a:gd name="connsiteY3083" fmla="*/ 209668 h 438150"/>
                <a:gd name="connsiteX3084" fmla="*/ 374428 w 476250"/>
                <a:gd name="connsiteY3084" fmla="*/ 225193 h 438150"/>
                <a:gd name="connsiteX3085" fmla="*/ 373380 w 476250"/>
                <a:gd name="connsiteY3085" fmla="*/ 265389 h 438150"/>
                <a:gd name="connsiteX3086" fmla="*/ 372809 w 476250"/>
                <a:gd name="connsiteY3086" fmla="*/ 265389 h 438150"/>
                <a:gd name="connsiteX3087" fmla="*/ 372809 w 476250"/>
                <a:gd name="connsiteY3087" fmla="*/ 261769 h 438150"/>
                <a:gd name="connsiteX3088" fmla="*/ 372809 w 476250"/>
                <a:gd name="connsiteY3088" fmla="*/ 264817 h 438150"/>
                <a:gd name="connsiteX3089" fmla="*/ 373666 w 476250"/>
                <a:gd name="connsiteY3089" fmla="*/ 227575 h 438150"/>
                <a:gd name="connsiteX3090" fmla="*/ 372523 w 476250"/>
                <a:gd name="connsiteY3090" fmla="*/ 213478 h 438150"/>
                <a:gd name="connsiteX3091" fmla="*/ 373285 w 476250"/>
                <a:gd name="connsiteY3091" fmla="*/ 213573 h 438150"/>
                <a:gd name="connsiteX3092" fmla="*/ 377857 w 476250"/>
                <a:gd name="connsiteY3092" fmla="*/ 203572 h 438150"/>
                <a:gd name="connsiteX3093" fmla="*/ 377857 w 476250"/>
                <a:gd name="connsiteY3093" fmla="*/ 204524 h 438150"/>
                <a:gd name="connsiteX3094" fmla="*/ 377712 w 476250"/>
                <a:gd name="connsiteY3094" fmla="*/ 203593 h 438150"/>
                <a:gd name="connsiteX3095" fmla="*/ 377190 w 476250"/>
                <a:gd name="connsiteY3095" fmla="*/ 203476 h 438150"/>
                <a:gd name="connsiteX3096" fmla="*/ 377857 w 476250"/>
                <a:gd name="connsiteY3096" fmla="*/ 203572 h 438150"/>
                <a:gd name="connsiteX3097" fmla="*/ 387382 w 476250"/>
                <a:gd name="connsiteY3097" fmla="*/ 198904 h 438150"/>
                <a:gd name="connsiteX3098" fmla="*/ 387382 w 476250"/>
                <a:gd name="connsiteY3098" fmla="*/ 202143 h 438150"/>
                <a:gd name="connsiteX3099" fmla="*/ 386810 w 476250"/>
                <a:gd name="connsiteY3099" fmla="*/ 198809 h 438150"/>
                <a:gd name="connsiteX3100" fmla="*/ 387382 w 476250"/>
                <a:gd name="connsiteY3100" fmla="*/ 198904 h 438150"/>
                <a:gd name="connsiteX3101" fmla="*/ 382143 w 476250"/>
                <a:gd name="connsiteY3101" fmla="*/ 214811 h 438150"/>
                <a:gd name="connsiteX3102" fmla="*/ 387572 w 476250"/>
                <a:gd name="connsiteY3102" fmla="*/ 202810 h 438150"/>
                <a:gd name="connsiteX3103" fmla="*/ 387572 w 476250"/>
                <a:gd name="connsiteY3103" fmla="*/ 204810 h 438150"/>
                <a:gd name="connsiteX3104" fmla="*/ 386810 w 476250"/>
                <a:gd name="connsiteY3104" fmla="*/ 204810 h 438150"/>
                <a:gd name="connsiteX3105" fmla="*/ 384905 w 476250"/>
                <a:gd name="connsiteY3105" fmla="*/ 209096 h 438150"/>
                <a:gd name="connsiteX3106" fmla="*/ 382143 w 476250"/>
                <a:gd name="connsiteY3106" fmla="*/ 215192 h 438150"/>
                <a:gd name="connsiteX3107" fmla="*/ 381571 w 476250"/>
                <a:gd name="connsiteY3107" fmla="*/ 214621 h 438150"/>
                <a:gd name="connsiteX3108" fmla="*/ 382143 w 476250"/>
                <a:gd name="connsiteY3108" fmla="*/ 214811 h 438150"/>
                <a:gd name="connsiteX3109" fmla="*/ 382143 w 476250"/>
                <a:gd name="connsiteY3109" fmla="*/ 219097 h 438150"/>
                <a:gd name="connsiteX3110" fmla="*/ 382143 w 476250"/>
                <a:gd name="connsiteY3110" fmla="*/ 219574 h 438150"/>
                <a:gd name="connsiteX3111" fmla="*/ 382143 w 476250"/>
                <a:gd name="connsiteY3111" fmla="*/ 219097 h 438150"/>
                <a:gd name="connsiteX3112" fmla="*/ 381286 w 476250"/>
                <a:gd name="connsiteY3112" fmla="*/ 207001 h 438150"/>
                <a:gd name="connsiteX3113" fmla="*/ 381286 w 476250"/>
                <a:gd name="connsiteY3113" fmla="*/ 207096 h 438150"/>
                <a:gd name="connsiteX3114" fmla="*/ 381953 w 476250"/>
                <a:gd name="connsiteY3114" fmla="*/ 205000 h 438150"/>
                <a:gd name="connsiteX3115" fmla="*/ 381286 w 476250"/>
                <a:gd name="connsiteY3115" fmla="*/ 207001 h 438150"/>
                <a:gd name="connsiteX3116" fmla="*/ 381286 w 476250"/>
                <a:gd name="connsiteY3116" fmla="*/ 202048 h 438150"/>
                <a:gd name="connsiteX3117" fmla="*/ 380714 w 476250"/>
                <a:gd name="connsiteY3117" fmla="*/ 203286 h 438150"/>
                <a:gd name="connsiteX3118" fmla="*/ 380714 w 476250"/>
                <a:gd name="connsiteY3118" fmla="*/ 201762 h 438150"/>
                <a:gd name="connsiteX3119" fmla="*/ 381286 w 476250"/>
                <a:gd name="connsiteY3119" fmla="*/ 202048 h 438150"/>
                <a:gd name="connsiteX3120" fmla="*/ 380810 w 476250"/>
                <a:gd name="connsiteY3120" fmla="*/ 218431 h 438150"/>
                <a:gd name="connsiteX3121" fmla="*/ 380810 w 476250"/>
                <a:gd name="connsiteY3121" fmla="*/ 212906 h 438150"/>
                <a:gd name="connsiteX3122" fmla="*/ 380810 w 476250"/>
                <a:gd name="connsiteY3122" fmla="*/ 211858 h 438150"/>
                <a:gd name="connsiteX3123" fmla="*/ 380810 w 476250"/>
                <a:gd name="connsiteY3123" fmla="*/ 234718 h 438150"/>
                <a:gd name="connsiteX3124" fmla="*/ 380238 w 476250"/>
                <a:gd name="connsiteY3124" fmla="*/ 265865 h 438150"/>
                <a:gd name="connsiteX3125" fmla="*/ 379667 w 476250"/>
                <a:gd name="connsiteY3125" fmla="*/ 265865 h 438150"/>
                <a:gd name="connsiteX3126" fmla="*/ 379667 w 476250"/>
                <a:gd name="connsiteY3126" fmla="*/ 262341 h 438150"/>
                <a:gd name="connsiteX3127" fmla="*/ 379667 w 476250"/>
                <a:gd name="connsiteY3127" fmla="*/ 265294 h 438150"/>
                <a:gd name="connsiteX3128" fmla="*/ 378905 w 476250"/>
                <a:gd name="connsiteY3128" fmla="*/ 265294 h 438150"/>
                <a:gd name="connsiteX3129" fmla="*/ 380047 w 476250"/>
                <a:gd name="connsiteY3129" fmla="*/ 217669 h 438150"/>
                <a:gd name="connsiteX3130" fmla="*/ 380047 w 476250"/>
                <a:gd name="connsiteY3130" fmla="*/ 203953 h 438150"/>
                <a:gd name="connsiteX3131" fmla="*/ 380047 w 476250"/>
                <a:gd name="connsiteY3131" fmla="*/ 206715 h 438150"/>
                <a:gd name="connsiteX3132" fmla="*/ 380047 w 476250"/>
                <a:gd name="connsiteY3132" fmla="*/ 207286 h 438150"/>
                <a:gd name="connsiteX3133" fmla="*/ 380047 w 476250"/>
                <a:gd name="connsiteY3133" fmla="*/ 216811 h 438150"/>
                <a:gd name="connsiteX3134" fmla="*/ 380611 w 476250"/>
                <a:gd name="connsiteY3134" fmla="*/ 217391 h 438150"/>
                <a:gd name="connsiteX3135" fmla="*/ 380714 w 476250"/>
                <a:gd name="connsiteY3135" fmla="*/ 217383 h 438150"/>
                <a:gd name="connsiteX3136" fmla="*/ 380162 w 476250"/>
                <a:gd name="connsiteY3136" fmla="*/ 217973 h 438150"/>
                <a:gd name="connsiteX3137" fmla="*/ 380238 w 476250"/>
                <a:gd name="connsiteY3137" fmla="*/ 218240 h 438150"/>
                <a:gd name="connsiteX3138" fmla="*/ 380810 w 476250"/>
                <a:gd name="connsiteY3138" fmla="*/ 218431 h 438150"/>
                <a:gd name="connsiteX3139" fmla="*/ 379190 w 476250"/>
                <a:gd name="connsiteY3139" fmla="*/ 200714 h 438150"/>
                <a:gd name="connsiteX3140" fmla="*/ 379190 w 476250"/>
                <a:gd name="connsiteY3140" fmla="*/ 199952 h 438150"/>
                <a:gd name="connsiteX3141" fmla="*/ 379190 w 476250"/>
                <a:gd name="connsiteY3141" fmla="*/ 201095 h 438150"/>
                <a:gd name="connsiteX3142" fmla="*/ 378524 w 476250"/>
                <a:gd name="connsiteY3142" fmla="*/ 200524 h 438150"/>
                <a:gd name="connsiteX3143" fmla="*/ 379190 w 476250"/>
                <a:gd name="connsiteY3143" fmla="*/ 200714 h 438150"/>
                <a:gd name="connsiteX3144" fmla="*/ 337947 w 476250"/>
                <a:gd name="connsiteY3144" fmla="*/ 283772 h 438150"/>
                <a:gd name="connsiteX3145" fmla="*/ 346139 w 476250"/>
                <a:gd name="connsiteY3145" fmla="*/ 246625 h 438150"/>
                <a:gd name="connsiteX3146" fmla="*/ 362998 w 476250"/>
                <a:gd name="connsiteY3146" fmla="*/ 212335 h 438150"/>
                <a:gd name="connsiteX3147" fmla="*/ 373190 w 476250"/>
                <a:gd name="connsiteY3147" fmla="*/ 191665 h 438150"/>
                <a:gd name="connsiteX3148" fmla="*/ 388620 w 476250"/>
                <a:gd name="connsiteY3148" fmla="*/ 160423 h 438150"/>
                <a:gd name="connsiteX3149" fmla="*/ 395669 w 476250"/>
                <a:gd name="connsiteY3149" fmla="*/ 161185 h 438150"/>
                <a:gd name="connsiteX3150" fmla="*/ 337947 w 476250"/>
                <a:gd name="connsiteY3150" fmla="*/ 283772 h 438150"/>
                <a:gd name="connsiteX3151" fmla="*/ 367475 w 476250"/>
                <a:gd name="connsiteY3151" fmla="*/ 200524 h 438150"/>
                <a:gd name="connsiteX3152" fmla="*/ 367475 w 476250"/>
                <a:gd name="connsiteY3152" fmla="*/ 199666 h 438150"/>
                <a:gd name="connsiteX3153" fmla="*/ 367475 w 476250"/>
                <a:gd name="connsiteY3153" fmla="*/ 200524 h 438150"/>
                <a:gd name="connsiteX3154" fmla="*/ 373475 w 476250"/>
                <a:gd name="connsiteY3154" fmla="*/ 188332 h 438150"/>
                <a:gd name="connsiteX3155" fmla="*/ 373475 w 476250"/>
                <a:gd name="connsiteY3155" fmla="*/ 187474 h 438150"/>
                <a:gd name="connsiteX3156" fmla="*/ 377000 w 476250"/>
                <a:gd name="connsiteY3156" fmla="*/ 180616 h 438150"/>
                <a:gd name="connsiteX3157" fmla="*/ 373475 w 476250"/>
                <a:gd name="connsiteY3157" fmla="*/ 188332 h 438150"/>
                <a:gd name="connsiteX3158" fmla="*/ 378428 w 476250"/>
                <a:gd name="connsiteY3158" fmla="*/ 178235 h 438150"/>
                <a:gd name="connsiteX3159" fmla="*/ 379381 w 476250"/>
                <a:gd name="connsiteY3159" fmla="*/ 171663 h 438150"/>
                <a:gd name="connsiteX3160" fmla="*/ 379381 w 476250"/>
                <a:gd name="connsiteY3160" fmla="*/ 174330 h 438150"/>
                <a:gd name="connsiteX3161" fmla="*/ 378428 w 476250"/>
                <a:gd name="connsiteY3161" fmla="*/ 178235 h 438150"/>
                <a:gd name="connsiteX3162" fmla="*/ 435578 w 476250"/>
                <a:gd name="connsiteY3162" fmla="*/ 82985 h 438150"/>
                <a:gd name="connsiteX3163" fmla="*/ 433292 w 476250"/>
                <a:gd name="connsiteY3163" fmla="*/ 86795 h 438150"/>
                <a:gd name="connsiteX3164" fmla="*/ 431864 w 476250"/>
                <a:gd name="connsiteY3164" fmla="*/ 88891 h 438150"/>
                <a:gd name="connsiteX3165" fmla="*/ 431006 w 476250"/>
                <a:gd name="connsiteY3165" fmla="*/ 89462 h 438150"/>
                <a:gd name="connsiteX3166" fmla="*/ 434150 w 476250"/>
                <a:gd name="connsiteY3166" fmla="*/ 82699 h 438150"/>
                <a:gd name="connsiteX3167" fmla="*/ 435578 w 476250"/>
                <a:gd name="connsiteY3167" fmla="*/ 82985 h 438150"/>
                <a:gd name="connsiteX3168" fmla="*/ 426530 w 476250"/>
                <a:gd name="connsiteY3168" fmla="*/ 71936 h 438150"/>
                <a:gd name="connsiteX3169" fmla="*/ 425291 w 476250"/>
                <a:gd name="connsiteY3169" fmla="*/ 72698 h 438150"/>
                <a:gd name="connsiteX3170" fmla="*/ 426244 w 476250"/>
                <a:gd name="connsiteY3170" fmla="*/ 71174 h 438150"/>
                <a:gd name="connsiteX3171" fmla="*/ 427101 w 476250"/>
                <a:gd name="connsiteY3171" fmla="*/ 69555 h 438150"/>
                <a:gd name="connsiteX3172" fmla="*/ 428339 w 476250"/>
                <a:gd name="connsiteY3172" fmla="*/ 66697 h 438150"/>
                <a:gd name="connsiteX3173" fmla="*/ 429673 w 476250"/>
                <a:gd name="connsiteY3173" fmla="*/ 62506 h 438150"/>
                <a:gd name="connsiteX3174" fmla="*/ 439198 w 476250"/>
                <a:gd name="connsiteY3174" fmla="*/ 52219 h 438150"/>
                <a:gd name="connsiteX3175" fmla="*/ 441865 w 476250"/>
                <a:gd name="connsiteY3175" fmla="*/ 52219 h 438150"/>
                <a:gd name="connsiteX3176" fmla="*/ 443389 w 476250"/>
                <a:gd name="connsiteY3176" fmla="*/ 52791 h 438150"/>
                <a:gd name="connsiteX3177" fmla="*/ 445580 w 476250"/>
                <a:gd name="connsiteY3177" fmla="*/ 54601 h 438150"/>
                <a:gd name="connsiteX3178" fmla="*/ 446056 w 476250"/>
                <a:gd name="connsiteY3178" fmla="*/ 54601 h 438150"/>
                <a:gd name="connsiteX3179" fmla="*/ 448818 w 476250"/>
                <a:gd name="connsiteY3179" fmla="*/ 57458 h 438150"/>
                <a:gd name="connsiteX3180" fmla="*/ 448818 w 476250"/>
                <a:gd name="connsiteY3180" fmla="*/ 56791 h 438150"/>
                <a:gd name="connsiteX3181" fmla="*/ 450056 w 476250"/>
                <a:gd name="connsiteY3181" fmla="*/ 59077 h 438150"/>
                <a:gd name="connsiteX3182" fmla="*/ 449199 w 476250"/>
                <a:gd name="connsiteY3182" fmla="*/ 67078 h 438150"/>
                <a:gd name="connsiteX3183" fmla="*/ 445961 w 476250"/>
                <a:gd name="connsiteY3183" fmla="*/ 78604 h 438150"/>
                <a:gd name="connsiteX3184" fmla="*/ 443484 w 476250"/>
                <a:gd name="connsiteY3184" fmla="*/ 76318 h 438150"/>
                <a:gd name="connsiteX3185" fmla="*/ 441579 w 476250"/>
                <a:gd name="connsiteY3185" fmla="*/ 72317 h 438150"/>
                <a:gd name="connsiteX3186" fmla="*/ 440436 w 476250"/>
                <a:gd name="connsiteY3186" fmla="*/ 73555 h 438150"/>
                <a:gd name="connsiteX3187" fmla="*/ 438531 w 476250"/>
                <a:gd name="connsiteY3187" fmla="*/ 75746 h 438150"/>
                <a:gd name="connsiteX3188" fmla="*/ 438531 w 476250"/>
                <a:gd name="connsiteY3188" fmla="*/ 74413 h 438150"/>
                <a:gd name="connsiteX3189" fmla="*/ 438531 w 476250"/>
                <a:gd name="connsiteY3189" fmla="*/ 73746 h 438150"/>
                <a:gd name="connsiteX3190" fmla="*/ 437724 w 476250"/>
                <a:gd name="connsiteY3190" fmla="*/ 73695 h 438150"/>
                <a:gd name="connsiteX3191" fmla="*/ 437674 w 476250"/>
                <a:gd name="connsiteY3191" fmla="*/ 73746 h 438150"/>
                <a:gd name="connsiteX3192" fmla="*/ 435769 w 476250"/>
                <a:gd name="connsiteY3192" fmla="*/ 77270 h 438150"/>
                <a:gd name="connsiteX3193" fmla="*/ 435197 w 476250"/>
                <a:gd name="connsiteY3193" fmla="*/ 73936 h 438150"/>
                <a:gd name="connsiteX3194" fmla="*/ 435197 w 476250"/>
                <a:gd name="connsiteY3194" fmla="*/ 71650 h 438150"/>
                <a:gd name="connsiteX3195" fmla="*/ 433864 w 476250"/>
                <a:gd name="connsiteY3195" fmla="*/ 71650 h 438150"/>
                <a:gd name="connsiteX3196" fmla="*/ 432340 w 476250"/>
                <a:gd name="connsiteY3196" fmla="*/ 73174 h 438150"/>
                <a:gd name="connsiteX3197" fmla="*/ 431102 w 476250"/>
                <a:gd name="connsiteY3197" fmla="*/ 73936 h 438150"/>
                <a:gd name="connsiteX3198" fmla="*/ 431102 w 476250"/>
                <a:gd name="connsiteY3198" fmla="*/ 74698 h 438150"/>
                <a:gd name="connsiteX3199" fmla="*/ 429292 w 476250"/>
                <a:gd name="connsiteY3199" fmla="*/ 70317 h 438150"/>
                <a:gd name="connsiteX3200" fmla="*/ 426530 w 476250"/>
                <a:gd name="connsiteY3200" fmla="*/ 71936 h 438150"/>
                <a:gd name="connsiteX3201" fmla="*/ 430054 w 476250"/>
                <a:gd name="connsiteY3201" fmla="*/ 76127 h 438150"/>
                <a:gd name="connsiteX3202" fmla="*/ 430054 w 476250"/>
                <a:gd name="connsiteY3202" fmla="*/ 76794 h 438150"/>
                <a:gd name="connsiteX3203" fmla="*/ 433483 w 476250"/>
                <a:gd name="connsiteY3203" fmla="*/ 73651 h 438150"/>
                <a:gd name="connsiteX3204" fmla="*/ 433483 w 476250"/>
                <a:gd name="connsiteY3204" fmla="*/ 74698 h 438150"/>
                <a:gd name="connsiteX3205" fmla="*/ 434054 w 476250"/>
                <a:gd name="connsiteY3205" fmla="*/ 78699 h 438150"/>
                <a:gd name="connsiteX3206" fmla="*/ 403765 w 476250"/>
                <a:gd name="connsiteY3206" fmla="*/ 144802 h 438150"/>
                <a:gd name="connsiteX3207" fmla="*/ 401860 w 476250"/>
                <a:gd name="connsiteY3207" fmla="*/ 145564 h 438150"/>
                <a:gd name="connsiteX3208" fmla="*/ 401098 w 476250"/>
                <a:gd name="connsiteY3208" fmla="*/ 145564 h 438150"/>
                <a:gd name="connsiteX3209" fmla="*/ 397288 w 476250"/>
                <a:gd name="connsiteY3209" fmla="*/ 144136 h 438150"/>
                <a:gd name="connsiteX3210" fmla="*/ 397288 w 476250"/>
                <a:gd name="connsiteY3210" fmla="*/ 143564 h 438150"/>
                <a:gd name="connsiteX3211" fmla="*/ 430054 w 476250"/>
                <a:gd name="connsiteY3211" fmla="*/ 76127 h 438150"/>
                <a:gd name="connsiteX3212" fmla="*/ 402717 w 476250"/>
                <a:gd name="connsiteY3212" fmla="*/ 108512 h 438150"/>
                <a:gd name="connsiteX3213" fmla="*/ 403860 w 476250"/>
                <a:gd name="connsiteY3213" fmla="*/ 108512 h 438150"/>
                <a:gd name="connsiteX3214" fmla="*/ 406051 w 476250"/>
                <a:gd name="connsiteY3214" fmla="*/ 107655 h 438150"/>
                <a:gd name="connsiteX3215" fmla="*/ 407003 w 476250"/>
                <a:gd name="connsiteY3215" fmla="*/ 107083 h 438150"/>
                <a:gd name="connsiteX3216" fmla="*/ 407670 w 476250"/>
                <a:gd name="connsiteY3216" fmla="*/ 111560 h 438150"/>
                <a:gd name="connsiteX3217" fmla="*/ 408718 w 476250"/>
                <a:gd name="connsiteY3217" fmla="*/ 116323 h 438150"/>
                <a:gd name="connsiteX3218" fmla="*/ 408051 w 476250"/>
                <a:gd name="connsiteY3218" fmla="*/ 117751 h 438150"/>
                <a:gd name="connsiteX3219" fmla="*/ 405765 w 476250"/>
                <a:gd name="connsiteY3219" fmla="*/ 122323 h 438150"/>
                <a:gd name="connsiteX3220" fmla="*/ 404622 w 476250"/>
                <a:gd name="connsiteY3220" fmla="*/ 124705 h 438150"/>
                <a:gd name="connsiteX3221" fmla="*/ 403384 w 476250"/>
                <a:gd name="connsiteY3221" fmla="*/ 115180 h 438150"/>
                <a:gd name="connsiteX3222" fmla="*/ 402622 w 476250"/>
                <a:gd name="connsiteY3222" fmla="*/ 107941 h 438150"/>
                <a:gd name="connsiteX3223" fmla="*/ 402336 w 476250"/>
                <a:gd name="connsiteY3223" fmla="*/ 108607 h 438150"/>
                <a:gd name="connsiteX3224" fmla="*/ 402717 w 476250"/>
                <a:gd name="connsiteY3224" fmla="*/ 108512 h 438150"/>
                <a:gd name="connsiteX3225" fmla="*/ 410909 w 476250"/>
                <a:gd name="connsiteY3225" fmla="*/ 106607 h 438150"/>
                <a:gd name="connsiteX3226" fmla="*/ 410909 w 476250"/>
                <a:gd name="connsiteY3226" fmla="*/ 105655 h 438150"/>
                <a:gd name="connsiteX3227" fmla="*/ 411575 w 476250"/>
                <a:gd name="connsiteY3227" fmla="*/ 103654 h 438150"/>
                <a:gd name="connsiteX3228" fmla="*/ 411575 w 476250"/>
                <a:gd name="connsiteY3228" fmla="*/ 105559 h 438150"/>
                <a:gd name="connsiteX3229" fmla="*/ 411575 w 476250"/>
                <a:gd name="connsiteY3229" fmla="*/ 108322 h 438150"/>
                <a:gd name="connsiteX3230" fmla="*/ 410813 w 476250"/>
                <a:gd name="connsiteY3230" fmla="*/ 109846 h 438150"/>
                <a:gd name="connsiteX3231" fmla="*/ 409480 w 476250"/>
                <a:gd name="connsiteY3231" fmla="*/ 112417 h 438150"/>
                <a:gd name="connsiteX3232" fmla="*/ 408242 w 476250"/>
                <a:gd name="connsiteY3232" fmla="*/ 114989 h 438150"/>
                <a:gd name="connsiteX3233" fmla="*/ 407670 w 476250"/>
                <a:gd name="connsiteY3233" fmla="*/ 111465 h 438150"/>
                <a:gd name="connsiteX3234" fmla="*/ 407099 w 476250"/>
                <a:gd name="connsiteY3234" fmla="*/ 107274 h 438150"/>
                <a:gd name="connsiteX3235" fmla="*/ 408337 w 476250"/>
                <a:gd name="connsiteY3235" fmla="*/ 107274 h 438150"/>
                <a:gd name="connsiteX3236" fmla="*/ 409670 w 476250"/>
                <a:gd name="connsiteY3236" fmla="*/ 107274 h 438150"/>
                <a:gd name="connsiteX3237" fmla="*/ 410909 w 476250"/>
                <a:gd name="connsiteY3237" fmla="*/ 106607 h 438150"/>
                <a:gd name="connsiteX3238" fmla="*/ 413195 w 476250"/>
                <a:gd name="connsiteY3238" fmla="*/ 103178 h 438150"/>
                <a:gd name="connsiteX3239" fmla="*/ 414719 w 476250"/>
                <a:gd name="connsiteY3239" fmla="*/ 102321 h 438150"/>
                <a:gd name="connsiteX3240" fmla="*/ 414719 w 476250"/>
                <a:gd name="connsiteY3240" fmla="*/ 103273 h 438150"/>
                <a:gd name="connsiteX3241" fmla="*/ 413004 w 476250"/>
                <a:gd name="connsiteY3241" fmla="*/ 106798 h 438150"/>
                <a:gd name="connsiteX3242" fmla="*/ 413004 w 476250"/>
                <a:gd name="connsiteY3242" fmla="*/ 105274 h 438150"/>
                <a:gd name="connsiteX3243" fmla="*/ 413290 w 476250"/>
                <a:gd name="connsiteY3243" fmla="*/ 103273 h 438150"/>
                <a:gd name="connsiteX3244" fmla="*/ 413195 w 476250"/>
                <a:gd name="connsiteY3244" fmla="*/ 103178 h 438150"/>
                <a:gd name="connsiteX3245" fmla="*/ 415766 w 476250"/>
                <a:gd name="connsiteY3245" fmla="*/ 100892 h 438150"/>
                <a:gd name="connsiteX3246" fmla="*/ 416624 w 476250"/>
                <a:gd name="connsiteY3246" fmla="*/ 100892 h 438150"/>
                <a:gd name="connsiteX3247" fmla="*/ 416147 w 476250"/>
                <a:gd name="connsiteY3247" fmla="*/ 101845 h 438150"/>
                <a:gd name="connsiteX3248" fmla="*/ 415385 w 476250"/>
                <a:gd name="connsiteY3248" fmla="*/ 100987 h 438150"/>
                <a:gd name="connsiteX3249" fmla="*/ 415766 w 476250"/>
                <a:gd name="connsiteY3249" fmla="*/ 100892 h 438150"/>
                <a:gd name="connsiteX3250" fmla="*/ 437007 w 476250"/>
                <a:gd name="connsiteY3250" fmla="*/ 22216 h 438150"/>
                <a:gd name="connsiteX3251" fmla="*/ 437579 w 476250"/>
                <a:gd name="connsiteY3251" fmla="*/ 21644 h 438150"/>
                <a:gd name="connsiteX3252" fmla="*/ 438150 w 476250"/>
                <a:gd name="connsiteY3252" fmla="*/ 21073 h 438150"/>
                <a:gd name="connsiteX3253" fmla="*/ 439960 w 476250"/>
                <a:gd name="connsiteY3253" fmla="*/ 17072 h 438150"/>
                <a:gd name="connsiteX3254" fmla="*/ 442246 w 476250"/>
                <a:gd name="connsiteY3254" fmla="*/ 16215 h 438150"/>
                <a:gd name="connsiteX3255" fmla="*/ 444722 w 476250"/>
                <a:gd name="connsiteY3255" fmla="*/ 17453 h 438150"/>
                <a:gd name="connsiteX3256" fmla="*/ 445865 w 476250"/>
                <a:gd name="connsiteY3256" fmla="*/ 20120 h 438150"/>
                <a:gd name="connsiteX3257" fmla="*/ 445008 w 476250"/>
                <a:gd name="connsiteY3257" fmla="*/ 22406 h 438150"/>
                <a:gd name="connsiteX3258" fmla="*/ 443008 w 476250"/>
                <a:gd name="connsiteY3258" fmla="*/ 22882 h 438150"/>
                <a:gd name="connsiteX3259" fmla="*/ 441865 w 476250"/>
                <a:gd name="connsiteY3259" fmla="*/ 22882 h 438150"/>
                <a:gd name="connsiteX3260" fmla="*/ 439388 w 476250"/>
                <a:gd name="connsiteY3260" fmla="*/ 23835 h 438150"/>
                <a:gd name="connsiteX3261" fmla="*/ 438817 w 476250"/>
                <a:gd name="connsiteY3261" fmla="*/ 24406 h 438150"/>
                <a:gd name="connsiteX3262" fmla="*/ 438245 w 476250"/>
                <a:gd name="connsiteY3262" fmla="*/ 24978 h 438150"/>
                <a:gd name="connsiteX3263" fmla="*/ 437769 w 476250"/>
                <a:gd name="connsiteY3263" fmla="*/ 25549 h 438150"/>
                <a:gd name="connsiteX3264" fmla="*/ 437293 w 476250"/>
                <a:gd name="connsiteY3264" fmla="*/ 26026 h 438150"/>
                <a:gd name="connsiteX3265" fmla="*/ 436245 w 476250"/>
                <a:gd name="connsiteY3265" fmla="*/ 26026 h 438150"/>
                <a:gd name="connsiteX3266" fmla="*/ 437007 w 476250"/>
                <a:gd name="connsiteY3266" fmla="*/ 22216 h 438150"/>
                <a:gd name="connsiteX3267" fmla="*/ 430625 w 476250"/>
                <a:gd name="connsiteY3267" fmla="*/ 28788 h 438150"/>
                <a:gd name="connsiteX3268" fmla="*/ 431197 w 476250"/>
                <a:gd name="connsiteY3268" fmla="*/ 28788 h 438150"/>
                <a:gd name="connsiteX3269" fmla="*/ 430721 w 476250"/>
                <a:gd name="connsiteY3269" fmla="*/ 29264 h 438150"/>
                <a:gd name="connsiteX3270" fmla="*/ 430625 w 476250"/>
                <a:gd name="connsiteY3270" fmla="*/ 28788 h 438150"/>
                <a:gd name="connsiteX3271" fmla="*/ 425672 w 476250"/>
                <a:gd name="connsiteY3271" fmla="*/ 19263 h 438150"/>
                <a:gd name="connsiteX3272" fmla="*/ 425672 w 476250"/>
                <a:gd name="connsiteY3272" fmla="*/ 16405 h 438150"/>
                <a:gd name="connsiteX3273" fmla="*/ 425196 w 476250"/>
                <a:gd name="connsiteY3273" fmla="*/ 13167 h 438150"/>
                <a:gd name="connsiteX3274" fmla="*/ 425196 w 476250"/>
                <a:gd name="connsiteY3274" fmla="*/ 12691 h 438150"/>
                <a:gd name="connsiteX3275" fmla="*/ 429437 w 476250"/>
                <a:gd name="connsiteY3275" fmla="*/ 10961 h 438150"/>
                <a:gd name="connsiteX3276" fmla="*/ 429673 w 476250"/>
                <a:gd name="connsiteY3276" fmla="*/ 11071 h 438150"/>
                <a:gd name="connsiteX3277" fmla="*/ 431768 w 476250"/>
                <a:gd name="connsiteY3277" fmla="*/ 12976 h 438150"/>
                <a:gd name="connsiteX3278" fmla="*/ 431768 w 476250"/>
                <a:gd name="connsiteY3278" fmla="*/ 15358 h 438150"/>
                <a:gd name="connsiteX3279" fmla="*/ 430054 w 476250"/>
                <a:gd name="connsiteY3279" fmla="*/ 16310 h 438150"/>
                <a:gd name="connsiteX3280" fmla="*/ 427863 w 476250"/>
                <a:gd name="connsiteY3280" fmla="*/ 17834 h 438150"/>
                <a:gd name="connsiteX3281" fmla="*/ 427863 w 476250"/>
                <a:gd name="connsiteY3281" fmla="*/ 21263 h 438150"/>
                <a:gd name="connsiteX3282" fmla="*/ 426625 w 476250"/>
                <a:gd name="connsiteY3282" fmla="*/ 24502 h 438150"/>
                <a:gd name="connsiteX3283" fmla="*/ 426625 w 476250"/>
                <a:gd name="connsiteY3283" fmla="*/ 24978 h 438150"/>
                <a:gd name="connsiteX3284" fmla="*/ 422815 w 476250"/>
                <a:gd name="connsiteY3284" fmla="*/ 26597 h 438150"/>
                <a:gd name="connsiteX3285" fmla="*/ 422815 w 476250"/>
                <a:gd name="connsiteY3285" fmla="*/ 27169 h 438150"/>
                <a:gd name="connsiteX3286" fmla="*/ 422243 w 476250"/>
                <a:gd name="connsiteY3286" fmla="*/ 27169 h 438150"/>
                <a:gd name="connsiteX3287" fmla="*/ 425291 w 476250"/>
                <a:gd name="connsiteY3287" fmla="*/ 19644 h 438150"/>
                <a:gd name="connsiteX3288" fmla="*/ 425672 w 476250"/>
                <a:gd name="connsiteY3288" fmla="*/ 19263 h 438150"/>
                <a:gd name="connsiteX3289" fmla="*/ 428244 w 476250"/>
                <a:gd name="connsiteY3289" fmla="*/ 28788 h 438150"/>
                <a:gd name="connsiteX3290" fmla="*/ 430911 w 476250"/>
                <a:gd name="connsiteY3290" fmla="*/ 31645 h 438150"/>
                <a:gd name="connsiteX3291" fmla="*/ 432245 w 476250"/>
                <a:gd name="connsiteY3291" fmla="*/ 31645 h 438150"/>
                <a:gd name="connsiteX3292" fmla="*/ 433578 w 476250"/>
                <a:gd name="connsiteY3292" fmla="*/ 30502 h 438150"/>
                <a:gd name="connsiteX3293" fmla="*/ 434054 w 476250"/>
                <a:gd name="connsiteY3293" fmla="*/ 31550 h 438150"/>
                <a:gd name="connsiteX3294" fmla="*/ 432911 w 476250"/>
                <a:gd name="connsiteY3294" fmla="*/ 38122 h 438150"/>
                <a:gd name="connsiteX3295" fmla="*/ 429482 w 476250"/>
                <a:gd name="connsiteY3295" fmla="*/ 39742 h 438150"/>
                <a:gd name="connsiteX3296" fmla="*/ 427577 w 476250"/>
                <a:gd name="connsiteY3296" fmla="*/ 39742 h 438150"/>
                <a:gd name="connsiteX3297" fmla="*/ 428244 w 476250"/>
                <a:gd name="connsiteY3297" fmla="*/ 39742 h 438150"/>
                <a:gd name="connsiteX3298" fmla="*/ 426720 w 476250"/>
                <a:gd name="connsiteY3298" fmla="*/ 39742 h 438150"/>
                <a:gd name="connsiteX3299" fmla="*/ 425863 w 476250"/>
                <a:gd name="connsiteY3299" fmla="*/ 38694 h 438150"/>
                <a:gd name="connsiteX3300" fmla="*/ 425291 w 476250"/>
                <a:gd name="connsiteY3300" fmla="*/ 40408 h 438150"/>
                <a:gd name="connsiteX3301" fmla="*/ 418433 w 476250"/>
                <a:gd name="connsiteY3301" fmla="*/ 46981 h 438150"/>
                <a:gd name="connsiteX3302" fmla="*/ 417957 w 476250"/>
                <a:gd name="connsiteY3302" fmla="*/ 46981 h 438150"/>
                <a:gd name="connsiteX3303" fmla="*/ 407384 w 476250"/>
                <a:gd name="connsiteY3303" fmla="*/ 47933 h 438150"/>
                <a:gd name="connsiteX3304" fmla="*/ 405670 w 476250"/>
                <a:gd name="connsiteY3304" fmla="*/ 47933 h 438150"/>
                <a:gd name="connsiteX3305" fmla="*/ 404908 w 476250"/>
                <a:gd name="connsiteY3305" fmla="*/ 47266 h 438150"/>
                <a:gd name="connsiteX3306" fmla="*/ 409480 w 476250"/>
                <a:gd name="connsiteY3306" fmla="*/ 48409 h 438150"/>
                <a:gd name="connsiteX3307" fmla="*/ 419005 w 476250"/>
                <a:gd name="connsiteY3307" fmla="*/ 45742 h 438150"/>
                <a:gd name="connsiteX3308" fmla="*/ 419005 w 476250"/>
                <a:gd name="connsiteY3308" fmla="*/ 44885 h 438150"/>
                <a:gd name="connsiteX3309" fmla="*/ 418147 w 476250"/>
                <a:gd name="connsiteY3309" fmla="*/ 44885 h 438150"/>
                <a:gd name="connsiteX3310" fmla="*/ 403860 w 476250"/>
                <a:gd name="connsiteY3310" fmla="*/ 44885 h 438150"/>
                <a:gd name="connsiteX3311" fmla="*/ 403860 w 476250"/>
                <a:gd name="connsiteY3311" fmla="*/ 43742 h 438150"/>
                <a:gd name="connsiteX3312" fmla="*/ 411194 w 476250"/>
                <a:gd name="connsiteY3312" fmla="*/ 45933 h 438150"/>
                <a:gd name="connsiteX3313" fmla="*/ 413004 w 476250"/>
                <a:gd name="connsiteY3313" fmla="*/ 45933 h 438150"/>
                <a:gd name="connsiteX3314" fmla="*/ 413325 w 476250"/>
                <a:gd name="connsiteY3314" fmla="*/ 45046 h 438150"/>
                <a:gd name="connsiteX3315" fmla="*/ 413290 w 476250"/>
                <a:gd name="connsiteY3315" fmla="*/ 44980 h 438150"/>
                <a:gd name="connsiteX3316" fmla="*/ 412623 w 476250"/>
                <a:gd name="connsiteY3316" fmla="*/ 44409 h 438150"/>
                <a:gd name="connsiteX3317" fmla="*/ 403098 w 476250"/>
                <a:gd name="connsiteY3317" fmla="*/ 41551 h 438150"/>
                <a:gd name="connsiteX3318" fmla="*/ 403098 w 476250"/>
                <a:gd name="connsiteY3318" fmla="*/ 40313 h 438150"/>
                <a:gd name="connsiteX3319" fmla="*/ 412623 w 476250"/>
                <a:gd name="connsiteY3319" fmla="*/ 42885 h 438150"/>
                <a:gd name="connsiteX3320" fmla="*/ 424720 w 476250"/>
                <a:gd name="connsiteY3320" fmla="*/ 38503 h 438150"/>
                <a:gd name="connsiteX3321" fmla="*/ 424720 w 476250"/>
                <a:gd name="connsiteY3321" fmla="*/ 36313 h 438150"/>
                <a:gd name="connsiteX3322" fmla="*/ 424720 w 476250"/>
                <a:gd name="connsiteY3322" fmla="*/ 35551 h 438150"/>
                <a:gd name="connsiteX3323" fmla="*/ 422815 w 476250"/>
                <a:gd name="connsiteY3323" fmla="*/ 33169 h 438150"/>
                <a:gd name="connsiteX3324" fmla="*/ 420243 w 476250"/>
                <a:gd name="connsiteY3324" fmla="*/ 30788 h 438150"/>
                <a:gd name="connsiteX3325" fmla="*/ 419576 w 476250"/>
                <a:gd name="connsiteY3325" fmla="*/ 30312 h 438150"/>
                <a:gd name="connsiteX3326" fmla="*/ 427863 w 476250"/>
                <a:gd name="connsiteY3326" fmla="*/ 29550 h 438150"/>
                <a:gd name="connsiteX3327" fmla="*/ 428244 w 476250"/>
                <a:gd name="connsiteY3327" fmla="*/ 28788 h 438150"/>
                <a:gd name="connsiteX3328" fmla="*/ 422243 w 476250"/>
                <a:gd name="connsiteY3328" fmla="*/ 51076 h 438150"/>
                <a:gd name="connsiteX3329" fmla="*/ 413861 w 476250"/>
                <a:gd name="connsiteY3329" fmla="*/ 58125 h 438150"/>
                <a:gd name="connsiteX3330" fmla="*/ 414719 w 476250"/>
                <a:gd name="connsiteY3330" fmla="*/ 55934 h 438150"/>
                <a:gd name="connsiteX3331" fmla="*/ 421767 w 476250"/>
                <a:gd name="connsiteY3331" fmla="*/ 51838 h 438150"/>
                <a:gd name="connsiteX3332" fmla="*/ 422243 w 476250"/>
                <a:gd name="connsiteY3332" fmla="*/ 51076 h 438150"/>
                <a:gd name="connsiteX3333" fmla="*/ 414528 w 476250"/>
                <a:gd name="connsiteY3333" fmla="*/ 55172 h 438150"/>
                <a:gd name="connsiteX3334" fmla="*/ 414528 w 476250"/>
                <a:gd name="connsiteY3334" fmla="*/ 54410 h 438150"/>
                <a:gd name="connsiteX3335" fmla="*/ 421577 w 476250"/>
                <a:gd name="connsiteY3335" fmla="*/ 49743 h 438150"/>
                <a:gd name="connsiteX3336" fmla="*/ 414528 w 476250"/>
                <a:gd name="connsiteY3336" fmla="*/ 55172 h 438150"/>
                <a:gd name="connsiteX3337" fmla="*/ 420910 w 476250"/>
                <a:gd name="connsiteY3337" fmla="*/ 48600 h 438150"/>
                <a:gd name="connsiteX3338" fmla="*/ 414528 w 476250"/>
                <a:gd name="connsiteY3338" fmla="*/ 53172 h 438150"/>
                <a:gd name="connsiteX3339" fmla="*/ 413957 w 476250"/>
                <a:gd name="connsiteY3339" fmla="*/ 51838 h 438150"/>
                <a:gd name="connsiteX3340" fmla="*/ 411575 w 476250"/>
                <a:gd name="connsiteY3340" fmla="*/ 50600 h 438150"/>
                <a:gd name="connsiteX3341" fmla="*/ 417386 w 476250"/>
                <a:gd name="connsiteY3341" fmla="*/ 48600 h 438150"/>
                <a:gd name="connsiteX3342" fmla="*/ 422148 w 476250"/>
                <a:gd name="connsiteY3342" fmla="*/ 45647 h 438150"/>
                <a:gd name="connsiteX3343" fmla="*/ 420910 w 476250"/>
                <a:gd name="connsiteY3343" fmla="*/ 48600 h 438150"/>
                <a:gd name="connsiteX3344" fmla="*/ 422339 w 476250"/>
                <a:gd name="connsiteY3344" fmla="*/ 47743 h 438150"/>
                <a:gd name="connsiteX3345" fmla="*/ 424339 w 476250"/>
                <a:gd name="connsiteY3345" fmla="*/ 45647 h 438150"/>
                <a:gd name="connsiteX3346" fmla="*/ 423005 w 476250"/>
                <a:gd name="connsiteY3346" fmla="*/ 49648 h 438150"/>
                <a:gd name="connsiteX3347" fmla="*/ 422529 w 476250"/>
                <a:gd name="connsiteY3347" fmla="*/ 49648 h 438150"/>
                <a:gd name="connsiteX3348" fmla="*/ 423291 w 476250"/>
                <a:gd name="connsiteY3348" fmla="*/ 48600 h 438150"/>
                <a:gd name="connsiteX3349" fmla="*/ 422243 w 476250"/>
                <a:gd name="connsiteY3349" fmla="*/ 47838 h 438150"/>
                <a:gd name="connsiteX3350" fmla="*/ 422339 w 476250"/>
                <a:gd name="connsiteY3350" fmla="*/ 47743 h 438150"/>
                <a:gd name="connsiteX3351" fmla="*/ 409956 w 476250"/>
                <a:gd name="connsiteY3351" fmla="*/ 50695 h 438150"/>
                <a:gd name="connsiteX3352" fmla="*/ 408718 w 476250"/>
                <a:gd name="connsiteY3352" fmla="*/ 51553 h 438150"/>
                <a:gd name="connsiteX3353" fmla="*/ 406718 w 476250"/>
                <a:gd name="connsiteY3353" fmla="*/ 52315 h 438150"/>
                <a:gd name="connsiteX3354" fmla="*/ 406718 w 476250"/>
                <a:gd name="connsiteY3354" fmla="*/ 50600 h 438150"/>
                <a:gd name="connsiteX3355" fmla="*/ 409575 w 476250"/>
                <a:gd name="connsiteY3355" fmla="*/ 51076 h 438150"/>
                <a:gd name="connsiteX3356" fmla="*/ 409956 w 476250"/>
                <a:gd name="connsiteY3356" fmla="*/ 50695 h 438150"/>
                <a:gd name="connsiteX3357" fmla="*/ 422815 w 476250"/>
                <a:gd name="connsiteY3357" fmla="*/ 36122 h 438150"/>
                <a:gd name="connsiteX3358" fmla="*/ 422008 w 476250"/>
                <a:gd name="connsiteY3358" fmla="*/ 36072 h 438150"/>
                <a:gd name="connsiteX3359" fmla="*/ 421958 w 476250"/>
                <a:gd name="connsiteY3359" fmla="*/ 36122 h 438150"/>
                <a:gd name="connsiteX3360" fmla="*/ 408813 w 476250"/>
                <a:gd name="connsiteY3360" fmla="*/ 37360 h 438150"/>
                <a:gd name="connsiteX3361" fmla="*/ 404527 w 476250"/>
                <a:gd name="connsiteY3361" fmla="*/ 36122 h 438150"/>
                <a:gd name="connsiteX3362" fmla="*/ 421291 w 476250"/>
                <a:gd name="connsiteY3362" fmla="*/ 34312 h 438150"/>
                <a:gd name="connsiteX3363" fmla="*/ 421958 w 476250"/>
                <a:gd name="connsiteY3363" fmla="*/ 34312 h 438150"/>
                <a:gd name="connsiteX3364" fmla="*/ 423767 w 476250"/>
                <a:gd name="connsiteY3364" fmla="*/ 35646 h 438150"/>
                <a:gd name="connsiteX3365" fmla="*/ 423767 w 476250"/>
                <a:gd name="connsiteY3365" fmla="*/ 37741 h 438150"/>
                <a:gd name="connsiteX3366" fmla="*/ 412528 w 476250"/>
                <a:gd name="connsiteY3366" fmla="*/ 41742 h 438150"/>
                <a:gd name="connsiteX3367" fmla="*/ 402431 w 476250"/>
                <a:gd name="connsiteY3367" fmla="*/ 38408 h 438150"/>
                <a:gd name="connsiteX3368" fmla="*/ 408432 w 476250"/>
                <a:gd name="connsiteY3368" fmla="*/ 38408 h 438150"/>
                <a:gd name="connsiteX3369" fmla="*/ 422815 w 476250"/>
                <a:gd name="connsiteY3369" fmla="*/ 36694 h 438150"/>
                <a:gd name="connsiteX3370" fmla="*/ 422815 w 476250"/>
                <a:gd name="connsiteY3370" fmla="*/ 36122 h 438150"/>
                <a:gd name="connsiteX3371" fmla="*/ 418719 w 476250"/>
                <a:gd name="connsiteY3371" fmla="*/ 31360 h 438150"/>
                <a:gd name="connsiteX3372" fmla="*/ 419767 w 476250"/>
                <a:gd name="connsiteY3372" fmla="*/ 32217 h 438150"/>
                <a:gd name="connsiteX3373" fmla="*/ 421100 w 476250"/>
                <a:gd name="connsiteY3373" fmla="*/ 33455 h 438150"/>
                <a:gd name="connsiteX3374" fmla="*/ 406813 w 476250"/>
                <a:gd name="connsiteY3374" fmla="*/ 34027 h 438150"/>
                <a:gd name="connsiteX3375" fmla="*/ 409480 w 476250"/>
                <a:gd name="connsiteY3375" fmla="*/ 32407 h 438150"/>
                <a:gd name="connsiteX3376" fmla="*/ 416719 w 476250"/>
                <a:gd name="connsiteY3376" fmla="*/ 31264 h 438150"/>
                <a:gd name="connsiteX3377" fmla="*/ 418719 w 476250"/>
                <a:gd name="connsiteY3377" fmla="*/ 31360 h 438150"/>
                <a:gd name="connsiteX3378" fmla="*/ 391668 w 476250"/>
                <a:gd name="connsiteY3378" fmla="*/ 38313 h 438150"/>
                <a:gd name="connsiteX3379" fmla="*/ 410718 w 476250"/>
                <a:gd name="connsiteY3379" fmla="*/ 28788 h 438150"/>
                <a:gd name="connsiteX3380" fmla="*/ 417957 w 476250"/>
                <a:gd name="connsiteY3380" fmla="*/ 29645 h 438150"/>
                <a:gd name="connsiteX3381" fmla="*/ 410051 w 476250"/>
                <a:gd name="connsiteY3381" fmla="*/ 30979 h 438150"/>
                <a:gd name="connsiteX3382" fmla="*/ 401669 w 476250"/>
                <a:gd name="connsiteY3382" fmla="*/ 37837 h 438150"/>
                <a:gd name="connsiteX3383" fmla="*/ 396431 w 476250"/>
                <a:gd name="connsiteY3383" fmla="*/ 37837 h 438150"/>
                <a:gd name="connsiteX3384" fmla="*/ 395192 w 476250"/>
                <a:gd name="connsiteY3384" fmla="*/ 37837 h 438150"/>
                <a:gd name="connsiteX3385" fmla="*/ 395192 w 476250"/>
                <a:gd name="connsiteY3385" fmla="*/ 38313 h 438150"/>
                <a:gd name="connsiteX3386" fmla="*/ 393383 w 476250"/>
                <a:gd name="connsiteY3386" fmla="*/ 39361 h 438150"/>
                <a:gd name="connsiteX3387" fmla="*/ 391382 w 476250"/>
                <a:gd name="connsiteY3387" fmla="*/ 37932 h 438150"/>
                <a:gd name="connsiteX3388" fmla="*/ 391668 w 476250"/>
                <a:gd name="connsiteY3388" fmla="*/ 38313 h 438150"/>
                <a:gd name="connsiteX3389" fmla="*/ 345567 w 476250"/>
                <a:gd name="connsiteY3389" fmla="*/ 126514 h 438150"/>
                <a:gd name="connsiteX3390" fmla="*/ 348234 w 476250"/>
                <a:gd name="connsiteY3390" fmla="*/ 122419 h 438150"/>
                <a:gd name="connsiteX3391" fmla="*/ 355187 w 476250"/>
                <a:gd name="connsiteY3391" fmla="*/ 112036 h 438150"/>
                <a:gd name="connsiteX3392" fmla="*/ 362617 w 476250"/>
                <a:gd name="connsiteY3392" fmla="*/ 99940 h 438150"/>
                <a:gd name="connsiteX3393" fmla="*/ 370808 w 476250"/>
                <a:gd name="connsiteY3393" fmla="*/ 91843 h 438150"/>
                <a:gd name="connsiteX3394" fmla="*/ 379000 w 476250"/>
                <a:gd name="connsiteY3394" fmla="*/ 90319 h 438150"/>
                <a:gd name="connsiteX3395" fmla="*/ 383762 w 476250"/>
                <a:gd name="connsiteY3395" fmla="*/ 90319 h 438150"/>
                <a:gd name="connsiteX3396" fmla="*/ 394145 w 476250"/>
                <a:gd name="connsiteY3396" fmla="*/ 85557 h 438150"/>
                <a:gd name="connsiteX3397" fmla="*/ 396907 w 476250"/>
                <a:gd name="connsiteY3397" fmla="*/ 84509 h 438150"/>
                <a:gd name="connsiteX3398" fmla="*/ 398050 w 476250"/>
                <a:gd name="connsiteY3398" fmla="*/ 83747 h 438150"/>
                <a:gd name="connsiteX3399" fmla="*/ 396240 w 476250"/>
                <a:gd name="connsiteY3399" fmla="*/ 75556 h 438150"/>
                <a:gd name="connsiteX3400" fmla="*/ 403765 w 476250"/>
                <a:gd name="connsiteY3400" fmla="*/ 72508 h 438150"/>
                <a:gd name="connsiteX3401" fmla="*/ 403765 w 476250"/>
                <a:gd name="connsiteY3401" fmla="*/ 71650 h 438150"/>
                <a:gd name="connsiteX3402" fmla="*/ 402908 w 476250"/>
                <a:gd name="connsiteY3402" fmla="*/ 71650 h 438150"/>
                <a:gd name="connsiteX3403" fmla="*/ 394240 w 476250"/>
                <a:gd name="connsiteY3403" fmla="*/ 74222 h 438150"/>
                <a:gd name="connsiteX3404" fmla="*/ 387763 w 476250"/>
                <a:gd name="connsiteY3404" fmla="*/ 74222 h 438150"/>
                <a:gd name="connsiteX3405" fmla="*/ 385382 w 476250"/>
                <a:gd name="connsiteY3405" fmla="*/ 72127 h 438150"/>
                <a:gd name="connsiteX3406" fmla="*/ 386144 w 476250"/>
                <a:gd name="connsiteY3406" fmla="*/ 68602 h 438150"/>
                <a:gd name="connsiteX3407" fmla="*/ 390430 w 476250"/>
                <a:gd name="connsiteY3407" fmla="*/ 66126 h 438150"/>
                <a:gd name="connsiteX3408" fmla="*/ 389858 w 476250"/>
                <a:gd name="connsiteY3408" fmla="*/ 64697 h 438150"/>
                <a:gd name="connsiteX3409" fmla="*/ 385096 w 476250"/>
                <a:gd name="connsiteY3409" fmla="*/ 62506 h 438150"/>
                <a:gd name="connsiteX3410" fmla="*/ 385096 w 476250"/>
                <a:gd name="connsiteY3410" fmla="*/ 61649 h 438150"/>
                <a:gd name="connsiteX3411" fmla="*/ 385953 w 476250"/>
                <a:gd name="connsiteY3411" fmla="*/ 61649 h 438150"/>
                <a:gd name="connsiteX3412" fmla="*/ 388049 w 476250"/>
                <a:gd name="connsiteY3412" fmla="*/ 61649 h 438150"/>
                <a:gd name="connsiteX3413" fmla="*/ 389668 w 476250"/>
                <a:gd name="connsiteY3413" fmla="*/ 58411 h 438150"/>
                <a:gd name="connsiteX3414" fmla="*/ 386144 w 476250"/>
                <a:gd name="connsiteY3414" fmla="*/ 56982 h 438150"/>
                <a:gd name="connsiteX3415" fmla="*/ 385667 w 476250"/>
                <a:gd name="connsiteY3415" fmla="*/ 57744 h 438150"/>
                <a:gd name="connsiteX3416" fmla="*/ 386429 w 476250"/>
                <a:gd name="connsiteY3416" fmla="*/ 58220 h 438150"/>
                <a:gd name="connsiteX3417" fmla="*/ 388525 w 476250"/>
                <a:gd name="connsiteY3417" fmla="*/ 58887 h 438150"/>
                <a:gd name="connsiteX3418" fmla="*/ 387477 w 476250"/>
                <a:gd name="connsiteY3418" fmla="*/ 60697 h 438150"/>
                <a:gd name="connsiteX3419" fmla="*/ 386525 w 476250"/>
                <a:gd name="connsiteY3419" fmla="*/ 60697 h 438150"/>
                <a:gd name="connsiteX3420" fmla="*/ 384429 w 476250"/>
                <a:gd name="connsiteY3420" fmla="*/ 60697 h 438150"/>
                <a:gd name="connsiteX3421" fmla="*/ 383953 w 476250"/>
                <a:gd name="connsiteY3421" fmla="*/ 61363 h 438150"/>
                <a:gd name="connsiteX3422" fmla="*/ 383762 w 476250"/>
                <a:gd name="connsiteY3422" fmla="*/ 61363 h 438150"/>
                <a:gd name="connsiteX3423" fmla="*/ 382810 w 476250"/>
                <a:gd name="connsiteY3423" fmla="*/ 60697 h 438150"/>
                <a:gd name="connsiteX3424" fmla="*/ 386715 w 476250"/>
                <a:gd name="connsiteY3424" fmla="*/ 53553 h 438150"/>
                <a:gd name="connsiteX3425" fmla="*/ 387477 w 476250"/>
                <a:gd name="connsiteY3425" fmla="*/ 52600 h 438150"/>
                <a:gd name="connsiteX3426" fmla="*/ 387477 w 476250"/>
                <a:gd name="connsiteY3426" fmla="*/ 49457 h 438150"/>
                <a:gd name="connsiteX3427" fmla="*/ 387477 w 476250"/>
                <a:gd name="connsiteY3427" fmla="*/ 48028 h 438150"/>
                <a:gd name="connsiteX3428" fmla="*/ 389096 w 476250"/>
                <a:gd name="connsiteY3428" fmla="*/ 45552 h 438150"/>
                <a:gd name="connsiteX3429" fmla="*/ 391478 w 476250"/>
                <a:gd name="connsiteY3429" fmla="*/ 42028 h 438150"/>
                <a:gd name="connsiteX3430" fmla="*/ 394240 w 476250"/>
                <a:gd name="connsiteY3430" fmla="*/ 39265 h 438150"/>
                <a:gd name="connsiteX3431" fmla="*/ 400526 w 476250"/>
                <a:gd name="connsiteY3431" fmla="*/ 39265 h 438150"/>
                <a:gd name="connsiteX3432" fmla="*/ 401193 w 476250"/>
                <a:gd name="connsiteY3432" fmla="*/ 40218 h 438150"/>
                <a:gd name="connsiteX3433" fmla="*/ 402908 w 476250"/>
                <a:gd name="connsiteY3433" fmla="*/ 47266 h 438150"/>
                <a:gd name="connsiteX3434" fmla="*/ 404717 w 476250"/>
                <a:gd name="connsiteY3434" fmla="*/ 48981 h 438150"/>
                <a:gd name="connsiteX3435" fmla="*/ 404717 w 476250"/>
                <a:gd name="connsiteY3435" fmla="*/ 51076 h 438150"/>
                <a:gd name="connsiteX3436" fmla="*/ 404717 w 476250"/>
                <a:gd name="connsiteY3436" fmla="*/ 51934 h 438150"/>
                <a:gd name="connsiteX3437" fmla="*/ 408527 w 476250"/>
                <a:gd name="connsiteY3437" fmla="*/ 51267 h 438150"/>
                <a:gd name="connsiteX3438" fmla="*/ 409575 w 476250"/>
                <a:gd name="connsiteY3438" fmla="*/ 50505 h 438150"/>
                <a:gd name="connsiteX3439" fmla="*/ 411956 w 476250"/>
                <a:gd name="connsiteY3439" fmla="*/ 51267 h 438150"/>
                <a:gd name="connsiteX3440" fmla="*/ 411385 w 476250"/>
                <a:gd name="connsiteY3440" fmla="*/ 56887 h 438150"/>
                <a:gd name="connsiteX3441" fmla="*/ 408432 w 476250"/>
                <a:gd name="connsiteY3441" fmla="*/ 60601 h 438150"/>
                <a:gd name="connsiteX3442" fmla="*/ 407975 w 476250"/>
                <a:gd name="connsiteY3442" fmla="*/ 59935 h 438150"/>
                <a:gd name="connsiteX3443" fmla="*/ 407765 w 476250"/>
                <a:gd name="connsiteY3443" fmla="*/ 59935 h 438150"/>
                <a:gd name="connsiteX3444" fmla="*/ 407099 w 476250"/>
                <a:gd name="connsiteY3444" fmla="*/ 60601 h 438150"/>
                <a:gd name="connsiteX3445" fmla="*/ 407099 w 476250"/>
                <a:gd name="connsiteY3445" fmla="*/ 61459 h 438150"/>
                <a:gd name="connsiteX3446" fmla="*/ 406337 w 476250"/>
                <a:gd name="connsiteY3446" fmla="*/ 61459 h 438150"/>
                <a:gd name="connsiteX3447" fmla="*/ 406337 w 476250"/>
                <a:gd name="connsiteY3447" fmla="*/ 59458 h 438150"/>
                <a:gd name="connsiteX3448" fmla="*/ 406387 w 476250"/>
                <a:gd name="connsiteY3448" fmla="*/ 58652 h 438150"/>
                <a:gd name="connsiteX3449" fmla="*/ 406337 w 476250"/>
                <a:gd name="connsiteY3449" fmla="*/ 58601 h 438150"/>
                <a:gd name="connsiteX3450" fmla="*/ 405479 w 476250"/>
                <a:gd name="connsiteY3450" fmla="*/ 58601 h 438150"/>
                <a:gd name="connsiteX3451" fmla="*/ 405479 w 476250"/>
                <a:gd name="connsiteY3451" fmla="*/ 61840 h 438150"/>
                <a:gd name="connsiteX3452" fmla="*/ 406622 w 476250"/>
                <a:gd name="connsiteY3452" fmla="*/ 62411 h 438150"/>
                <a:gd name="connsiteX3453" fmla="*/ 407384 w 476250"/>
                <a:gd name="connsiteY3453" fmla="*/ 62411 h 438150"/>
                <a:gd name="connsiteX3454" fmla="*/ 407384 w 476250"/>
                <a:gd name="connsiteY3454" fmla="*/ 64697 h 438150"/>
                <a:gd name="connsiteX3455" fmla="*/ 406337 w 476250"/>
                <a:gd name="connsiteY3455" fmla="*/ 64697 h 438150"/>
                <a:gd name="connsiteX3456" fmla="*/ 406337 w 476250"/>
                <a:gd name="connsiteY3456" fmla="*/ 67936 h 438150"/>
                <a:gd name="connsiteX3457" fmla="*/ 406337 w 476250"/>
                <a:gd name="connsiteY3457" fmla="*/ 82509 h 438150"/>
                <a:gd name="connsiteX3458" fmla="*/ 404908 w 476250"/>
                <a:gd name="connsiteY3458" fmla="*/ 83747 h 438150"/>
                <a:gd name="connsiteX3459" fmla="*/ 402336 w 476250"/>
                <a:gd name="connsiteY3459" fmla="*/ 88986 h 438150"/>
                <a:gd name="connsiteX3460" fmla="*/ 403765 w 476250"/>
                <a:gd name="connsiteY3460" fmla="*/ 88986 h 438150"/>
                <a:gd name="connsiteX3461" fmla="*/ 407480 w 476250"/>
                <a:gd name="connsiteY3461" fmla="*/ 87557 h 438150"/>
                <a:gd name="connsiteX3462" fmla="*/ 411385 w 476250"/>
                <a:gd name="connsiteY3462" fmla="*/ 83747 h 438150"/>
                <a:gd name="connsiteX3463" fmla="*/ 411385 w 476250"/>
                <a:gd name="connsiteY3463" fmla="*/ 64697 h 438150"/>
                <a:gd name="connsiteX3464" fmla="*/ 410432 w 476250"/>
                <a:gd name="connsiteY3464" fmla="*/ 64697 h 438150"/>
                <a:gd name="connsiteX3465" fmla="*/ 409480 w 476250"/>
                <a:gd name="connsiteY3465" fmla="*/ 64697 h 438150"/>
                <a:gd name="connsiteX3466" fmla="*/ 409480 w 476250"/>
                <a:gd name="connsiteY3466" fmla="*/ 63364 h 438150"/>
                <a:gd name="connsiteX3467" fmla="*/ 412718 w 476250"/>
                <a:gd name="connsiteY3467" fmla="*/ 60125 h 438150"/>
                <a:gd name="connsiteX3468" fmla="*/ 422243 w 476250"/>
                <a:gd name="connsiteY3468" fmla="*/ 52219 h 438150"/>
                <a:gd name="connsiteX3469" fmla="*/ 424910 w 476250"/>
                <a:gd name="connsiteY3469" fmla="*/ 48409 h 438150"/>
                <a:gd name="connsiteX3470" fmla="*/ 421196 w 476250"/>
                <a:gd name="connsiteY3470" fmla="*/ 56791 h 438150"/>
                <a:gd name="connsiteX3471" fmla="*/ 421196 w 476250"/>
                <a:gd name="connsiteY3471" fmla="*/ 57553 h 438150"/>
                <a:gd name="connsiteX3472" fmla="*/ 420624 w 476250"/>
                <a:gd name="connsiteY3472" fmla="*/ 57553 h 438150"/>
                <a:gd name="connsiteX3473" fmla="*/ 413480 w 476250"/>
                <a:gd name="connsiteY3473" fmla="*/ 61935 h 438150"/>
                <a:gd name="connsiteX3474" fmla="*/ 413004 w 476250"/>
                <a:gd name="connsiteY3474" fmla="*/ 62697 h 438150"/>
                <a:gd name="connsiteX3475" fmla="*/ 413576 w 476250"/>
                <a:gd name="connsiteY3475" fmla="*/ 63173 h 438150"/>
                <a:gd name="connsiteX3476" fmla="*/ 421291 w 476250"/>
                <a:gd name="connsiteY3476" fmla="*/ 58506 h 438150"/>
                <a:gd name="connsiteX3477" fmla="*/ 421291 w 476250"/>
                <a:gd name="connsiteY3477" fmla="*/ 57839 h 438150"/>
                <a:gd name="connsiteX3478" fmla="*/ 425768 w 476250"/>
                <a:gd name="connsiteY3478" fmla="*/ 44409 h 438150"/>
                <a:gd name="connsiteX3479" fmla="*/ 424910 w 476250"/>
                <a:gd name="connsiteY3479" fmla="*/ 54410 h 438150"/>
                <a:gd name="connsiteX3480" fmla="*/ 424910 w 476250"/>
                <a:gd name="connsiteY3480" fmla="*/ 55267 h 438150"/>
                <a:gd name="connsiteX3481" fmla="*/ 426149 w 476250"/>
                <a:gd name="connsiteY3481" fmla="*/ 44218 h 438150"/>
                <a:gd name="connsiteX3482" fmla="*/ 423005 w 476250"/>
                <a:gd name="connsiteY3482" fmla="*/ 60792 h 438150"/>
                <a:gd name="connsiteX3483" fmla="*/ 421767 w 476250"/>
                <a:gd name="connsiteY3483" fmla="*/ 62602 h 438150"/>
                <a:gd name="connsiteX3484" fmla="*/ 418147 w 476250"/>
                <a:gd name="connsiteY3484" fmla="*/ 67364 h 438150"/>
                <a:gd name="connsiteX3485" fmla="*/ 417481 w 476250"/>
                <a:gd name="connsiteY3485" fmla="*/ 67936 h 438150"/>
                <a:gd name="connsiteX3486" fmla="*/ 416909 w 476250"/>
                <a:gd name="connsiteY3486" fmla="*/ 77461 h 438150"/>
                <a:gd name="connsiteX3487" fmla="*/ 416909 w 476250"/>
                <a:gd name="connsiteY3487" fmla="*/ 77937 h 438150"/>
                <a:gd name="connsiteX3488" fmla="*/ 414623 w 476250"/>
                <a:gd name="connsiteY3488" fmla="*/ 87462 h 438150"/>
                <a:gd name="connsiteX3489" fmla="*/ 414573 w 476250"/>
                <a:gd name="connsiteY3489" fmla="*/ 88269 h 438150"/>
                <a:gd name="connsiteX3490" fmla="*/ 414623 w 476250"/>
                <a:gd name="connsiteY3490" fmla="*/ 88319 h 438150"/>
                <a:gd name="connsiteX3491" fmla="*/ 415195 w 476250"/>
                <a:gd name="connsiteY3491" fmla="*/ 88319 h 438150"/>
                <a:gd name="connsiteX3492" fmla="*/ 417386 w 476250"/>
                <a:gd name="connsiteY3492" fmla="*/ 80032 h 438150"/>
                <a:gd name="connsiteX3493" fmla="*/ 423196 w 476250"/>
                <a:gd name="connsiteY3493" fmla="*/ 82604 h 438150"/>
                <a:gd name="connsiteX3494" fmla="*/ 414623 w 476250"/>
                <a:gd name="connsiteY3494" fmla="*/ 100130 h 438150"/>
                <a:gd name="connsiteX3495" fmla="*/ 411671 w 476250"/>
                <a:gd name="connsiteY3495" fmla="*/ 102321 h 438150"/>
                <a:gd name="connsiteX3496" fmla="*/ 411099 w 476250"/>
                <a:gd name="connsiteY3496" fmla="*/ 102321 h 438150"/>
                <a:gd name="connsiteX3497" fmla="*/ 407921 w 476250"/>
                <a:gd name="connsiteY3497" fmla="*/ 105619 h 438150"/>
                <a:gd name="connsiteX3498" fmla="*/ 407956 w 476250"/>
                <a:gd name="connsiteY3498" fmla="*/ 106036 h 438150"/>
                <a:gd name="connsiteX3499" fmla="*/ 406813 w 476250"/>
                <a:gd name="connsiteY3499" fmla="*/ 106036 h 438150"/>
                <a:gd name="connsiteX3500" fmla="*/ 403384 w 476250"/>
                <a:gd name="connsiteY3500" fmla="*/ 106607 h 438150"/>
                <a:gd name="connsiteX3501" fmla="*/ 401384 w 476250"/>
                <a:gd name="connsiteY3501" fmla="*/ 106607 h 438150"/>
                <a:gd name="connsiteX3502" fmla="*/ 399193 w 476250"/>
                <a:gd name="connsiteY3502" fmla="*/ 107560 h 438150"/>
                <a:gd name="connsiteX3503" fmla="*/ 396240 w 476250"/>
                <a:gd name="connsiteY3503" fmla="*/ 108893 h 438150"/>
                <a:gd name="connsiteX3504" fmla="*/ 394907 w 476250"/>
                <a:gd name="connsiteY3504" fmla="*/ 109560 h 438150"/>
                <a:gd name="connsiteX3505" fmla="*/ 391573 w 476250"/>
                <a:gd name="connsiteY3505" fmla="*/ 110798 h 438150"/>
                <a:gd name="connsiteX3506" fmla="*/ 388525 w 476250"/>
                <a:gd name="connsiteY3506" fmla="*/ 112132 h 438150"/>
                <a:gd name="connsiteX3507" fmla="*/ 387858 w 476250"/>
                <a:gd name="connsiteY3507" fmla="*/ 111655 h 438150"/>
                <a:gd name="connsiteX3508" fmla="*/ 386334 w 476250"/>
                <a:gd name="connsiteY3508" fmla="*/ 112417 h 438150"/>
                <a:gd name="connsiteX3509" fmla="*/ 385001 w 476250"/>
                <a:gd name="connsiteY3509" fmla="*/ 113179 h 438150"/>
                <a:gd name="connsiteX3510" fmla="*/ 381762 w 476250"/>
                <a:gd name="connsiteY3510" fmla="*/ 114322 h 438150"/>
                <a:gd name="connsiteX3511" fmla="*/ 381095 w 476250"/>
                <a:gd name="connsiteY3511" fmla="*/ 114894 h 438150"/>
                <a:gd name="connsiteX3512" fmla="*/ 381095 w 476250"/>
                <a:gd name="connsiteY3512" fmla="*/ 116132 h 438150"/>
                <a:gd name="connsiteX3513" fmla="*/ 381857 w 476250"/>
                <a:gd name="connsiteY3513" fmla="*/ 123943 h 438150"/>
                <a:gd name="connsiteX3514" fmla="*/ 381857 w 476250"/>
                <a:gd name="connsiteY3514" fmla="*/ 136135 h 438150"/>
                <a:gd name="connsiteX3515" fmla="*/ 381807 w 476250"/>
                <a:gd name="connsiteY3515" fmla="*/ 136942 h 438150"/>
                <a:gd name="connsiteX3516" fmla="*/ 381857 w 476250"/>
                <a:gd name="connsiteY3516" fmla="*/ 136992 h 438150"/>
                <a:gd name="connsiteX3517" fmla="*/ 382334 w 476250"/>
                <a:gd name="connsiteY3517" fmla="*/ 136992 h 438150"/>
                <a:gd name="connsiteX3518" fmla="*/ 382334 w 476250"/>
                <a:gd name="connsiteY3518" fmla="*/ 123657 h 438150"/>
                <a:gd name="connsiteX3519" fmla="*/ 381667 w 476250"/>
                <a:gd name="connsiteY3519" fmla="*/ 115180 h 438150"/>
                <a:gd name="connsiteX3520" fmla="*/ 382429 w 476250"/>
                <a:gd name="connsiteY3520" fmla="*/ 114513 h 438150"/>
                <a:gd name="connsiteX3521" fmla="*/ 384715 w 476250"/>
                <a:gd name="connsiteY3521" fmla="*/ 114513 h 438150"/>
                <a:gd name="connsiteX3522" fmla="*/ 385858 w 476250"/>
                <a:gd name="connsiteY3522" fmla="*/ 125848 h 438150"/>
                <a:gd name="connsiteX3523" fmla="*/ 386715 w 476250"/>
                <a:gd name="connsiteY3523" fmla="*/ 133944 h 438150"/>
                <a:gd name="connsiteX3524" fmla="*/ 386665 w 476250"/>
                <a:gd name="connsiteY3524" fmla="*/ 134751 h 438150"/>
                <a:gd name="connsiteX3525" fmla="*/ 386715 w 476250"/>
                <a:gd name="connsiteY3525" fmla="*/ 134801 h 438150"/>
                <a:gd name="connsiteX3526" fmla="*/ 387287 w 476250"/>
                <a:gd name="connsiteY3526" fmla="*/ 134801 h 438150"/>
                <a:gd name="connsiteX3527" fmla="*/ 386620 w 476250"/>
                <a:gd name="connsiteY3527" fmla="*/ 125943 h 438150"/>
                <a:gd name="connsiteX3528" fmla="*/ 385572 w 476250"/>
                <a:gd name="connsiteY3528" fmla="*/ 113846 h 438150"/>
                <a:gd name="connsiteX3529" fmla="*/ 386144 w 476250"/>
                <a:gd name="connsiteY3529" fmla="*/ 114322 h 438150"/>
                <a:gd name="connsiteX3530" fmla="*/ 388049 w 476250"/>
                <a:gd name="connsiteY3530" fmla="*/ 113084 h 438150"/>
                <a:gd name="connsiteX3531" fmla="*/ 389954 w 476250"/>
                <a:gd name="connsiteY3531" fmla="*/ 133563 h 438150"/>
                <a:gd name="connsiteX3532" fmla="*/ 389954 w 476250"/>
                <a:gd name="connsiteY3532" fmla="*/ 134325 h 438150"/>
                <a:gd name="connsiteX3533" fmla="*/ 390525 w 476250"/>
                <a:gd name="connsiteY3533" fmla="*/ 134325 h 438150"/>
                <a:gd name="connsiteX3534" fmla="*/ 388620 w 476250"/>
                <a:gd name="connsiteY3534" fmla="*/ 112989 h 438150"/>
                <a:gd name="connsiteX3535" fmla="*/ 391763 w 476250"/>
                <a:gd name="connsiteY3535" fmla="*/ 112989 h 438150"/>
                <a:gd name="connsiteX3536" fmla="*/ 393764 w 476250"/>
                <a:gd name="connsiteY3536" fmla="*/ 125943 h 438150"/>
                <a:gd name="connsiteX3537" fmla="*/ 394240 w 476250"/>
                <a:gd name="connsiteY3537" fmla="*/ 131848 h 438150"/>
                <a:gd name="connsiteX3538" fmla="*/ 394811 w 476250"/>
                <a:gd name="connsiteY3538" fmla="*/ 132420 h 438150"/>
                <a:gd name="connsiteX3539" fmla="*/ 395318 w 476250"/>
                <a:gd name="connsiteY3539" fmla="*/ 131790 h 438150"/>
                <a:gd name="connsiteX3540" fmla="*/ 395288 w 476250"/>
                <a:gd name="connsiteY3540" fmla="*/ 131658 h 438150"/>
                <a:gd name="connsiteX3541" fmla="*/ 394811 w 476250"/>
                <a:gd name="connsiteY3541" fmla="*/ 125848 h 438150"/>
                <a:gd name="connsiteX3542" fmla="*/ 392716 w 476250"/>
                <a:gd name="connsiteY3542" fmla="*/ 112227 h 438150"/>
                <a:gd name="connsiteX3543" fmla="*/ 393192 w 476250"/>
                <a:gd name="connsiteY3543" fmla="*/ 112227 h 438150"/>
                <a:gd name="connsiteX3544" fmla="*/ 395764 w 476250"/>
                <a:gd name="connsiteY3544" fmla="*/ 111655 h 438150"/>
                <a:gd name="connsiteX3545" fmla="*/ 396621 w 476250"/>
                <a:gd name="connsiteY3545" fmla="*/ 111655 h 438150"/>
                <a:gd name="connsiteX3546" fmla="*/ 397478 w 476250"/>
                <a:gd name="connsiteY3546" fmla="*/ 118037 h 438150"/>
                <a:gd name="connsiteX3547" fmla="*/ 398621 w 476250"/>
                <a:gd name="connsiteY3547" fmla="*/ 128896 h 438150"/>
                <a:gd name="connsiteX3548" fmla="*/ 391859 w 476250"/>
                <a:gd name="connsiteY3548" fmla="*/ 142802 h 438150"/>
                <a:gd name="connsiteX3549" fmla="*/ 389572 w 476250"/>
                <a:gd name="connsiteY3549" fmla="*/ 142802 h 438150"/>
                <a:gd name="connsiteX3550" fmla="*/ 385001 w 476250"/>
                <a:gd name="connsiteY3550" fmla="*/ 144707 h 438150"/>
                <a:gd name="connsiteX3551" fmla="*/ 385001 w 476250"/>
                <a:gd name="connsiteY3551" fmla="*/ 143755 h 438150"/>
                <a:gd name="connsiteX3552" fmla="*/ 384239 w 476250"/>
                <a:gd name="connsiteY3552" fmla="*/ 140707 h 438150"/>
                <a:gd name="connsiteX3553" fmla="*/ 383675 w 476250"/>
                <a:gd name="connsiteY3553" fmla="*/ 140128 h 438150"/>
                <a:gd name="connsiteX3554" fmla="*/ 383572 w 476250"/>
                <a:gd name="connsiteY3554" fmla="*/ 140135 h 438150"/>
                <a:gd name="connsiteX3555" fmla="*/ 382908 w 476250"/>
                <a:gd name="connsiteY3555" fmla="*/ 140596 h 438150"/>
                <a:gd name="connsiteX3556" fmla="*/ 382905 w 476250"/>
                <a:gd name="connsiteY3556" fmla="*/ 140611 h 438150"/>
                <a:gd name="connsiteX3557" fmla="*/ 382429 w 476250"/>
                <a:gd name="connsiteY3557" fmla="*/ 143659 h 438150"/>
                <a:gd name="connsiteX3558" fmla="*/ 381953 w 476250"/>
                <a:gd name="connsiteY3558" fmla="*/ 146707 h 438150"/>
                <a:gd name="connsiteX3559" fmla="*/ 368618 w 476250"/>
                <a:gd name="connsiteY3559" fmla="*/ 141088 h 438150"/>
                <a:gd name="connsiteX3560" fmla="*/ 370999 w 476250"/>
                <a:gd name="connsiteY3560" fmla="*/ 129658 h 438150"/>
                <a:gd name="connsiteX3561" fmla="*/ 372904 w 476250"/>
                <a:gd name="connsiteY3561" fmla="*/ 120133 h 438150"/>
                <a:gd name="connsiteX3562" fmla="*/ 374523 w 476250"/>
                <a:gd name="connsiteY3562" fmla="*/ 119466 h 438150"/>
                <a:gd name="connsiteX3563" fmla="*/ 374523 w 476250"/>
                <a:gd name="connsiteY3563" fmla="*/ 127562 h 438150"/>
                <a:gd name="connsiteX3564" fmla="*/ 373952 w 476250"/>
                <a:gd name="connsiteY3564" fmla="*/ 140611 h 438150"/>
                <a:gd name="connsiteX3565" fmla="*/ 373952 w 476250"/>
                <a:gd name="connsiteY3565" fmla="*/ 141373 h 438150"/>
                <a:gd name="connsiteX3566" fmla="*/ 374714 w 476250"/>
                <a:gd name="connsiteY3566" fmla="*/ 141373 h 438150"/>
                <a:gd name="connsiteX3567" fmla="*/ 375380 w 476250"/>
                <a:gd name="connsiteY3567" fmla="*/ 127848 h 438150"/>
                <a:gd name="connsiteX3568" fmla="*/ 375857 w 476250"/>
                <a:gd name="connsiteY3568" fmla="*/ 118799 h 438150"/>
                <a:gd name="connsiteX3569" fmla="*/ 377285 w 476250"/>
                <a:gd name="connsiteY3569" fmla="*/ 117751 h 438150"/>
                <a:gd name="connsiteX3570" fmla="*/ 370332 w 476250"/>
                <a:gd name="connsiteY3570" fmla="*/ 119561 h 438150"/>
                <a:gd name="connsiteX3571" fmla="*/ 369665 w 476250"/>
                <a:gd name="connsiteY3571" fmla="*/ 119561 h 438150"/>
                <a:gd name="connsiteX3572" fmla="*/ 372904 w 476250"/>
                <a:gd name="connsiteY3572" fmla="*/ 113465 h 438150"/>
                <a:gd name="connsiteX3573" fmla="*/ 372904 w 476250"/>
                <a:gd name="connsiteY3573" fmla="*/ 112608 h 438150"/>
                <a:gd name="connsiteX3574" fmla="*/ 372046 w 476250"/>
                <a:gd name="connsiteY3574" fmla="*/ 112608 h 438150"/>
                <a:gd name="connsiteX3575" fmla="*/ 368618 w 476250"/>
                <a:gd name="connsiteY3575" fmla="*/ 118418 h 438150"/>
                <a:gd name="connsiteX3576" fmla="*/ 368046 w 476250"/>
                <a:gd name="connsiteY3576" fmla="*/ 118418 h 438150"/>
                <a:gd name="connsiteX3577" fmla="*/ 366427 w 476250"/>
                <a:gd name="connsiteY3577" fmla="*/ 120418 h 438150"/>
                <a:gd name="connsiteX3578" fmla="*/ 363760 w 476250"/>
                <a:gd name="connsiteY3578" fmla="*/ 126038 h 438150"/>
                <a:gd name="connsiteX3579" fmla="*/ 358997 w 476250"/>
                <a:gd name="connsiteY3579" fmla="*/ 130896 h 438150"/>
                <a:gd name="connsiteX3580" fmla="*/ 356426 w 476250"/>
                <a:gd name="connsiteY3580" fmla="*/ 133182 h 438150"/>
                <a:gd name="connsiteX3581" fmla="*/ 354902 w 476250"/>
                <a:gd name="connsiteY3581" fmla="*/ 130610 h 438150"/>
                <a:gd name="connsiteX3582" fmla="*/ 354433 w 476250"/>
                <a:gd name="connsiteY3582" fmla="*/ 129951 h 438150"/>
                <a:gd name="connsiteX3583" fmla="*/ 354330 w 476250"/>
                <a:gd name="connsiteY3583" fmla="*/ 129943 h 438150"/>
                <a:gd name="connsiteX3584" fmla="*/ 353663 w 476250"/>
                <a:gd name="connsiteY3584" fmla="*/ 130515 h 438150"/>
                <a:gd name="connsiteX3585" fmla="*/ 358331 w 476250"/>
                <a:gd name="connsiteY3585" fmla="*/ 135182 h 438150"/>
                <a:gd name="connsiteX3586" fmla="*/ 364617 w 476250"/>
                <a:gd name="connsiteY3586" fmla="*/ 138611 h 438150"/>
                <a:gd name="connsiteX3587" fmla="*/ 382238 w 476250"/>
                <a:gd name="connsiteY3587" fmla="*/ 147469 h 438150"/>
                <a:gd name="connsiteX3588" fmla="*/ 385001 w 476250"/>
                <a:gd name="connsiteY3588" fmla="*/ 146041 h 438150"/>
                <a:gd name="connsiteX3589" fmla="*/ 389477 w 476250"/>
                <a:gd name="connsiteY3589" fmla="*/ 144040 h 438150"/>
                <a:gd name="connsiteX3590" fmla="*/ 390906 w 476250"/>
                <a:gd name="connsiteY3590" fmla="*/ 144040 h 438150"/>
                <a:gd name="connsiteX3591" fmla="*/ 389858 w 476250"/>
                <a:gd name="connsiteY3591" fmla="*/ 145279 h 438150"/>
                <a:gd name="connsiteX3592" fmla="*/ 390620 w 476250"/>
                <a:gd name="connsiteY3592" fmla="*/ 145850 h 438150"/>
                <a:gd name="connsiteX3593" fmla="*/ 395669 w 476250"/>
                <a:gd name="connsiteY3593" fmla="*/ 147374 h 438150"/>
                <a:gd name="connsiteX3594" fmla="*/ 396716 w 476250"/>
                <a:gd name="connsiteY3594" fmla="*/ 147946 h 438150"/>
                <a:gd name="connsiteX3595" fmla="*/ 398907 w 476250"/>
                <a:gd name="connsiteY3595" fmla="*/ 147088 h 438150"/>
                <a:gd name="connsiteX3596" fmla="*/ 399764 w 476250"/>
                <a:gd name="connsiteY3596" fmla="*/ 147088 h 438150"/>
                <a:gd name="connsiteX3597" fmla="*/ 401098 w 476250"/>
                <a:gd name="connsiteY3597" fmla="*/ 148231 h 438150"/>
                <a:gd name="connsiteX3598" fmla="*/ 400526 w 476250"/>
                <a:gd name="connsiteY3598" fmla="*/ 149755 h 438150"/>
                <a:gd name="connsiteX3599" fmla="*/ 397955 w 476250"/>
                <a:gd name="connsiteY3599" fmla="*/ 151089 h 438150"/>
                <a:gd name="connsiteX3600" fmla="*/ 397904 w 476250"/>
                <a:gd name="connsiteY3600" fmla="*/ 151896 h 438150"/>
                <a:gd name="connsiteX3601" fmla="*/ 397955 w 476250"/>
                <a:gd name="connsiteY3601" fmla="*/ 151946 h 438150"/>
                <a:gd name="connsiteX3602" fmla="*/ 398431 w 476250"/>
                <a:gd name="connsiteY3602" fmla="*/ 151946 h 438150"/>
                <a:gd name="connsiteX3603" fmla="*/ 400431 w 476250"/>
                <a:gd name="connsiteY3603" fmla="*/ 150803 h 438150"/>
                <a:gd name="connsiteX3604" fmla="*/ 400431 w 476250"/>
                <a:gd name="connsiteY3604" fmla="*/ 151375 h 438150"/>
                <a:gd name="connsiteX3605" fmla="*/ 401003 w 476250"/>
                <a:gd name="connsiteY3605" fmla="*/ 152708 h 438150"/>
                <a:gd name="connsiteX3606" fmla="*/ 399383 w 476250"/>
                <a:gd name="connsiteY3606" fmla="*/ 154232 h 438150"/>
                <a:gd name="connsiteX3607" fmla="*/ 397574 w 476250"/>
                <a:gd name="connsiteY3607" fmla="*/ 155185 h 438150"/>
                <a:gd name="connsiteX3608" fmla="*/ 397067 w 476250"/>
                <a:gd name="connsiteY3608" fmla="*/ 155814 h 438150"/>
                <a:gd name="connsiteX3609" fmla="*/ 397097 w 476250"/>
                <a:gd name="connsiteY3609" fmla="*/ 155947 h 438150"/>
                <a:gd name="connsiteX3610" fmla="*/ 397764 w 476250"/>
                <a:gd name="connsiteY3610" fmla="*/ 156423 h 438150"/>
                <a:gd name="connsiteX3611" fmla="*/ 399860 w 476250"/>
                <a:gd name="connsiteY3611" fmla="*/ 155375 h 438150"/>
                <a:gd name="connsiteX3612" fmla="*/ 399860 w 476250"/>
                <a:gd name="connsiteY3612" fmla="*/ 156518 h 438150"/>
                <a:gd name="connsiteX3613" fmla="*/ 398812 w 476250"/>
                <a:gd name="connsiteY3613" fmla="*/ 157661 h 438150"/>
                <a:gd name="connsiteX3614" fmla="*/ 398145 w 476250"/>
                <a:gd name="connsiteY3614" fmla="*/ 157661 h 438150"/>
                <a:gd name="connsiteX3615" fmla="*/ 395764 w 476250"/>
                <a:gd name="connsiteY3615" fmla="*/ 158233 h 438150"/>
                <a:gd name="connsiteX3616" fmla="*/ 395185 w 476250"/>
                <a:gd name="connsiteY3616" fmla="*/ 158797 h 438150"/>
                <a:gd name="connsiteX3617" fmla="*/ 395192 w 476250"/>
                <a:gd name="connsiteY3617" fmla="*/ 158899 h 438150"/>
                <a:gd name="connsiteX3618" fmla="*/ 395661 w 476250"/>
                <a:gd name="connsiteY3618" fmla="*/ 159559 h 438150"/>
                <a:gd name="connsiteX3619" fmla="*/ 395764 w 476250"/>
                <a:gd name="connsiteY3619" fmla="*/ 159566 h 438150"/>
                <a:gd name="connsiteX3620" fmla="*/ 397193 w 476250"/>
                <a:gd name="connsiteY3620" fmla="*/ 159566 h 438150"/>
                <a:gd name="connsiteX3621" fmla="*/ 396621 w 476250"/>
                <a:gd name="connsiteY3621" fmla="*/ 160519 h 438150"/>
                <a:gd name="connsiteX3622" fmla="*/ 383858 w 476250"/>
                <a:gd name="connsiteY3622" fmla="*/ 160519 h 438150"/>
                <a:gd name="connsiteX3623" fmla="*/ 382905 w 476250"/>
                <a:gd name="connsiteY3623" fmla="*/ 160519 h 438150"/>
                <a:gd name="connsiteX3624" fmla="*/ 377476 w 476250"/>
                <a:gd name="connsiteY3624" fmla="*/ 159090 h 438150"/>
                <a:gd name="connsiteX3625" fmla="*/ 361950 w 476250"/>
                <a:gd name="connsiteY3625" fmla="*/ 155280 h 438150"/>
                <a:gd name="connsiteX3626" fmla="*/ 341567 w 476250"/>
                <a:gd name="connsiteY3626" fmla="*/ 145755 h 438150"/>
                <a:gd name="connsiteX3627" fmla="*/ 336423 w 476250"/>
                <a:gd name="connsiteY3627" fmla="*/ 137754 h 438150"/>
                <a:gd name="connsiteX3628" fmla="*/ 345186 w 476250"/>
                <a:gd name="connsiteY3628" fmla="*/ 126229 h 438150"/>
                <a:gd name="connsiteX3629" fmla="*/ 345567 w 476250"/>
                <a:gd name="connsiteY3629" fmla="*/ 126514 h 438150"/>
                <a:gd name="connsiteX3630" fmla="*/ 388906 w 476250"/>
                <a:gd name="connsiteY3630" fmla="*/ 144517 h 438150"/>
                <a:gd name="connsiteX3631" fmla="*/ 387858 w 476250"/>
                <a:gd name="connsiteY3631" fmla="*/ 145279 h 438150"/>
                <a:gd name="connsiteX3632" fmla="*/ 387858 w 476250"/>
                <a:gd name="connsiteY3632" fmla="*/ 142707 h 438150"/>
                <a:gd name="connsiteX3633" fmla="*/ 387858 w 476250"/>
                <a:gd name="connsiteY3633" fmla="*/ 143278 h 438150"/>
                <a:gd name="connsiteX3634" fmla="*/ 388525 w 476250"/>
                <a:gd name="connsiteY3634" fmla="*/ 144136 h 438150"/>
                <a:gd name="connsiteX3635" fmla="*/ 388906 w 476250"/>
                <a:gd name="connsiteY3635" fmla="*/ 144517 h 438150"/>
                <a:gd name="connsiteX3636" fmla="*/ 369856 w 476250"/>
                <a:gd name="connsiteY3636" fmla="*/ 136897 h 438150"/>
                <a:gd name="connsiteX3637" fmla="*/ 368903 w 476250"/>
                <a:gd name="connsiteY3637" fmla="*/ 136039 h 438150"/>
                <a:gd name="connsiteX3638" fmla="*/ 370618 w 476250"/>
                <a:gd name="connsiteY3638" fmla="*/ 129848 h 438150"/>
                <a:gd name="connsiteX3639" fmla="*/ 374237 w 476250"/>
                <a:gd name="connsiteY3639" fmla="*/ 118894 h 438150"/>
                <a:gd name="connsiteX3640" fmla="*/ 375666 w 476250"/>
                <a:gd name="connsiteY3640" fmla="*/ 118894 h 438150"/>
                <a:gd name="connsiteX3641" fmla="*/ 374428 w 476250"/>
                <a:gd name="connsiteY3641" fmla="*/ 124705 h 438150"/>
                <a:gd name="connsiteX3642" fmla="*/ 374428 w 476250"/>
                <a:gd name="connsiteY3642" fmla="*/ 127943 h 438150"/>
                <a:gd name="connsiteX3643" fmla="*/ 372332 w 476250"/>
                <a:gd name="connsiteY3643" fmla="*/ 138611 h 438150"/>
                <a:gd name="connsiteX3644" fmla="*/ 371380 w 476250"/>
                <a:gd name="connsiteY3644" fmla="*/ 137659 h 438150"/>
                <a:gd name="connsiteX3645" fmla="*/ 369856 w 476250"/>
                <a:gd name="connsiteY3645" fmla="*/ 136897 h 438150"/>
                <a:gd name="connsiteX3646" fmla="*/ 367856 w 476250"/>
                <a:gd name="connsiteY3646" fmla="*/ 135373 h 438150"/>
                <a:gd name="connsiteX3647" fmla="*/ 367379 w 476250"/>
                <a:gd name="connsiteY3647" fmla="*/ 135373 h 438150"/>
                <a:gd name="connsiteX3648" fmla="*/ 369284 w 476250"/>
                <a:gd name="connsiteY3648" fmla="*/ 127562 h 438150"/>
                <a:gd name="connsiteX3649" fmla="*/ 370237 w 476250"/>
                <a:gd name="connsiteY3649" fmla="*/ 125181 h 438150"/>
                <a:gd name="connsiteX3650" fmla="*/ 372046 w 476250"/>
                <a:gd name="connsiteY3650" fmla="*/ 120799 h 438150"/>
                <a:gd name="connsiteX3651" fmla="*/ 369475 w 476250"/>
                <a:gd name="connsiteY3651" fmla="*/ 130324 h 438150"/>
                <a:gd name="connsiteX3652" fmla="*/ 367665 w 476250"/>
                <a:gd name="connsiteY3652" fmla="*/ 134992 h 438150"/>
                <a:gd name="connsiteX3653" fmla="*/ 367856 w 476250"/>
                <a:gd name="connsiteY3653" fmla="*/ 135373 h 438150"/>
                <a:gd name="connsiteX3654" fmla="*/ 367189 w 476250"/>
                <a:gd name="connsiteY3654" fmla="*/ 128991 h 438150"/>
                <a:gd name="connsiteX3655" fmla="*/ 366141 w 476250"/>
                <a:gd name="connsiteY3655" fmla="*/ 134420 h 438150"/>
                <a:gd name="connsiteX3656" fmla="*/ 363188 w 476250"/>
                <a:gd name="connsiteY3656" fmla="*/ 133372 h 438150"/>
                <a:gd name="connsiteX3657" fmla="*/ 362141 w 476250"/>
                <a:gd name="connsiteY3657" fmla="*/ 133372 h 438150"/>
                <a:gd name="connsiteX3658" fmla="*/ 364331 w 476250"/>
                <a:gd name="connsiteY3658" fmla="*/ 131563 h 438150"/>
                <a:gd name="connsiteX3659" fmla="*/ 367189 w 476250"/>
                <a:gd name="connsiteY3659" fmla="*/ 128991 h 438150"/>
                <a:gd name="connsiteX3660" fmla="*/ 330232 w 476250"/>
                <a:gd name="connsiteY3660" fmla="*/ 164138 h 438150"/>
                <a:gd name="connsiteX3661" fmla="*/ 333470 w 476250"/>
                <a:gd name="connsiteY3661" fmla="*/ 167472 h 438150"/>
                <a:gd name="connsiteX3662" fmla="*/ 335471 w 476250"/>
                <a:gd name="connsiteY3662" fmla="*/ 170710 h 438150"/>
                <a:gd name="connsiteX3663" fmla="*/ 337757 w 476250"/>
                <a:gd name="connsiteY3663" fmla="*/ 174139 h 438150"/>
                <a:gd name="connsiteX3664" fmla="*/ 339090 w 476250"/>
                <a:gd name="connsiteY3664" fmla="*/ 177283 h 438150"/>
                <a:gd name="connsiteX3665" fmla="*/ 339852 w 476250"/>
                <a:gd name="connsiteY3665" fmla="*/ 180235 h 438150"/>
                <a:gd name="connsiteX3666" fmla="*/ 340900 w 476250"/>
                <a:gd name="connsiteY3666" fmla="*/ 183474 h 438150"/>
                <a:gd name="connsiteX3667" fmla="*/ 340900 w 476250"/>
                <a:gd name="connsiteY3667" fmla="*/ 190141 h 438150"/>
                <a:gd name="connsiteX3668" fmla="*/ 340900 w 476250"/>
                <a:gd name="connsiteY3668" fmla="*/ 194237 h 438150"/>
                <a:gd name="connsiteX3669" fmla="*/ 340900 w 476250"/>
                <a:gd name="connsiteY3669" fmla="*/ 199666 h 438150"/>
                <a:gd name="connsiteX3670" fmla="*/ 338900 w 476250"/>
                <a:gd name="connsiteY3670" fmla="*/ 199666 h 438150"/>
                <a:gd name="connsiteX3671" fmla="*/ 338900 w 476250"/>
                <a:gd name="connsiteY3671" fmla="*/ 200428 h 438150"/>
                <a:gd name="connsiteX3672" fmla="*/ 337471 w 476250"/>
                <a:gd name="connsiteY3672" fmla="*/ 206620 h 438150"/>
                <a:gd name="connsiteX3673" fmla="*/ 338042 w 476250"/>
                <a:gd name="connsiteY3673" fmla="*/ 216145 h 438150"/>
                <a:gd name="connsiteX3674" fmla="*/ 337280 w 476250"/>
                <a:gd name="connsiteY3674" fmla="*/ 221098 h 438150"/>
                <a:gd name="connsiteX3675" fmla="*/ 334423 w 476250"/>
                <a:gd name="connsiteY3675" fmla="*/ 223003 h 438150"/>
                <a:gd name="connsiteX3676" fmla="*/ 329470 w 476250"/>
                <a:gd name="connsiteY3676" fmla="*/ 223003 h 438150"/>
                <a:gd name="connsiteX3677" fmla="*/ 327755 w 476250"/>
                <a:gd name="connsiteY3677" fmla="*/ 223003 h 438150"/>
                <a:gd name="connsiteX3678" fmla="*/ 329089 w 476250"/>
                <a:gd name="connsiteY3678" fmla="*/ 217859 h 438150"/>
                <a:gd name="connsiteX3679" fmla="*/ 330232 w 476250"/>
                <a:gd name="connsiteY3679" fmla="*/ 216049 h 438150"/>
                <a:gd name="connsiteX3680" fmla="*/ 330994 w 476250"/>
                <a:gd name="connsiteY3680" fmla="*/ 212049 h 438150"/>
                <a:gd name="connsiteX3681" fmla="*/ 329184 w 476250"/>
                <a:gd name="connsiteY3681" fmla="*/ 205096 h 438150"/>
                <a:gd name="connsiteX3682" fmla="*/ 329184 w 476250"/>
                <a:gd name="connsiteY3682" fmla="*/ 204334 h 438150"/>
                <a:gd name="connsiteX3683" fmla="*/ 328708 w 476250"/>
                <a:gd name="connsiteY3683" fmla="*/ 203476 h 438150"/>
                <a:gd name="connsiteX3684" fmla="*/ 327660 w 476250"/>
                <a:gd name="connsiteY3684" fmla="*/ 200238 h 438150"/>
                <a:gd name="connsiteX3685" fmla="*/ 325850 w 476250"/>
                <a:gd name="connsiteY3685" fmla="*/ 197761 h 438150"/>
                <a:gd name="connsiteX3686" fmla="*/ 326517 w 476250"/>
                <a:gd name="connsiteY3686" fmla="*/ 195285 h 438150"/>
                <a:gd name="connsiteX3687" fmla="*/ 327374 w 476250"/>
                <a:gd name="connsiteY3687" fmla="*/ 195285 h 438150"/>
                <a:gd name="connsiteX3688" fmla="*/ 326327 w 476250"/>
                <a:gd name="connsiteY3688" fmla="*/ 192999 h 438150"/>
                <a:gd name="connsiteX3689" fmla="*/ 325469 w 476250"/>
                <a:gd name="connsiteY3689" fmla="*/ 190713 h 438150"/>
                <a:gd name="connsiteX3690" fmla="*/ 325469 w 476250"/>
                <a:gd name="connsiteY3690" fmla="*/ 189760 h 438150"/>
                <a:gd name="connsiteX3691" fmla="*/ 325469 w 476250"/>
                <a:gd name="connsiteY3691" fmla="*/ 188427 h 438150"/>
                <a:gd name="connsiteX3692" fmla="*/ 325469 w 476250"/>
                <a:gd name="connsiteY3692" fmla="*/ 187665 h 438150"/>
                <a:gd name="connsiteX3693" fmla="*/ 325469 w 476250"/>
                <a:gd name="connsiteY3693" fmla="*/ 186712 h 438150"/>
                <a:gd name="connsiteX3694" fmla="*/ 325469 w 476250"/>
                <a:gd name="connsiteY3694" fmla="*/ 185760 h 438150"/>
                <a:gd name="connsiteX3695" fmla="*/ 325469 w 476250"/>
                <a:gd name="connsiteY3695" fmla="*/ 184903 h 438150"/>
                <a:gd name="connsiteX3696" fmla="*/ 325469 w 476250"/>
                <a:gd name="connsiteY3696" fmla="*/ 183760 h 438150"/>
                <a:gd name="connsiteX3697" fmla="*/ 327851 w 476250"/>
                <a:gd name="connsiteY3697" fmla="*/ 182521 h 438150"/>
                <a:gd name="connsiteX3698" fmla="*/ 323850 w 476250"/>
                <a:gd name="connsiteY3698" fmla="*/ 159947 h 438150"/>
                <a:gd name="connsiteX3699" fmla="*/ 326231 w 476250"/>
                <a:gd name="connsiteY3699" fmla="*/ 160995 h 438150"/>
                <a:gd name="connsiteX3700" fmla="*/ 330041 w 476250"/>
                <a:gd name="connsiteY3700" fmla="*/ 163852 h 438150"/>
                <a:gd name="connsiteX3701" fmla="*/ 330232 w 476250"/>
                <a:gd name="connsiteY3701" fmla="*/ 164138 h 438150"/>
                <a:gd name="connsiteX3702" fmla="*/ 318040 w 476250"/>
                <a:gd name="connsiteY3702" fmla="*/ 145755 h 438150"/>
                <a:gd name="connsiteX3703" fmla="*/ 326517 w 476250"/>
                <a:gd name="connsiteY3703" fmla="*/ 153565 h 438150"/>
                <a:gd name="connsiteX3704" fmla="*/ 321469 w 476250"/>
                <a:gd name="connsiteY3704" fmla="*/ 158518 h 438150"/>
                <a:gd name="connsiteX3705" fmla="*/ 321469 w 476250"/>
                <a:gd name="connsiteY3705" fmla="*/ 155661 h 438150"/>
                <a:gd name="connsiteX3706" fmla="*/ 322040 w 476250"/>
                <a:gd name="connsiteY3706" fmla="*/ 153756 h 438150"/>
                <a:gd name="connsiteX3707" fmla="*/ 318775 w 476250"/>
                <a:gd name="connsiteY3707" fmla="*/ 150356 h 438150"/>
                <a:gd name="connsiteX3708" fmla="*/ 318040 w 476250"/>
                <a:gd name="connsiteY3708" fmla="*/ 150422 h 438150"/>
                <a:gd name="connsiteX3709" fmla="*/ 314892 w 476250"/>
                <a:gd name="connsiteY3709" fmla="*/ 153749 h 438150"/>
                <a:gd name="connsiteX3710" fmla="*/ 314896 w 476250"/>
                <a:gd name="connsiteY3710" fmla="*/ 153851 h 438150"/>
                <a:gd name="connsiteX3711" fmla="*/ 315754 w 476250"/>
                <a:gd name="connsiteY3711" fmla="*/ 155947 h 438150"/>
                <a:gd name="connsiteX3712" fmla="*/ 315754 w 476250"/>
                <a:gd name="connsiteY3712" fmla="*/ 158614 h 438150"/>
                <a:gd name="connsiteX3713" fmla="*/ 310706 w 476250"/>
                <a:gd name="connsiteY3713" fmla="*/ 153851 h 438150"/>
                <a:gd name="connsiteX3714" fmla="*/ 317438 w 476250"/>
                <a:gd name="connsiteY3714" fmla="*/ 145785 h 438150"/>
                <a:gd name="connsiteX3715" fmla="*/ 318040 w 476250"/>
                <a:gd name="connsiteY3715" fmla="*/ 145755 h 438150"/>
                <a:gd name="connsiteX3716" fmla="*/ 289465 w 476250"/>
                <a:gd name="connsiteY3716" fmla="*/ 190999 h 438150"/>
                <a:gd name="connsiteX3717" fmla="*/ 292608 w 476250"/>
                <a:gd name="connsiteY3717" fmla="*/ 190332 h 438150"/>
                <a:gd name="connsiteX3718" fmla="*/ 293846 w 476250"/>
                <a:gd name="connsiteY3718" fmla="*/ 187760 h 438150"/>
                <a:gd name="connsiteX3719" fmla="*/ 293846 w 476250"/>
                <a:gd name="connsiteY3719" fmla="*/ 183950 h 438150"/>
                <a:gd name="connsiteX3720" fmla="*/ 293846 w 476250"/>
                <a:gd name="connsiteY3720" fmla="*/ 180426 h 438150"/>
                <a:gd name="connsiteX3721" fmla="*/ 295015 w 476250"/>
                <a:gd name="connsiteY3721" fmla="*/ 177125 h 438150"/>
                <a:gd name="connsiteX3722" fmla="*/ 295085 w 476250"/>
                <a:gd name="connsiteY3722" fmla="*/ 177092 h 438150"/>
                <a:gd name="connsiteX3723" fmla="*/ 296990 w 476250"/>
                <a:gd name="connsiteY3723" fmla="*/ 173473 h 438150"/>
                <a:gd name="connsiteX3724" fmla="*/ 296990 w 476250"/>
                <a:gd name="connsiteY3724" fmla="*/ 172901 h 438150"/>
                <a:gd name="connsiteX3725" fmla="*/ 298228 w 476250"/>
                <a:gd name="connsiteY3725" fmla="*/ 169567 h 438150"/>
                <a:gd name="connsiteX3726" fmla="*/ 300704 w 476250"/>
                <a:gd name="connsiteY3726" fmla="*/ 166329 h 438150"/>
                <a:gd name="connsiteX3727" fmla="*/ 303276 w 476250"/>
                <a:gd name="connsiteY3727" fmla="*/ 163471 h 438150"/>
                <a:gd name="connsiteX3728" fmla="*/ 306038 w 476250"/>
                <a:gd name="connsiteY3728" fmla="*/ 161376 h 438150"/>
                <a:gd name="connsiteX3729" fmla="*/ 310134 w 476250"/>
                <a:gd name="connsiteY3729" fmla="*/ 160328 h 438150"/>
                <a:gd name="connsiteX3730" fmla="*/ 311849 w 476250"/>
                <a:gd name="connsiteY3730" fmla="*/ 159280 h 438150"/>
                <a:gd name="connsiteX3731" fmla="*/ 310134 w 476250"/>
                <a:gd name="connsiteY3731" fmla="*/ 182426 h 438150"/>
                <a:gd name="connsiteX3732" fmla="*/ 312230 w 476250"/>
                <a:gd name="connsiteY3732" fmla="*/ 183283 h 438150"/>
                <a:gd name="connsiteX3733" fmla="*/ 313277 w 476250"/>
                <a:gd name="connsiteY3733" fmla="*/ 183283 h 438150"/>
                <a:gd name="connsiteX3734" fmla="*/ 312611 w 476250"/>
                <a:gd name="connsiteY3734" fmla="*/ 187093 h 438150"/>
                <a:gd name="connsiteX3735" fmla="*/ 311849 w 476250"/>
                <a:gd name="connsiteY3735" fmla="*/ 189570 h 438150"/>
                <a:gd name="connsiteX3736" fmla="*/ 311849 w 476250"/>
                <a:gd name="connsiteY3736" fmla="*/ 192046 h 438150"/>
                <a:gd name="connsiteX3737" fmla="*/ 313087 w 476250"/>
                <a:gd name="connsiteY3737" fmla="*/ 196237 h 438150"/>
                <a:gd name="connsiteX3738" fmla="*/ 311753 w 476250"/>
                <a:gd name="connsiteY3738" fmla="*/ 204334 h 438150"/>
                <a:gd name="connsiteX3739" fmla="*/ 311753 w 476250"/>
                <a:gd name="connsiteY3739" fmla="*/ 216526 h 438150"/>
                <a:gd name="connsiteX3740" fmla="*/ 311753 w 476250"/>
                <a:gd name="connsiteY3740" fmla="*/ 219097 h 438150"/>
                <a:gd name="connsiteX3741" fmla="*/ 308420 w 476250"/>
                <a:gd name="connsiteY3741" fmla="*/ 222717 h 438150"/>
                <a:gd name="connsiteX3742" fmla="*/ 306896 w 476250"/>
                <a:gd name="connsiteY3742" fmla="*/ 222717 h 438150"/>
                <a:gd name="connsiteX3743" fmla="*/ 304991 w 476250"/>
                <a:gd name="connsiteY3743" fmla="*/ 216430 h 438150"/>
                <a:gd name="connsiteX3744" fmla="*/ 305562 w 476250"/>
                <a:gd name="connsiteY3744" fmla="*/ 209001 h 438150"/>
                <a:gd name="connsiteX3745" fmla="*/ 304800 w 476250"/>
                <a:gd name="connsiteY3745" fmla="*/ 199476 h 438150"/>
                <a:gd name="connsiteX3746" fmla="*/ 304800 w 476250"/>
                <a:gd name="connsiteY3746" fmla="*/ 197285 h 438150"/>
                <a:gd name="connsiteX3747" fmla="*/ 304133 w 476250"/>
                <a:gd name="connsiteY3747" fmla="*/ 197285 h 438150"/>
                <a:gd name="connsiteX3748" fmla="*/ 304133 w 476250"/>
                <a:gd name="connsiteY3748" fmla="*/ 197285 h 438150"/>
                <a:gd name="connsiteX3749" fmla="*/ 304133 w 476250"/>
                <a:gd name="connsiteY3749" fmla="*/ 197952 h 438150"/>
                <a:gd name="connsiteX3750" fmla="*/ 302895 w 476250"/>
                <a:gd name="connsiteY3750" fmla="*/ 200905 h 438150"/>
                <a:gd name="connsiteX3751" fmla="*/ 302895 w 476250"/>
                <a:gd name="connsiteY3751" fmla="*/ 202048 h 438150"/>
                <a:gd name="connsiteX3752" fmla="*/ 302324 w 476250"/>
                <a:gd name="connsiteY3752" fmla="*/ 203286 h 438150"/>
                <a:gd name="connsiteX3753" fmla="*/ 298799 w 476250"/>
                <a:gd name="connsiteY3753" fmla="*/ 206715 h 438150"/>
                <a:gd name="connsiteX3754" fmla="*/ 293656 w 476250"/>
                <a:gd name="connsiteY3754" fmla="*/ 195666 h 438150"/>
                <a:gd name="connsiteX3755" fmla="*/ 289465 w 476250"/>
                <a:gd name="connsiteY3755" fmla="*/ 190999 h 438150"/>
                <a:gd name="connsiteX3756" fmla="*/ 284321 w 476250"/>
                <a:gd name="connsiteY3756" fmla="*/ 233290 h 438150"/>
                <a:gd name="connsiteX3757" fmla="*/ 346615 w 476250"/>
                <a:gd name="connsiteY3757" fmla="*/ 233290 h 438150"/>
                <a:gd name="connsiteX3758" fmla="*/ 346615 w 476250"/>
                <a:gd name="connsiteY3758" fmla="*/ 146136 h 438150"/>
                <a:gd name="connsiteX3759" fmla="*/ 365665 w 476250"/>
                <a:gd name="connsiteY3759" fmla="*/ 154804 h 438150"/>
                <a:gd name="connsiteX3760" fmla="*/ 363855 w 476250"/>
                <a:gd name="connsiteY3760" fmla="*/ 159566 h 438150"/>
                <a:gd name="connsiteX3761" fmla="*/ 362426 w 476250"/>
                <a:gd name="connsiteY3761" fmla="*/ 164614 h 438150"/>
                <a:gd name="connsiteX3762" fmla="*/ 360617 w 476250"/>
                <a:gd name="connsiteY3762" fmla="*/ 166805 h 438150"/>
                <a:gd name="connsiteX3763" fmla="*/ 357188 w 476250"/>
                <a:gd name="connsiteY3763" fmla="*/ 172234 h 438150"/>
                <a:gd name="connsiteX3764" fmla="*/ 357188 w 476250"/>
                <a:gd name="connsiteY3764" fmla="*/ 173092 h 438150"/>
                <a:gd name="connsiteX3765" fmla="*/ 357759 w 476250"/>
                <a:gd name="connsiteY3765" fmla="*/ 173092 h 438150"/>
                <a:gd name="connsiteX3766" fmla="*/ 360902 w 476250"/>
                <a:gd name="connsiteY3766" fmla="*/ 168043 h 438150"/>
                <a:gd name="connsiteX3767" fmla="*/ 364427 w 476250"/>
                <a:gd name="connsiteY3767" fmla="*/ 163090 h 438150"/>
                <a:gd name="connsiteX3768" fmla="*/ 364477 w 476250"/>
                <a:gd name="connsiteY3768" fmla="*/ 162284 h 438150"/>
                <a:gd name="connsiteX3769" fmla="*/ 364427 w 476250"/>
                <a:gd name="connsiteY3769" fmla="*/ 162233 h 438150"/>
                <a:gd name="connsiteX3770" fmla="*/ 363620 w 476250"/>
                <a:gd name="connsiteY3770" fmla="*/ 162183 h 438150"/>
                <a:gd name="connsiteX3771" fmla="*/ 363569 w 476250"/>
                <a:gd name="connsiteY3771" fmla="*/ 162233 h 438150"/>
                <a:gd name="connsiteX3772" fmla="*/ 362903 w 476250"/>
                <a:gd name="connsiteY3772" fmla="*/ 163376 h 438150"/>
                <a:gd name="connsiteX3773" fmla="*/ 364236 w 476250"/>
                <a:gd name="connsiteY3773" fmla="*/ 160328 h 438150"/>
                <a:gd name="connsiteX3774" fmla="*/ 366236 w 476250"/>
                <a:gd name="connsiteY3774" fmla="*/ 155185 h 438150"/>
                <a:gd name="connsiteX3775" fmla="*/ 374428 w 476250"/>
                <a:gd name="connsiteY3775" fmla="*/ 156804 h 438150"/>
                <a:gd name="connsiteX3776" fmla="*/ 373666 w 476250"/>
                <a:gd name="connsiteY3776" fmla="*/ 160804 h 438150"/>
                <a:gd name="connsiteX3777" fmla="*/ 372809 w 476250"/>
                <a:gd name="connsiteY3777" fmla="*/ 165376 h 438150"/>
                <a:gd name="connsiteX3778" fmla="*/ 373285 w 476250"/>
                <a:gd name="connsiteY3778" fmla="*/ 166138 h 438150"/>
                <a:gd name="connsiteX3779" fmla="*/ 373856 w 476250"/>
                <a:gd name="connsiteY3779" fmla="*/ 165567 h 438150"/>
                <a:gd name="connsiteX3780" fmla="*/ 374714 w 476250"/>
                <a:gd name="connsiteY3780" fmla="*/ 161090 h 438150"/>
                <a:gd name="connsiteX3781" fmla="*/ 375190 w 476250"/>
                <a:gd name="connsiteY3781" fmla="*/ 159947 h 438150"/>
                <a:gd name="connsiteX3782" fmla="*/ 375190 w 476250"/>
                <a:gd name="connsiteY3782" fmla="*/ 164138 h 438150"/>
                <a:gd name="connsiteX3783" fmla="*/ 375761 w 476250"/>
                <a:gd name="connsiteY3783" fmla="*/ 164805 h 438150"/>
                <a:gd name="connsiteX3784" fmla="*/ 376425 w 476250"/>
                <a:gd name="connsiteY3784" fmla="*/ 164344 h 438150"/>
                <a:gd name="connsiteX3785" fmla="*/ 376428 w 476250"/>
                <a:gd name="connsiteY3785" fmla="*/ 164329 h 438150"/>
                <a:gd name="connsiteX3786" fmla="*/ 376428 w 476250"/>
                <a:gd name="connsiteY3786" fmla="*/ 157852 h 438150"/>
                <a:gd name="connsiteX3787" fmla="*/ 376428 w 476250"/>
                <a:gd name="connsiteY3787" fmla="*/ 156899 h 438150"/>
                <a:gd name="connsiteX3788" fmla="*/ 382048 w 476250"/>
                <a:gd name="connsiteY3788" fmla="*/ 158614 h 438150"/>
                <a:gd name="connsiteX3789" fmla="*/ 387668 w 476250"/>
                <a:gd name="connsiteY3789" fmla="*/ 160138 h 438150"/>
                <a:gd name="connsiteX3790" fmla="*/ 381667 w 476250"/>
                <a:gd name="connsiteY3790" fmla="*/ 172234 h 438150"/>
                <a:gd name="connsiteX3791" fmla="*/ 381095 w 476250"/>
                <a:gd name="connsiteY3791" fmla="*/ 171187 h 438150"/>
                <a:gd name="connsiteX3792" fmla="*/ 380333 w 476250"/>
                <a:gd name="connsiteY3792" fmla="*/ 168234 h 438150"/>
                <a:gd name="connsiteX3793" fmla="*/ 379857 w 476250"/>
                <a:gd name="connsiteY3793" fmla="*/ 170901 h 438150"/>
                <a:gd name="connsiteX3794" fmla="*/ 378619 w 476250"/>
                <a:gd name="connsiteY3794" fmla="*/ 179664 h 438150"/>
                <a:gd name="connsiteX3795" fmla="*/ 377762 w 476250"/>
                <a:gd name="connsiteY3795" fmla="*/ 179664 h 438150"/>
                <a:gd name="connsiteX3796" fmla="*/ 375857 w 476250"/>
                <a:gd name="connsiteY3796" fmla="*/ 183188 h 438150"/>
                <a:gd name="connsiteX3797" fmla="*/ 373380 w 476250"/>
                <a:gd name="connsiteY3797" fmla="*/ 188617 h 438150"/>
                <a:gd name="connsiteX3798" fmla="*/ 372428 w 476250"/>
                <a:gd name="connsiteY3798" fmla="*/ 191856 h 438150"/>
                <a:gd name="connsiteX3799" fmla="*/ 372986 w 476250"/>
                <a:gd name="connsiteY3799" fmla="*/ 192616 h 438150"/>
                <a:gd name="connsiteX3800" fmla="*/ 372999 w 476250"/>
                <a:gd name="connsiteY3800" fmla="*/ 192618 h 438150"/>
                <a:gd name="connsiteX3801" fmla="*/ 371761 w 476250"/>
                <a:gd name="connsiteY3801" fmla="*/ 194999 h 438150"/>
                <a:gd name="connsiteX3802" fmla="*/ 371292 w 476250"/>
                <a:gd name="connsiteY3802" fmla="*/ 194340 h 438150"/>
                <a:gd name="connsiteX3803" fmla="*/ 371189 w 476250"/>
                <a:gd name="connsiteY3803" fmla="*/ 194332 h 438150"/>
                <a:gd name="connsiteX3804" fmla="*/ 370530 w 476250"/>
                <a:gd name="connsiteY3804" fmla="*/ 194801 h 438150"/>
                <a:gd name="connsiteX3805" fmla="*/ 370522 w 476250"/>
                <a:gd name="connsiteY3805" fmla="*/ 194904 h 438150"/>
                <a:gd name="connsiteX3806" fmla="*/ 370522 w 476250"/>
                <a:gd name="connsiteY3806" fmla="*/ 197190 h 438150"/>
                <a:gd name="connsiteX3807" fmla="*/ 370999 w 476250"/>
                <a:gd name="connsiteY3807" fmla="*/ 188617 h 438150"/>
                <a:gd name="connsiteX3808" fmla="*/ 370999 w 476250"/>
                <a:gd name="connsiteY3808" fmla="*/ 189570 h 438150"/>
                <a:gd name="connsiteX3809" fmla="*/ 371345 w 476250"/>
                <a:gd name="connsiteY3809" fmla="*/ 190300 h 438150"/>
                <a:gd name="connsiteX3810" fmla="*/ 371570 w 476250"/>
                <a:gd name="connsiteY3810" fmla="*/ 190332 h 438150"/>
                <a:gd name="connsiteX3811" fmla="*/ 370904 w 476250"/>
                <a:gd name="connsiteY3811" fmla="*/ 188141 h 438150"/>
                <a:gd name="connsiteX3812" fmla="*/ 375190 w 476250"/>
                <a:gd name="connsiteY3812" fmla="*/ 177092 h 438150"/>
                <a:gd name="connsiteX3813" fmla="*/ 375190 w 476250"/>
                <a:gd name="connsiteY3813" fmla="*/ 176235 h 438150"/>
                <a:gd name="connsiteX3814" fmla="*/ 374383 w 476250"/>
                <a:gd name="connsiteY3814" fmla="*/ 176185 h 438150"/>
                <a:gd name="connsiteX3815" fmla="*/ 374333 w 476250"/>
                <a:gd name="connsiteY3815" fmla="*/ 176235 h 438150"/>
                <a:gd name="connsiteX3816" fmla="*/ 369856 w 476250"/>
                <a:gd name="connsiteY3816" fmla="*/ 184903 h 438150"/>
                <a:gd name="connsiteX3817" fmla="*/ 369856 w 476250"/>
                <a:gd name="connsiteY3817" fmla="*/ 186903 h 438150"/>
                <a:gd name="connsiteX3818" fmla="*/ 369856 w 476250"/>
                <a:gd name="connsiteY3818" fmla="*/ 180616 h 438150"/>
                <a:gd name="connsiteX3819" fmla="*/ 372142 w 476250"/>
                <a:gd name="connsiteY3819" fmla="*/ 174235 h 438150"/>
                <a:gd name="connsiteX3820" fmla="*/ 373190 w 476250"/>
                <a:gd name="connsiteY3820" fmla="*/ 172139 h 438150"/>
                <a:gd name="connsiteX3821" fmla="*/ 372904 w 476250"/>
                <a:gd name="connsiteY3821" fmla="*/ 171282 h 438150"/>
                <a:gd name="connsiteX3822" fmla="*/ 372046 w 476250"/>
                <a:gd name="connsiteY3822" fmla="*/ 171568 h 438150"/>
                <a:gd name="connsiteX3823" fmla="*/ 370999 w 476250"/>
                <a:gd name="connsiteY3823" fmla="*/ 173663 h 438150"/>
                <a:gd name="connsiteX3824" fmla="*/ 368427 w 476250"/>
                <a:gd name="connsiteY3824" fmla="*/ 183188 h 438150"/>
                <a:gd name="connsiteX3825" fmla="*/ 369176 w 476250"/>
                <a:gd name="connsiteY3825" fmla="*/ 183762 h 438150"/>
                <a:gd name="connsiteX3826" fmla="*/ 369189 w 476250"/>
                <a:gd name="connsiteY3826" fmla="*/ 183760 h 438150"/>
                <a:gd name="connsiteX3827" fmla="*/ 369189 w 476250"/>
                <a:gd name="connsiteY3827" fmla="*/ 185284 h 438150"/>
                <a:gd name="connsiteX3828" fmla="*/ 368618 w 476250"/>
                <a:gd name="connsiteY3828" fmla="*/ 193189 h 438150"/>
                <a:gd name="connsiteX3829" fmla="*/ 368141 w 476250"/>
                <a:gd name="connsiteY3829" fmla="*/ 193189 h 438150"/>
                <a:gd name="connsiteX3830" fmla="*/ 367477 w 476250"/>
                <a:gd name="connsiteY3830" fmla="*/ 193651 h 438150"/>
                <a:gd name="connsiteX3831" fmla="*/ 367475 w 476250"/>
                <a:gd name="connsiteY3831" fmla="*/ 193666 h 438150"/>
                <a:gd name="connsiteX3832" fmla="*/ 367475 w 476250"/>
                <a:gd name="connsiteY3832" fmla="*/ 202048 h 438150"/>
                <a:gd name="connsiteX3833" fmla="*/ 367475 w 476250"/>
                <a:gd name="connsiteY3833" fmla="*/ 202714 h 438150"/>
                <a:gd name="connsiteX3834" fmla="*/ 368999 w 476250"/>
                <a:gd name="connsiteY3834" fmla="*/ 181759 h 438150"/>
                <a:gd name="connsiteX3835" fmla="*/ 365665 w 476250"/>
                <a:gd name="connsiteY3835" fmla="*/ 182236 h 438150"/>
                <a:gd name="connsiteX3836" fmla="*/ 365665 w 476250"/>
                <a:gd name="connsiteY3836" fmla="*/ 183379 h 438150"/>
                <a:gd name="connsiteX3837" fmla="*/ 364712 w 476250"/>
                <a:gd name="connsiteY3837" fmla="*/ 192904 h 438150"/>
                <a:gd name="connsiteX3838" fmla="*/ 364236 w 476250"/>
                <a:gd name="connsiteY3838" fmla="*/ 192904 h 438150"/>
                <a:gd name="connsiteX3839" fmla="*/ 363474 w 476250"/>
                <a:gd name="connsiteY3839" fmla="*/ 193380 h 438150"/>
                <a:gd name="connsiteX3840" fmla="*/ 363474 w 476250"/>
                <a:gd name="connsiteY3840" fmla="*/ 208429 h 438150"/>
                <a:gd name="connsiteX3841" fmla="*/ 363474 w 476250"/>
                <a:gd name="connsiteY3841" fmla="*/ 209096 h 438150"/>
                <a:gd name="connsiteX3842" fmla="*/ 364808 w 476250"/>
                <a:gd name="connsiteY3842" fmla="*/ 182236 h 438150"/>
                <a:gd name="connsiteX3843" fmla="*/ 364808 w 476250"/>
                <a:gd name="connsiteY3843" fmla="*/ 181759 h 438150"/>
                <a:gd name="connsiteX3844" fmla="*/ 367379 w 476250"/>
                <a:gd name="connsiteY3844" fmla="*/ 173092 h 438150"/>
                <a:gd name="connsiteX3845" fmla="*/ 369284 w 476250"/>
                <a:gd name="connsiteY3845" fmla="*/ 169186 h 438150"/>
                <a:gd name="connsiteX3846" fmla="*/ 369284 w 476250"/>
                <a:gd name="connsiteY3846" fmla="*/ 168615 h 438150"/>
                <a:gd name="connsiteX3847" fmla="*/ 368477 w 476250"/>
                <a:gd name="connsiteY3847" fmla="*/ 168564 h 438150"/>
                <a:gd name="connsiteX3848" fmla="*/ 368427 w 476250"/>
                <a:gd name="connsiteY3848" fmla="*/ 168615 h 438150"/>
                <a:gd name="connsiteX3849" fmla="*/ 367379 w 476250"/>
                <a:gd name="connsiteY3849" fmla="*/ 170615 h 438150"/>
                <a:gd name="connsiteX3850" fmla="*/ 364331 w 476250"/>
                <a:gd name="connsiteY3850" fmla="*/ 178426 h 438150"/>
                <a:gd name="connsiteX3851" fmla="*/ 364331 w 476250"/>
                <a:gd name="connsiteY3851" fmla="*/ 178902 h 438150"/>
                <a:gd name="connsiteX3852" fmla="*/ 362521 w 476250"/>
                <a:gd name="connsiteY3852" fmla="*/ 211382 h 438150"/>
                <a:gd name="connsiteX3853" fmla="*/ 346615 w 476250"/>
                <a:gd name="connsiteY3853" fmla="*/ 243577 h 438150"/>
                <a:gd name="connsiteX3854" fmla="*/ 346615 w 476250"/>
                <a:gd name="connsiteY3854" fmla="*/ 238147 h 438150"/>
                <a:gd name="connsiteX3855" fmla="*/ 284321 w 476250"/>
                <a:gd name="connsiteY3855" fmla="*/ 238147 h 438150"/>
                <a:gd name="connsiteX3856" fmla="*/ 284321 w 476250"/>
                <a:gd name="connsiteY3856" fmla="*/ 233290 h 438150"/>
                <a:gd name="connsiteX3857" fmla="*/ 284321 w 476250"/>
                <a:gd name="connsiteY3857" fmla="*/ 341017 h 438150"/>
                <a:gd name="connsiteX3858" fmla="*/ 284321 w 476250"/>
                <a:gd name="connsiteY3858" fmla="*/ 340255 h 438150"/>
                <a:gd name="connsiteX3859" fmla="*/ 288893 w 476250"/>
                <a:gd name="connsiteY3859" fmla="*/ 337969 h 438150"/>
                <a:gd name="connsiteX3860" fmla="*/ 289560 w 476250"/>
                <a:gd name="connsiteY3860" fmla="*/ 338541 h 438150"/>
                <a:gd name="connsiteX3861" fmla="*/ 288989 w 476250"/>
                <a:gd name="connsiteY3861" fmla="*/ 339398 h 438150"/>
                <a:gd name="connsiteX3862" fmla="*/ 289465 w 476250"/>
                <a:gd name="connsiteY3862" fmla="*/ 340922 h 438150"/>
                <a:gd name="connsiteX3863" fmla="*/ 288703 w 476250"/>
                <a:gd name="connsiteY3863" fmla="*/ 341779 h 438150"/>
                <a:gd name="connsiteX3864" fmla="*/ 289751 w 476250"/>
                <a:gd name="connsiteY3864" fmla="*/ 343399 h 438150"/>
                <a:gd name="connsiteX3865" fmla="*/ 288893 w 476250"/>
                <a:gd name="connsiteY3865" fmla="*/ 344256 h 438150"/>
                <a:gd name="connsiteX3866" fmla="*/ 290417 w 476250"/>
                <a:gd name="connsiteY3866" fmla="*/ 346256 h 438150"/>
                <a:gd name="connsiteX3867" fmla="*/ 289084 w 476250"/>
                <a:gd name="connsiteY3867" fmla="*/ 347209 h 438150"/>
                <a:gd name="connsiteX3868" fmla="*/ 291179 w 476250"/>
                <a:gd name="connsiteY3868" fmla="*/ 349685 h 438150"/>
                <a:gd name="connsiteX3869" fmla="*/ 289465 w 476250"/>
                <a:gd name="connsiteY3869" fmla="*/ 350733 h 438150"/>
                <a:gd name="connsiteX3870" fmla="*/ 283940 w 476250"/>
                <a:gd name="connsiteY3870" fmla="*/ 352638 h 438150"/>
                <a:gd name="connsiteX3871" fmla="*/ 283940 w 476250"/>
                <a:gd name="connsiteY3871" fmla="*/ 351590 h 438150"/>
                <a:gd name="connsiteX3872" fmla="*/ 282832 w 476250"/>
                <a:gd name="connsiteY3872" fmla="*/ 351100 h 438150"/>
                <a:gd name="connsiteX3873" fmla="*/ 282797 w 476250"/>
                <a:gd name="connsiteY3873" fmla="*/ 351114 h 438150"/>
                <a:gd name="connsiteX3874" fmla="*/ 282797 w 476250"/>
                <a:gd name="connsiteY3874" fmla="*/ 349590 h 438150"/>
                <a:gd name="connsiteX3875" fmla="*/ 281750 w 476250"/>
                <a:gd name="connsiteY3875" fmla="*/ 349018 h 438150"/>
                <a:gd name="connsiteX3876" fmla="*/ 281750 w 476250"/>
                <a:gd name="connsiteY3876" fmla="*/ 347875 h 438150"/>
                <a:gd name="connsiteX3877" fmla="*/ 280797 w 476250"/>
                <a:gd name="connsiteY3877" fmla="*/ 347209 h 438150"/>
                <a:gd name="connsiteX3878" fmla="*/ 280797 w 476250"/>
                <a:gd name="connsiteY3878" fmla="*/ 346066 h 438150"/>
                <a:gd name="connsiteX3879" fmla="*/ 280130 w 476250"/>
                <a:gd name="connsiteY3879" fmla="*/ 345494 h 438150"/>
                <a:gd name="connsiteX3880" fmla="*/ 280130 w 476250"/>
                <a:gd name="connsiteY3880" fmla="*/ 344637 h 438150"/>
                <a:gd name="connsiteX3881" fmla="*/ 279273 w 476250"/>
                <a:gd name="connsiteY3881" fmla="*/ 344637 h 438150"/>
                <a:gd name="connsiteX3882" fmla="*/ 279273 w 476250"/>
                <a:gd name="connsiteY3882" fmla="*/ 343780 h 438150"/>
                <a:gd name="connsiteX3883" fmla="*/ 278702 w 476250"/>
                <a:gd name="connsiteY3883" fmla="*/ 343780 h 438150"/>
                <a:gd name="connsiteX3884" fmla="*/ 282893 w 476250"/>
                <a:gd name="connsiteY3884" fmla="*/ 342065 h 438150"/>
                <a:gd name="connsiteX3885" fmla="*/ 284321 w 476250"/>
                <a:gd name="connsiteY3885" fmla="*/ 341017 h 438150"/>
                <a:gd name="connsiteX3886" fmla="*/ 223933 w 476250"/>
                <a:gd name="connsiteY3886" fmla="*/ 341875 h 438150"/>
                <a:gd name="connsiteX3887" fmla="*/ 219075 w 476250"/>
                <a:gd name="connsiteY3887" fmla="*/ 339779 h 438150"/>
                <a:gd name="connsiteX3888" fmla="*/ 219075 w 476250"/>
                <a:gd name="connsiteY3888" fmla="*/ 238052 h 438150"/>
                <a:gd name="connsiteX3889" fmla="*/ 156972 w 476250"/>
                <a:gd name="connsiteY3889" fmla="*/ 238052 h 438150"/>
                <a:gd name="connsiteX3890" fmla="*/ 156972 w 476250"/>
                <a:gd name="connsiteY3890" fmla="*/ 233480 h 438150"/>
                <a:gd name="connsiteX3891" fmla="*/ 218885 w 476250"/>
                <a:gd name="connsiteY3891" fmla="*/ 233480 h 438150"/>
                <a:gd name="connsiteX3892" fmla="*/ 218885 w 476250"/>
                <a:gd name="connsiteY3892" fmla="*/ 139849 h 438150"/>
                <a:gd name="connsiteX3893" fmla="*/ 283083 w 476250"/>
                <a:gd name="connsiteY3893" fmla="*/ 139849 h 438150"/>
                <a:gd name="connsiteX3894" fmla="*/ 283083 w 476250"/>
                <a:gd name="connsiteY3894" fmla="*/ 339874 h 438150"/>
                <a:gd name="connsiteX3895" fmla="*/ 278987 w 476250"/>
                <a:gd name="connsiteY3895" fmla="*/ 341494 h 438150"/>
                <a:gd name="connsiteX3896" fmla="*/ 278416 w 476250"/>
                <a:gd name="connsiteY3896" fmla="*/ 341494 h 438150"/>
                <a:gd name="connsiteX3897" fmla="*/ 252984 w 476250"/>
                <a:gd name="connsiteY3897" fmla="*/ 346732 h 438150"/>
                <a:gd name="connsiteX3898" fmla="*/ 251365 w 476250"/>
                <a:gd name="connsiteY3898" fmla="*/ 346732 h 438150"/>
                <a:gd name="connsiteX3899" fmla="*/ 225933 w 476250"/>
                <a:gd name="connsiteY3899" fmla="*/ 341398 h 438150"/>
                <a:gd name="connsiteX3900" fmla="*/ 225171 w 476250"/>
                <a:gd name="connsiteY3900" fmla="*/ 341398 h 438150"/>
                <a:gd name="connsiteX3901" fmla="*/ 223933 w 476250"/>
                <a:gd name="connsiteY3901" fmla="*/ 341875 h 438150"/>
                <a:gd name="connsiteX3902" fmla="*/ 270415 w 476250"/>
                <a:gd name="connsiteY3902" fmla="*/ 353591 h 438150"/>
                <a:gd name="connsiteX3903" fmla="*/ 270415 w 476250"/>
                <a:gd name="connsiteY3903" fmla="*/ 352828 h 438150"/>
                <a:gd name="connsiteX3904" fmla="*/ 269843 w 476250"/>
                <a:gd name="connsiteY3904" fmla="*/ 352828 h 438150"/>
                <a:gd name="connsiteX3905" fmla="*/ 269843 w 476250"/>
                <a:gd name="connsiteY3905" fmla="*/ 351971 h 438150"/>
                <a:gd name="connsiteX3906" fmla="*/ 269081 w 476250"/>
                <a:gd name="connsiteY3906" fmla="*/ 351971 h 438150"/>
                <a:gd name="connsiteX3907" fmla="*/ 269081 w 476250"/>
                <a:gd name="connsiteY3907" fmla="*/ 350447 h 438150"/>
                <a:gd name="connsiteX3908" fmla="*/ 268510 w 476250"/>
                <a:gd name="connsiteY3908" fmla="*/ 350447 h 438150"/>
                <a:gd name="connsiteX3909" fmla="*/ 268510 w 476250"/>
                <a:gd name="connsiteY3909" fmla="*/ 351019 h 438150"/>
                <a:gd name="connsiteX3910" fmla="*/ 268510 w 476250"/>
                <a:gd name="connsiteY3910" fmla="*/ 351781 h 438150"/>
                <a:gd name="connsiteX3911" fmla="*/ 268510 w 476250"/>
                <a:gd name="connsiteY3911" fmla="*/ 352638 h 438150"/>
                <a:gd name="connsiteX3912" fmla="*/ 268986 w 476250"/>
                <a:gd name="connsiteY3912" fmla="*/ 353305 h 438150"/>
                <a:gd name="connsiteX3913" fmla="*/ 268986 w 476250"/>
                <a:gd name="connsiteY3913" fmla="*/ 353876 h 438150"/>
                <a:gd name="connsiteX3914" fmla="*/ 269558 w 476250"/>
                <a:gd name="connsiteY3914" fmla="*/ 354638 h 438150"/>
                <a:gd name="connsiteX3915" fmla="*/ 254699 w 476250"/>
                <a:gd name="connsiteY3915" fmla="*/ 355781 h 438150"/>
                <a:gd name="connsiteX3916" fmla="*/ 252317 w 476250"/>
                <a:gd name="connsiteY3916" fmla="*/ 355781 h 438150"/>
                <a:gd name="connsiteX3917" fmla="*/ 236792 w 476250"/>
                <a:gd name="connsiteY3917" fmla="*/ 354924 h 438150"/>
                <a:gd name="connsiteX3918" fmla="*/ 237363 w 476250"/>
                <a:gd name="connsiteY3918" fmla="*/ 354162 h 438150"/>
                <a:gd name="connsiteX3919" fmla="*/ 237363 w 476250"/>
                <a:gd name="connsiteY3919" fmla="*/ 353591 h 438150"/>
                <a:gd name="connsiteX3920" fmla="*/ 237839 w 476250"/>
                <a:gd name="connsiteY3920" fmla="*/ 352924 h 438150"/>
                <a:gd name="connsiteX3921" fmla="*/ 238315 w 476250"/>
                <a:gd name="connsiteY3921" fmla="*/ 352066 h 438150"/>
                <a:gd name="connsiteX3922" fmla="*/ 238315 w 476250"/>
                <a:gd name="connsiteY3922" fmla="*/ 351304 h 438150"/>
                <a:gd name="connsiteX3923" fmla="*/ 238315 w 476250"/>
                <a:gd name="connsiteY3923" fmla="*/ 350447 h 438150"/>
                <a:gd name="connsiteX3924" fmla="*/ 237839 w 476250"/>
                <a:gd name="connsiteY3924" fmla="*/ 350447 h 438150"/>
                <a:gd name="connsiteX3925" fmla="*/ 237839 w 476250"/>
                <a:gd name="connsiteY3925" fmla="*/ 351590 h 438150"/>
                <a:gd name="connsiteX3926" fmla="*/ 237077 w 476250"/>
                <a:gd name="connsiteY3926" fmla="*/ 351590 h 438150"/>
                <a:gd name="connsiteX3927" fmla="*/ 237077 w 476250"/>
                <a:gd name="connsiteY3927" fmla="*/ 352447 h 438150"/>
                <a:gd name="connsiteX3928" fmla="*/ 236506 w 476250"/>
                <a:gd name="connsiteY3928" fmla="*/ 352447 h 438150"/>
                <a:gd name="connsiteX3929" fmla="*/ 236506 w 476250"/>
                <a:gd name="connsiteY3929" fmla="*/ 353210 h 438150"/>
                <a:gd name="connsiteX3930" fmla="*/ 235744 w 476250"/>
                <a:gd name="connsiteY3930" fmla="*/ 353210 h 438150"/>
                <a:gd name="connsiteX3931" fmla="*/ 235744 w 476250"/>
                <a:gd name="connsiteY3931" fmla="*/ 353971 h 438150"/>
                <a:gd name="connsiteX3932" fmla="*/ 235077 w 476250"/>
                <a:gd name="connsiteY3932" fmla="*/ 353971 h 438150"/>
                <a:gd name="connsiteX3933" fmla="*/ 235077 w 476250"/>
                <a:gd name="connsiteY3933" fmla="*/ 354734 h 438150"/>
                <a:gd name="connsiteX3934" fmla="*/ 226505 w 476250"/>
                <a:gd name="connsiteY3934" fmla="*/ 352828 h 438150"/>
                <a:gd name="connsiteX3935" fmla="*/ 227933 w 476250"/>
                <a:gd name="connsiteY3935" fmla="*/ 351114 h 438150"/>
                <a:gd name="connsiteX3936" fmla="*/ 227267 w 476250"/>
                <a:gd name="connsiteY3936" fmla="*/ 350352 h 438150"/>
                <a:gd name="connsiteX3937" fmla="*/ 228219 w 476250"/>
                <a:gd name="connsiteY3937" fmla="*/ 348828 h 438150"/>
                <a:gd name="connsiteX3938" fmla="*/ 227648 w 476250"/>
                <a:gd name="connsiteY3938" fmla="*/ 348066 h 438150"/>
                <a:gd name="connsiteX3939" fmla="*/ 228410 w 476250"/>
                <a:gd name="connsiteY3939" fmla="*/ 346923 h 438150"/>
                <a:gd name="connsiteX3940" fmla="*/ 228410 w 476250"/>
                <a:gd name="connsiteY3940" fmla="*/ 346161 h 438150"/>
                <a:gd name="connsiteX3941" fmla="*/ 229267 w 476250"/>
                <a:gd name="connsiteY3941" fmla="*/ 345018 h 438150"/>
                <a:gd name="connsiteX3942" fmla="*/ 229267 w 476250"/>
                <a:gd name="connsiteY3942" fmla="*/ 344446 h 438150"/>
                <a:gd name="connsiteX3943" fmla="*/ 229838 w 476250"/>
                <a:gd name="connsiteY3943" fmla="*/ 343589 h 438150"/>
                <a:gd name="connsiteX3944" fmla="*/ 229838 w 476250"/>
                <a:gd name="connsiteY3944" fmla="*/ 343018 h 438150"/>
                <a:gd name="connsiteX3945" fmla="*/ 230410 w 476250"/>
                <a:gd name="connsiteY3945" fmla="*/ 342161 h 438150"/>
                <a:gd name="connsiteX3946" fmla="*/ 256127 w 476250"/>
                <a:gd name="connsiteY3946" fmla="*/ 347399 h 438150"/>
                <a:gd name="connsiteX3947" fmla="*/ 251365 w 476250"/>
                <a:gd name="connsiteY3947" fmla="*/ 347399 h 438150"/>
                <a:gd name="connsiteX3948" fmla="*/ 277082 w 476250"/>
                <a:gd name="connsiteY3948" fmla="*/ 342065 h 438150"/>
                <a:gd name="connsiteX3949" fmla="*/ 277559 w 476250"/>
                <a:gd name="connsiteY3949" fmla="*/ 342922 h 438150"/>
                <a:gd name="connsiteX3950" fmla="*/ 277559 w 476250"/>
                <a:gd name="connsiteY3950" fmla="*/ 343494 h 438150"/>
                <a:gd name="connsiteX3951" fmla="*/ 278130 w 476250"/>
                <a:gd name="connsiteY3951" fmla="*/ 344351 h 438150"/>
                <a:gd name="connsiteX3952" fmla="*/ 278130 w 476250"/>
                <a:gd name="connsiteY3952" fmla="*/ 344923 h 438150"/>
                <a:gd name="connsiteX3953" fmla="*/ 278987 w 476250"/>
                <a:gd name="connsiteY3953" fmla="*/ 346066 h 438150"/>
                <a:gd name="connsiteX3954" fmla="*/ 278511 w 476250"/>
                <a:gd name="connsiteY3954" fmla="*/ 346828 h 438150"/>
                <a:gd name="connsiteX3955" fmla="*/ 279273 w 476250"/>
                <a:gd name="connsiteY3955" fmla="*/ 348066 h 438150"/>
                <a:gd name="connsiteX3956" fmla="*/ 278702 w 476250"/>
                <a:gd name="connsiteY3956" fmla="*/ 348828 h 438150"/>
                <a:gd name="connsiteX3957" fmla="*/ 279654 w 476250"/>
                <a:gd name="connsiteY3957" fmla="*/ 350352 h 438150"/>
                <a:gd name="connsiteX3958" fmla="*/ 278987 w 476250"/>
                <a:gd name="connsiteY3958" fmla="*/ 351114 h 438150"/>
                <a:gd name="connsiteX3959" fmla="*/ 279845 w 476250"/>
                <a:gd name="connsiteY3959" fmla="*/ 352447 h 438150"/>
                <a:gd name="connsiteX3960" fmla="*/ 271939 w 476250"/>
                <a:gd name="connsiteY3960" fmla="*/ 354352 h 438150"/>
                <a:gd name="connsiteX3961" fmla="*/ 271272 w 476250"/>
                <a:gd name="connsiteY3961" fmla="*/ 354352 h 438150"/>
                <a:gd name="connsiteX3962" fmla="*/ 270993 w 476250"/>
                <a:gd name="connsiteY3962" fmla="*/ 353311 h 438150"/>
                <a:gd name="connsiteX3963" fmla="*/ 270605 w 476250"/>
                <a:gd name="connsiteY3963" fmla="*/ 353210 h 438150"/>
                <a:gd name="connsiteX3964" fmla="*/ 270415 w 476250"/>
                <a:gd name="connsiteY3964" fmla="*/ 353591 h 438150"/>
                <a:gd name="connsiteX3965" fmla="*/ 222790 w 476250"/>
                <a:gd name="connsiteY3965" fmla="*/ 344066 h 438150"/>
                <a:gd name="connsiteX3966" fmla="*/ 222028 w 476250"/>
                <a:gd name="connsiteY3966" fmla="*/ 344066 h 438150"/>
                <a:gd name="connsiteX3967" fmla="*/ 222028 w 476250"/>
                <a:gd name="connsiteY3967" fmla="*/ 344923 h 438150"/>
                <a:gd name="connsiteX3968" fmla="*/ 221361 w 476250"/>
                <a:gd name="connsiteY3968" fmla="*/ 345494 h 438150"/>
                <a:gd name="connsiteX3969" fmla="*/ 221361 w 476250"/>
                <a:gd name="connsiteY3969" fmla="*/ 346637 h 438150"/>
                <a:gd name="connsiteX3970" fmla="*/ 220409 w 476250"/>
                <a:gd name="connsiteY3970" fmla="*/ 347304 h 438150"/>
                <a:gd name="connsiteX3971" fmla="*/ 220409 w 476250"/>
                <a:gd name="connsiteY3971" fmla="*/ 348447 h 438150"/>
                <a:gd name="connsiteX3972" fmla="*/ 219361 w 476250"/>
                <a:gd name="connsiteY3972" fmla="*/ 349018 h 438150"/>
                <a:gd name="connsiteX3973" fmla="*/ 219361 w 476250"/>
                <a:gd name="connsiteY3973" fmla="*/ 350542 h 438150"/>
                <a:gd name="connsiteX3974" fmla="*/ 218232 w 476250"/>
                <a:gd name="connsiteY3974" fmla="*/ 350984 h 438150"/>
                <a:gd name="connsiteX3975" fmla="*/ 218218 w 476250"/>
                <a:gd name="connsiteY3975" fmla="*/ 351019 h 438150"/>
                <a:gd name="connsiteX3976" fmla="*/ 218218 w 476250"/>
                <a:gd name="connsiteY3976" fmla="*/ 352924 h 438150"/>
                <a:gd name="connsiteX3977" fmla="*/ 212217 w 476250"/>
                <a:gd name="connsiteY3977" fmla="*/ 350923 h 438150"/>
                <a:gd name="connsiteX3978" fmla="*/ 212217 w 476250"/>
                <a:gd name="connsiteY3978" fmla="*/ 349971 h 438150"/>
                <a:gd name="connsiteX3979" fmla="*/ 210502 w 476250"/>
                <a:gd name="connsiteY3979" fmla="*/ 348923 h 438150"/>
                <a:gd name="connsiteX3980" fmla="*/ 212598 w 476250"/>
                <a:gd name="connsiteY3980" fmla="*/ 346447 h 438150"/>
                <a:gd name="connsiteX3981" fmla="*/ 211265 w 476250"/>
                <a:gd name="connsiteY3981" fmla="*/ 345494 h 438150"/>
                <a:gd name="connsiteX3982" fmla="*/ 212789 w 476250"/>
                <a:gd name="connsiteY3982" fmla="*/ 343494 h 438150"/>
                <a:gd name="connsiteX3983" fmla="*/ 211931 w 476250"/>
                <a:gd name="connsiteY3983" fmla="*/ 342637 h 438150"/>
                <a:gd name="connsiteX3984" fmla="*/ 212979 w 476250"/>
                <a:gd name="connsiteY3984" fmla="*/ 341017 h 438150"/>
                <a:gd name="connsiteX3985" fmla="*/ 213265 w 476250"/>
                <a:gd name="connsiteY3985" fmla="*/ 340922 h 438150"/>
                <a:gd name="connsiteX3986" fmla="*/ 214027 w 476250"/>
                <a:gd name="connsiteY3986" fmla="*/ 339589 h 438150"/>
                <a:gd name="connsiteX3987" fmla="*/ 213455 w 476250"/>
                <a:gd name="connsiteY3987" fmla="*/ 338731 h 438150"/>
                <a:gd name="connsiteX3988" fmla="*/ 222980 w 476250"/>
                <a:gd name="connsiteY3988" fmla="*/ 343113 h 438150"/>
                <a:gd name="connsiteX3989" fmla="*/ 222314 w 476250"/>
                <a:gd name="connsiteY3989" fmla="*/ 343113 h 438150"/>
                <a:gd name="connsiteX3990" fmla="*/ 222561 w 476250"/>
                <a:gd name="connsiteY3990" fmla="*/ 344162 h 438150"/>
                <a:gd name="connsiteX3991" fmla="*/ 222790 w 476250"/>
                <a:gd name="connsiteY3991" fmla="*/ 344256 h 438150"/>
                <a:gd name="connsiteX3992" fmla="*/ 222790 w 476250"/>
                <a:gd name="connsiteY3992" fmla="*/ 344066 h 438150"/>
                <a:gd name="connsiteX3993" fmla="*/ 209550 w 476250"/>
                <a:gd name="connsiteY3993" fmla="*/ 340065 h 438150"/>
                <a:gd name="connsiteX3994" fmla="*/ 208407 w 476250"/>
                <a:gd name="connsiteY3994" fmla="*/ 340732 h 438150"/>
                <a:gd name="connsiteX3995" fmla="*/ 208407 w 476250"/>
                <a:gd name="connsiteY3995" fmla="*/ 342446 h 438150"/>
                <a:gd name="connsiteX3996" fmla="*/ 207169 w 476250"/>
                <a:gd name="connsiteY3996" fmla="*/ 343018 h 438150"/>
                <a:gd name="connsiteX3997" fmla="*/ 207740 w 476250"/>
                <a:gd name="connsiteY3997" fmla="*/ 345209 h 438150"/>
                <a:gd name="connsiteX3998" fmla="*/ 205931 w 476250"/>
                <a:gd name="connsiteY3998" fmla="*/ 345780 h 438150"/>
                <a:gd name="connsiteX3999" fmla="*/ 206788 w 476250"/>
                <a:gd name="connsiteY3999" fmla="*/ 348733 h 438150"/>
                <a:gd name="connsiteX4000" fmla="*/ 205740 w 476250"/>
                <a:gd name="connsiteY4000" fmla="*/ 348733 h 438150"/>
                <a:gd name="connsiteX4001" fmla="*/ 204883 w 476250"/>
                <a:gd name="connsiteY4001" fmla="*/ 348733 h 438150"/>
                <a:gd name="connsiteX4002" fmla="*/ 198501 w 476250"/>
                <a:gd name="connsiteY4002" fmla="*/ 346447 h 438150"/>
                <a:gd name="connsiteX4003" fmla="*/ 200501 w 476250"/>
                <a:gd name="connsiteY4003" fmla="*/ 343303 h 438150"/>
                <a:gd name="connsiteX4004" fmla="*/ 198501 w 476250"/>
                <a:gd name="connsiteY4004" fmla="*/ 342161 h 438150"/>
                <a:gd name="connsiteX4005" fmla="*/ 200692 w 476250"/>
                <a:gd name="connsiteY4005" fmla="*/ 339303 h 438150"/>
                <a:gd name="connsiteX4006" fmla="*/ 199073 w 476250"/>
                <a:gd name="connsiteY4006" fmla="*/ 338255 h 438150"/>
                <a:gd name="connsiteX4007" fmla="*/ 200692 w 476250"/>
                <a:gd name="connsiteY4007" fmla="*/ 335969 h 438150"/>
                <a:gd name="connsiteX4008" fmla="*/ 199644 w 476250"/>
                <a:gd name="connsiteY4008" fmla="*/ 335207 h 438150"/>
                <a:gd name="connsiteX4009" fmla="*/ 200787 w 476250"/>
                <a:gd name="connsiteY4009" fmla="*/ 333207 h 438150"/>
                <a:gd name="connsiteX4010" fmla="*/ 199835 w 476250"/>
                <a:gd name="connsiteY4010" fmla="*/ 332350 h 438150"/>
                <a:gd name="connsiteX4011" fmla="*/ 200597 w 476250"/>
                <a:gd name="connsiteY4011" fmla="*/ 331016 h 438150"/>
                <a:gd name="connsiteX4012" fmla="*/ 210122 w 476250"/>
                <a:gd name="connsiteY4012" fmla="*/ 336826 h 438150"/>
                <a:gd name="connsiteX4013" fmla="*/ 210122 w 476250"/>
                <a:gd name="connsiteY4013" fmla="*/ 337969 h 438150"/>
                <a:gd name="connsiteX4014" fmla="*/ 209074 w 476250"/>
                <a:gd name="connsiteY4014" fmla="*/ 338636 h 438150"/>
                <a:gd name="connsiteX4015" fmla="*/ 209264 w 476250"/>
                <a:gd name="connsiteY4015" fmla="*/ 339874 h 438150"/>
                <a:gd name="connsiteX4016" fmla="*/ 209550 w 476250"/>
                <a:gd name="connsiteY4016" fmla="*/ 340065 h 438150"/>
                <a:gd name="connsiteX4017" fmla="*/ 206597 w 476250"/>
                <a:gd name="connsiteY4017" fmla="*/ 263865 h 438150"/>
                <a:gd name="connsiteX4018" fmla="*/ 198501 w 476250"/>
                <a:gd name="connsiteY4018" fmla="*/ 267294 h 438150"/>
                <a:gd name="connsiteX4019" fmla="*/ 197263 w 476250"/>
                <a:gd name="connsiteY4019" fmla="*/ 274057 h 438150"/>
                <a:gd name="connsiteX4020" fmla="*/ 199454 w 476250"/>
                <a:gd name="connsiteY4020" fmla="*/ 276057 h 438150"/>
                <a:gd name="connsiteX4021" fmla="*/ 199454 w 476250"/>
                <a:gd name="connsiteY4021" fmla="*/ 280819 h 438150"/>
                <a:gd name="connsiteX4022" fmla="*/ 198596 w 476250"/>
                <a:gd name="connsiteY4022" fmla="*/ 282915 h 438150"/>
                <a:gd name="connsiteX4023" fmla="*/ 202121 w 476250"/>
                <a:gd name="connsiteY4023" fmla="*/ 289011 h 438150"/>
                <a:gd name="connsiteX4024" fmla="*/ 189452 w 476250"/>
                <a:gd name="connsiteY4024" fmla="*/ 292345 h 438150"/>
                <a:gd name="connsiteX4025" fmla="*/ 176975 w 476250"/>
                <a:gd name="connsiteY4025" fmla="*/ 289011 h 438150"/>
                <a:gd name="connsiteX4026" fmla="*/ 180213 w 476250"/>
                <a:gd name="connsiteY4026" fmla="*/ 282629 h 438150"/>
                <a:gd name="connsiteX4027" fmla="*/ 178975 w 476250"/>
                <a:gd name="connsiteY4027" fmla="*/ 279581 h 438150"/>
                <a:gd name="connsiteX4028" fmla="*/ 179927 w 476250"/>
                <a:gd name="connsiteY4028" fmla="*/ 274819 h 438150"/>
                <a:gd name="connsiteX4029" fmla="*/ 181451 w 476250"/>
                <a:gd name="connsiteY4029" fmla="*/ 273009 h 438150"/>
                <a:gd name="connsiteX4030" fmla="*/ 180785 w 476250"/>
                <a:gd name="connsiteY4030" fmla="*/ 267580 h 438150"/>
                <a:gd name="connsiteX4031" fmla="*/ 172879 w 476250"/>
                <a:gd name="connsiteY4031" fmla="*/ 263674 h 438150"/>
                <a:gd name="connsiteX4032" fmla="*/ 168497 w 476250"/>
                <a:gd name="connsiteY4032" fmla="*/ 255197 h 438150"/>
                <a:gd name="connsiteX4033" fmla="*/ 168497 w 476250"/>
                <a:gd name="connsiteY4033" fmla="*/ 253673 h 438150"/>
                <a:gd name="connsiteX4034" fmla="*/ 171545 w 476250"/>
                <a:gd name="connsiteY4034" fmla="*/ 250244 h 438150"/>
                <a:gd name="connsiteX4035" fmla="*/ 175832 w 476250"/>
                <a:gd name="connsiteY4035" fmla="*/ 247672 h 438150"/>
                <a:gd name="connsiteX4036" fmla="*/ 180499 w 476250"/>
                <a:gd name="connsiteY4036" fmla="*/ 245958 h 438150"/>
                <a:gd name="connsiteX4037" fmla="*/ 185452 w 476250"/>
                <a:gd name="connsiteY4037" fmla="*/ 244434 h 438150"/>
                <a:gd name="connsiteX4038" fmla="*/ 190595 w 476250"/>
                <a:gd name="connsiteY4038" fmla="*/ 244434 h 438150"/>
                <a:gd name="connsiteX4039" fmla="*/ 196406 w 476250"/>
                <a:gd name="connsiteY4039" fmla="*/ 245482 h 438150"/>
                <a:gd name="connsiteX4040" fmla="*/ 201930 w 476250"/>
                <a:gd name="connsiteY4040" fmla="*/ 247672 h 438150"/>
                <a:gd name="connsiteX4041" fmla="*/ 206407 w 476250"/>
                <a:gd name="connsiteY4041" fmla="*/ 250625 h 438150"/>
                <a:gd name="connsiteX4042" fmla="*/ 210026 w 476250"/>
                <a:gd name="connsiteY4042" fmla="*/ 254245 h 438150"/>
                <a:gd name="connsiteX4043" fmla="*/ 210026 w 476250"/>
                <a:gd name="connsiteY4043" fmla="*/ 254911 h 438150"/>
                <a:gd name="connsiteX4044" fmla="*/ 206312 w 476250"/>
                <a:gd name="connsiteY4044" fmla="*/ 263579 h 438150"/>
                <a:gd name="connsiteX4045" fmla="*/ 206597 w 476250"/>
                <a:gd name="connsiteY4045" fmla="*/ 263865 h 438150"/>
                <a:gd name="connsiteX4046" fmla="*/ 195929 w 476250"/>
                <a:gd name="connsiteY4046" fmla="*/ 331397 h 438150"/>
                <a:gd name="connsiteX4047" fmla="*/ 194716 w 476250"/>
                <a:gd name="connsiteY4047" fmla="*/ 331982 h 438150"/>
                <a:gd name="connsiteX4048" fmla="*/ 194691 w 476250"/>
                <a:gd name="connsiteY4048" fmla="*/ 332064 h 438150"/>
                <a:gd name="connsiteX4049" fmla="*/ 194691 w 476250"/>
                <a:gd name="connsiteY4049" fmla="*/ 334064 h 438150"/>
                <a:gd name="connsiteX4050" fmla="*/ 193358 w 476250"/>
                <a:gd name="connsiteY4050" fmla="*/ 334636 h 438150"/>
                <a:gd name="connsiteX4051" fmla="*/ 194120 w 476250"/>
                <a:gd name="connsiteY4051" fmla="*/ 337112 h 438150"/>
                <a:gd name="connsiteX4052" fmla="*/ 192215 w 476250"/>
                <a:gd name="connsiteY4052" fmla="*/ 337779 h 438150"/>
                <a:gd name="connsiteX4053" fmla="*/ 194215 w 476250"/>
                <a:gd name="connsiteY4053" fmla="*/ 340922 h 438150"/>
                <a:gd name="connsiteX4054" fmla="*/ 193072 w 476250"/>
                <a:gd name="connsiteY4054" fmla="*/ 340922 h 438150"/>
                <a:gd name="connsiteX4055" fmla="*/ 191834 w 476250"/>
                <a:gd name="connsiteY4055" fmla="*/ 341589 h 438150"/>
                <a:gd name="connsiteX4056" fmla="*/ 191834 w 476250"/>
                <a:gd name="connsiteY4056" fmla="*/ 343875 h 438150"/>
                <a:gd name="connsiteX4057" fmla="*/ 189167 w 476250"/>
                <a:gd name="connsiteY4057" fmla="*/ 343018 h 438150"/>
                <a:gd name="connsiteX4058" fmla="*/ 183547 w 476250"/>
                <a:gd name="connsiteY4058" fmla="*/ 341589 h 438150"/>
                <a:gd name="connsiteX4059" fmla="*/ 185166 w 476250"/>
                <a:gd name="connsiteY4059" fmla="*/ 338446 h 438150"/>
                <a:gd name="connsiteX4060" fmla="*/ 183071 w 476250"/>
                <a:gd name="connsiteY4060" fmla="*/ 337589 h 438150"/>
                <a:gd name="connsiteX4061" fmla="*/ 185071 w 476250"/>
                <a:gd name="connsiteY4061" fmla="*/ 334541 h 438150"/>
                <a:gd name="connsiteX4062" fmla="*/ 183452 w 476250"/>
                <a:gd name="connsiteY4062" fmla="*/ 333588 h 438150"/>
                <a:gd name="connsiteX4063" fmla="*/ 184785 w 476250"/>
                <a:gd name="connsiteY4063" fmla="*/ 331207 h 438150"/>
                <a:gd name="connsiteX4064" fmla="*/ 183642 w 476250"/>
                <a:gd name="connsiteY4064" fmla="*/ 330445 h 438150"/>
                <a:gd name="connsiteX4065" fmla="*/ 184595 w 476250"/>
                <a:gd name="connsiteY4065" fmla="*/ 328540 h 438150"/>
                <a:gd name="connsiteX4066" fmla="*/ 183642 w 476250"/>
                <a:gd name="connsiteY4066" fmla="*/ 327682 h 438150"/>
                <a:gd name="connsiteX4067" fmla="*/ 184309 w 476250"/>
                <a:gd name="connsiteY4067" fmla="*/ 326159 h 438150"/>
                <a:gd name="connsiteX4068" fmla="*/ 183452 w 476250"/>
                <a:gd name="connsiteY4068" fmla="*/ 325396 h 438150"/>
                <a:gd name="connsiteX4069" fmla="*/ 184309 w 476250"/>
                <a:gd name="connsiteY4069" fmla="*/ 323872 h 438150"/>
                <a:gd name="connsiteX4070" fmla="*/ 183737 w 476250"/>
                <a:gd name="connsiteY4070" fmla="*/ 323301 h 438150"/>
                <a:gd name="connsiteX4071" fmla="*/ 184309 w 476250"/>
                <a:gd name="connsiteY4071" fmla="*/ 322158 h 438150"/>
                <a:gd name="connsiteX4072" fmla="*/ 183547 w 476250"/>
                <a:gd name="connsiteY4072" fmla="*/ 321491 h 438150"/>
                <a:gd name="connsiteX4073" fmla="*/ 184023 w 476250"/>
                <a:gd name="connsiteY4073" fmla="*/ 320443 h 438150"/>
                <a:gd name="connsiteX4074" fmla="*/ 183452 w 476250"/>
                <a:gd name="connsiteY4074" fmla="*/ 319967 h 438150"/>
                <a:gd name="connsiteX4075" fmla="*/ 183452 w 476250"/>
                <a:gd name="connsiteY4075" fmla="*/ 318729 h 438150"/>
                <a:gd name="connsiteX4076" fmla="*/ 182690 w 476250"/>
                <a:gd name="connsiteY4076" fmla="*/ 318253 h 438150"/>
                <a:gd name="connsiteX4077" fmla="*/ 182690 w 476250"/>
                <a:gd name="connsiteY4077" fmla="*/ 317110 h 438150"/>
                <a:gd name="connsiteX4078" fmla="*/ 182690 w 476250"/>
                <a:gd name="connsiteY4078" fmla="*/ 316443 h 438150"/>
                <a:gd name="connsiteX4079" fmla="*/ 181642 w 476250"/>
                <a:gd name="connsiteY4079" fmla="*/ 316443 h 438150"/>
                <a:gd name="connsiteX4080" fmla="*/ 181642 w 476250"/>
                <a:gd name="connsiteY4080" fmla="*/ 317110 h 438150"/>
                <a:gd name="connsiteX4081" fmla="*/ 181642 w 476250"/>
                <a:gd name="connsiteY4081" fmla="*/ 318062 h 438150"/>
                <a:gd name="connsiteX4082" fmla="*/ 180880 w 476250"/>
                <a:gd name="connsiteY4082" fmla="*/ 318062 h 438150"/>
                <a:gd name="connsiteX4083" fmla="*/ 180880 w 476250"/>
                <a:gd name="connsiteY4083" fmla="*/ 319396 h 438150"/>
                <a:gd name="connsiteX4084" fmla="*/ 180213 w 476250"/>
                <a:gd name="connsiteY4084" fmla="*/ 319396 h 438150"/>
                <a:gd name="connsiteX4085" fmla="*/ 180213 w 476250"/>
                <a:gd name="connsiteY4085" fmla="*/ 320443 h 438150"/>
                <a:gd name="connsiteX4086" fmla="*/ 179356 w 476250"/>
                <a:gd name="connsiteY4086" fmla="*/ 321015 h 438150"/>
                <a:gd name="connsiteX4087" fmla="*/ 179356 w 476250"/>
                <a:gd name="connsiteY4087" fmla="*/ 322158 h 438150"/>
                <a:gd name="connsiteX4088" fmla="*/ 178689 w 476250"/>
                <a:gd name="connsiteY4088" fmla="*/ 322825 h 438150"/>
                <a:gd name="connsiteX4089" fmla="*/ 179261 w 476250"/>
                <a:gd name="connsiteY4089" fmla="*/ 324253 h 438150"/>
                <a:gd name="connsiteX4090" fmla="*/ 178213 w 476250"/>
                <a:gd name="connsiteY4090" fmla="*/ 325016 h 438150"/>
                <a:gd name="connsiteX4091" fmla="*/ 178213 w 476250"/>
                <a:gd name="connsiteY4091" fmla="*/ 326540 h 438150"/>
                <a:gd name="connsiteX4092" fmla="*/ 177077 w 476250"/>
                <a:gd name="connsiteY4092" fmla="*/ 327264 h 438150"/>
                <a:gd name="connsiteX4093" fmla="*/ 177070 w 476250"/>
                <a:gd name="connsiteY4093" fmla="*/ 327301 h 438150"/>
                <a:gd name="connsiteX4094" fmla="*/ 177641 w 476250"/>
                <a:gd name="connsiteY4094" fmla="*/ 329206 h 438150"/>
                <a:gd name="connsiteX4095" fmla="*/ 176403 w 476250"/>
                <a:gd name="connsiteY4095" fmla="*/ 329778 h 438150"/>
                <a:gd name="connsiteX4096" fmla="*/ 177356 w 476250"/>
                <a:gd name="connsiteY4096" fmla="*/ 332350 h 438150"/>
                <a:gd name="connsiteX4097" fmla="*/ 175546 w 476250"/>
                <a:gd name="connsiteY4097" fmla="*/ 333112 h 438150"/>
                <a:gd name="connsiteX4098" fmla="*/ 176975 w 476250"/>
                <a:gd name="connsiteY4098" fmla="*/ 336350 h 438150"/>
                <a:gd name="connsiteX4099" fmla="*/ 176022 w 476250"/>
                <a:gd name="connsiteY4099" fmla="*/ 336350 h 438150"/>
                <a:gd name="connsiteX4100" fmla="*/ 174689 w 476250"/>
                <a:gd name="connsiteY4100" fmla="*/ 337017 h 438150"/>
                <a:gd name="connsiteX4101" fmla="*/ 175260 w 476250"/>
                <a:gd name="connsiteY4101" fmla="*/ 339493 h 438150"/>
                <a:gd name="connsiteX4102" fmla="*/ 168021 w 476250"/>
                <a:gd name="connsiteY4102" fmla="*/ 338541 h 438150"/>
                <a:gd name="connsiteX4103" fmla="*/ 167164 w 476250"/>
                <a:gd name="connsiteY4103" fmla="*/ 338541 h 438150"/>
                <a:gd name="connsiteX4104" fmla="*/ 165926 w 476250"/>
                <a:gd name="connsiteY4104" fmla="*/ 338541 h 438150"/>
                <a:gd name="connsiteX4105" fmla="*/ 167735 w 476250"/>
                <a:gd name="connsiteY4105" fmla="*/ 334826 h 438150"/>
                <a:gd name="connsiteX4106" fmla="*/ 165545 w 476250"/>
                <a:gd name="connsiteY4106" fmla="*/ 334064 h 438150"/>
                <a:gd name="connsiteX4107" fmla="*/ 167259 w 476250"/>
                <a:gd name="connsiteY4107" fmla="*/ 330921 h 438150"/>
                <a:gd name="connsiteX4108" fmla="*/ 165545 w 476250"/>
                <a:gd name="connsiteY4108" fmla="*/ 330064 h 438150"/>
                <a:gd name="connsiteX4109" fmla="*/ 166783 w 476250"/>
                <a:gd name="connsiteY4109" fmla="*/ 327682 h 438150"/>
                <a:gd name="connsiteX4110" fmla="*/ 165640 w 476250"/>
                <a:gd name="connsiteY4110" fmla="*/ 326920 h 438150"/>
                <a:gd name="connsiteX4111" fmla="*/ 166402 w 476250"/>
                <a:gd name="connsiteY4111" fmla="*/ 325016 h 438150"/>
                <a:gd name="connsiteX4112" fmla="*/ 165354 w 476250"/>
                <a:gd name="connsiteY4112" fmla="*/ 324158 h 438150"/>
                <a:gd name="connsiteX4113" fmla="*/ 165926 w 476250"/>
                <a:gd name="connsiteY4113" fmla="*/ 322634 h 438150"/>
                <a:gd name="connsiteX4114" fmla="*/ 165068 w 476250"/>
                <a:gd name="connsiteY4114" fmla="*/ 321777 h 438150"/>
                <a:gd name="connsiteX4115" fmla="*/ 165830 w 476250"/>
                <a:gd name="connsiteY4115" fmla="*/ 320348 h 438150"/>
                <a:gd name="connsiteX4116" fmla="*/ 165259 w 476250"/>
                <a:gd name="connsiteY4116" fmla="*/ 319777 h 438150"/>
                <a:gd name="connsiteX4117" fmla="*/ 165735 w 476250"/>
                <a:gd name="connsiteY4117" fmla="*/ 318634 h 438150"/>
                <a:gd name="connsiteX4118" fmla="*/ 164878 w 476250"/>
                <a:gd name="connsiteY4118" fmla="*/ 318062 h 438150"/>
                <a:gd name="connsiteX4119" fmla="*/ 164878 w 476250"/>
                <a:gd name="connsiteY4119" fmla="*/ 316919 h 438150"/>
                <a:gd name="connsiteX4120" fmla="*/ 164211 w 476250"/>
                <a:gd name="connsiteY4120" fmla="*/ 316919 h 438150"/>
                <a:gd name="connsiteX4121" fmla="*/ 164211 w 476250"/>
                <a:gd name="connsiteY4121" fmla="*/ 315586 h 438150"/>
                <a:gd name="connsiteX4122" fmla="*/ 163449 w 476250"/>
                <a:gd name="connsiteY4122" fmla="*/ 315110 h 438150"/>
                <a:gd name="connsiteX4123" fmla="*/ 163449 w 476250"/>
                <a:gd name="connsiteY4123" fmla="*/ 314062 h 438150"/>
                <a:gd name="connsiteX4124" fmla="*/ 163449 w 476250"/>
                <a:gd name="connsiteY4124" fmla="*/ 313395 h 438150"/>
                <a:gd name="connsiteX4125" fmla="*/ 162401 w 476250"/>
                <a:gd name="connsiteY4125" fmla="*/ 313395 h 438150"/>
                <a:gd name="connsiteX4126" fmla="*/ 162401 w 476250"/>
                <a:gd name="connsiteY4126" fmla="*/ 313966 h 438150"/>
                <a:gd name="connsiteX4127" fmla="*/ 162401 w 476250"/>
                <a:gd name="connsiteY4127" fmla="*/ 314919 h 438150"/>
                <a:gd name="connsiteX4128" fmla="*/ 161639 w 476250"/>
                <a:gd name="connsiteY4128" fmla="*/ 315395 h 438150"/>
                <a:gd name="connsiteX4129" fmla="*/ 161639 w 476250"/>
                <a:gd name="connsiteY4129" fmla="*/ 316729 h 438150"/>
                <a:gd name="connsiteX4130" fmla="*/ 160973 w 476250"/>
                <a:gd name="connsiteY4130" fmla="*/ 316729 h 438150"/>
                <a:gd name="connsiteX4131" fmla="*/ 160973 w 476250"/>
                <a:gd name="connsiteY4131" fmla="*/ 317872 h 438150"/>
                <a:gd name="connsiteX4132" fmla="*/ 160115 w 476250"/>
                <a:gd name="connsiteY4132" fmla="*/ 318443 h 438150"/>
                <a:gd name="connsiteX4133" fmla="*/ 160115 w 476250"/>
                <a:gd name="connsiteY4133" fmla="*/ 319491 h 438150"/>
                <a:gd name="connsiteX4134" fmla="*/ 159449 w 476250"/>
                <a:gd name="connsiteY4134" fmla="*/ 320158 h 438150"/>
                <a:gd name="connsiteX4135" fmla="*/ 160115 w 476250"/>
                <a:gd name="connsiteY4135" fmla="*/ 321587 h 438150"/>
                <a:gd name="connsiteX4136" fmla="*/ 159163 w 476250"/>
                <a:gd name="connsiteY4136" fmla="*/ 322348 h 438150"/>
                <a:gd name="connsiteX4137" fmla="*/ 159734 w 476250"/>
                <a:gd name="connsiteY4137" fmla="*/ 323872 h 438150"/>
                <a:gd name="connsiteX4138" fmla="*/ 158591 w 476250"/>
                <a:gd name="connsiteY4138" fmla="*/ 324635 h 438150"/>
                <a:gd name="connsiteX4139" fmla="*/ 159353 w 476250"/>
                <a:gd name="connsiteY4139" fmla="*/ 326635 h 438150"/>
                <a:gd name="connsiteX4140" fmla="*/ 158115 w 476250"/>
                <a:gd name="connsiteY4140" fmla="*/ 327397 h 438150"/>
                <a:gd name="connsiteX4141" fmla="*/ 159258 w 476250"/>
                <a:gd name="connsiteY4141" fmla="*/ 329778 h 438150"/>
                <a:gd name="connsiteX4142" fmla="*/ 157925 w 476250"/>
                <a:gd name="connsiteY4142" fmla="*/ 330635 h 438150"/>
                <a:gd name="connsiteX4143" fmla="*/ 159544 w 476250"/>
                <a:gd name="connsiteY4143" fmla="*/ 333778 h 438150"/>
                <a:gd name="connsiteX4144" fmla="*/ 157353 w 476250"/>
                <a:gd name="connsiteY4144" fmla="*/ 334541 h 438150"/>
                <a:gd name="connsiteX4145" fmla="*/ 158877 w 476250"/>
                <a:gd name="connsiteY4145" fmla="*/ 338160 h 438150"/>
                <a:gd name="connsiteX4146" fmla="*/ 149066 w 476250"/>
                <a:gd name="connsiteY4146" fmla="*/ 338160 h 438150"/>
                <a:gd name="connsiteX4147" fmla="*/ 150781 w 476250"/>
                <a:gd name="connsiteY4147" fmla="*/ 334731 h 438150"/>
                <a:gd name="connsiteX4148" fmla="*/ 149257 w 476250"/>
                <a:gd name="connsiteY4148" fmla="*/ 333874 h 438150"/>
                <a:gd name="connsiteX4149" fmla="*/ 148685 w 476250"/>
                <a:gd name="connsiteY4149" fmla="*/ 333874 h 438150"/>
                <a:gd name="connsiteX4150" fmla="*/ 150209 w 476250"/>
                <a:gd name="connsiteY4150" fmla="*/ 331207 h 438150"/>
                <a:gd name="connsiteX4151" fmla="*/ 148495 w 476250"/>
                <a:gd name="connsiteY4151" fmla="*/ 330349 h 438150"/>
                <a:gd name="connsiteX4152" fmla="*/ 149543 w 476250"/>
                <a:gd name="connsiteY4152" fmla="*/ 328254 h 438150"/>
                <a:gd name="connsiteX4153" fmla="*/ 148437 w 476250"/>
                <a:gd name="connsiteY4153" fmla="*/ 327484 h 438150"/>
                <a:gd name="connsiteX4154" fmla="*/ 148400 w 476250"/>
                <a:gd name="connsiteY4154" fmla="*/ 327492 h 438150"/>
                <a:gd name="connsiteX4155" fmla="*/ 149066 w 476250"/>
                <a:gd name="connsiteY4155" fmla="*/ 325873 h 438150"/>
                <a:gd name="connsiteX4156" fmla="*/ 148019 w 476250"/>
                <a:gd name="connsiteY4156" fmla="*/ 325111 h 438150"/>
                <a:gd name="connsiteX4157" fmla="*/ 148019 w 476250"/>
                <a:gd name="connsiteY4157" fmla="*/ 323872 h 438150"/>
                <a:gd name="connsiteX4158" fmla="*/ 147161 w 476250"/>
                <a:gd name="connsiteY4158" fmla="*/ 323015 h 438150"/>
                <a:gd name="connsiteX4159" fmla="*/ 147733 w 476250"/>
                <a:gd name="connsiteY4159" fmla="*/ 321777 h 438150"/>
                <a:gd name="connsiteX4160" fmla="*/ 147161 w 476250"/>
                <a:gd name="connsiteY4160" fmla="*/ 321205 h 438150"/>
                <a:gd name="connsiteX4161" fmla="*/ 147161 w 476250"/>
                <a:gd name="connsiteY4161" fmla="*/ 320253 h 438150"/>
                <a:gd name="connsiteX4162" fmla="*/ 146399 w 476250"/>
                <a:gd name="connsiteY4162" fmla="*/ 319681 h 438150"/>
                <a:gd name="connsiteX4163" fmla="*/ 146399 w 476250"/>
                <a:gd name="connsiteY4163" fmla="*/ 318729 h 438150"/>
                <a:gd name="connsiteX4164" fmla="*/ 145733 w 476250"/>
                <a:gd name="connsiteY4164" fmla="*/ 318729 h 438150"/>
                <a:gd name="connsiteX4165" fmla="*/ 145733 w 476250"/>
                <a:gd name="connsiteY4165" fmla="*/ 317681 h 438150"/>
                <a:gd name="connsiteX4166" fmla="*/ 144971 w 476250"/>
                <a:gd name="connsiteY4166" fmla="*/ 317681 h 438150"/>
                <a:gd name="connsiteX4167" fmla="*/ 144971 w 476250"/>
                <a:gd name="connsiteY4167" fmla="*/ 316634 h 438150"/>
                <a:gd name="connsiteX4168" fmla="*/ 144494 w 476250"/>
                <a:gd name="connsiteY4168" fmla="*/ 315776 h 438150"/>
                <a:gd name="connsiteX4169" fmla="*/ 144494 w 476250"/>
                <a:gd name="connsiteY4169" fmla="*/ 316634 h 438150"/>
                <a:gd name="connsiteX4170" fmla="*/ 144494 w 476250"/>
                <a:gd name="connsiteY4170" fmla="*/ 317586 h 438150"/>
                <a:gd name="connsiteX4171" fmla="*/ 143732 w 476250"/>
                <a:gd name="connsiteY4171" fmla="*/ 318062 h 438150"/>
                <a:gd name="connsiteX4172" fmla="*/ 143732 w 476250"/>
                <a:gd name="connsiteY4172" fmla="*/ 319205 h 438150"/>
                <a:gd name="connsiteX4173" fmla="*/ 143161 w 476250"/>
                <a:gd name="connsiteY4173" fmla="*/ 319205 h 438150"/>
                <a:gd name="connsiteX4174" fmla="*/ 143161 w 476250"/>
                <a:gd name="connsiteY4174" fmla="*/ 320158 h 438150"/>
                <a:gd name="connsiteX4175" fmla="*/ 144018 w 476250"/>
                <a:gd name="connsiteY4175" fmla="*/ 322729 h 438150"/>
                <a:gd name="connsiteX4176" fmla="*/ 146590 w 476250"/>
                <a:gd name="connsiteY4176" fmla="*/ 321872 h 438150"/>
                <a:gd name="connsiteX4177" fmla="*/ 146590 w 476250"/>
                <a:gd name="connsiteY4177" fmla="*/ 322825 h 438150"/>
                <a:gd name="connsiteX4178" fmla="*/ 146114 w 476250"/>
                <a:gd name="connsiteY4178" fmla="*/ 323396 h 438150"/>
                <a:gd name="connsiteX4179" fmla="*/ 146780 w 476250"/>
                <a:gd name="connsiteY4179" fmla="*/ 324730 h 438150"/>
                <a:gd name="connsiteX4180" fmla="*/ 145923 w 476250"/>
                <a:gd name="connsiteY4180" fmla="*/ 325492 h 438150"/>
                <a:gd name="connsiteX4181" fmla="*/ 146399 w 476250"/>
                <a:gd name="connsiteY4181" fmla="*/ 326825 h 438150"/>
                <a:gd name="connsiteX4182" fmla="*/ 145447 w 476250"/>
                <a:gd name="connsiteY4182" fmla="*/ 327587 h 438150"/>
                <a:gd name="connsiteX4183" fmla="*/ 146209 w 476250"/>
                <a:gd name="connsiteY4183" fmla="*/ 329302 h 438150"/>
                <a:gd name="connsiteX4184" fmla="*/ 145066 w 476250"/>
                <a:gd name="connsiteY4184" fmla="*/ 329968 h 438150"/>
                <a:gd name="connsiteX4185" fmla="*/ 146209 w 476250"/>
                <a:gd name="connsiteY4185" fmla="*/ 332064 h 438150"/>
                <a:gd name="connsiteX4186" fmla="*/ 144685 w 476250"/>
                <a:gd name="connsiteY4186" fmla="*/ 332636 h 438150"/>
                <a:gd name="connsiteX4187" fmla="*/ 143828 w 476250"/>
                <a:gd name="connsiteY4187" fmla="*/ 331778 h 438150"/>
                <a:gd name="connsiteX4188" fmla="*/ 141256 w 476250"/>
                <a:gd name="connsiteY4188" fmla="*/ 327301 h 438150"/>
                <a:gd name="connsiteX4189" fmla="*/ 141256 w 476250"/>
                <a:gd name="connsiteY4189" fmla="*/ 326444 h 438150"/>
                <a:gd name="connsiteX4190" fmla="*/ 139922 w 476250"/>
                <a:gd name="connsiteY4190" fmla="*/ 323968 h 438150"/>
                <a:gd name="connsiteX4191" fmla="*/ 139922 w 476250"/>
                <a:gd name="connsiteY4191" fmla="*/ 323396 h 438150"/>
                <a:gd name="connsiteX4192" fmla="*/ 138303 w 476250"/>
                <a:gd name="connsiteY4192" fmla="*/ 319681 h 438150"/>
                <a:gd name="connsiteX4193" fmla="*/ 135065 w 476250"/>
                <a:gd name="connsiteY4193" fmla="*/ 292345 h 438150"/>
                <a:gd name="connsiteX4194" fmla="*/ 132398 w 476250"/>
                <a:gd name="connsiteY4194" fmla="*/ 276914 h 438150"/>
                <a:gd name="connsiteX4195" fmla="*/ 127921 w 476250"/>
                <a:gd name="connsiteY4195" fmla="*/ 250720 h 438150"/>
                <a:gd name="connsiteX4196" fmla="*/ 127921 w 476250"/>
                <a:gd name="connsiteY4196" fmla="*/ 222145 h 438150"/>
                <a:gd name="connsiteX4197" fmla="*/ 127921 w 476250"/>
                <a:gd name="connsiteY4197" fmla="*/ 210049 h 438150"/>
                <a:gd name="connsiteX4198" fmla="*/ 161068 w 476250"/>
                <a:gd name="connsiteY4198" fmla="*/ 278057 h 438150"/>
                <a:gd name="connsiteX4199" fmla="*/ 187071 w 476250"/>
                <a:gd name="connsiteY4199" fmla="*/ 321205 h 438150"/>
                <a:gd name="connsiteX4200" fmla="*/ 196025 w 476250"/>
                <a:gd name="connsiteY4200" fmla="*/ 329111 h 438150"/>
                <a:gd name="connsiteX4201" fmla="*/ 196025 w 476250"/>
                <a:gd name="connsiteY4201" fmla="*/ 330635 h 438150"/>
                <a:gd name="connsiteX4202" fmla="*/ 194882 w 476250"/>
                <a:gd name="connsiteY4202" fmla="*/ 331397 h 438150"/>
                <a:gd name="connsiteX4203" fmla="*/ 195929 w 476250"/>
                <a:gd name="connsiteY4203" fmla="*/ 331397 h 438150"/>
                <a:gd name="connsiteX4204" fmla="*/ 146495 w 476250"/>
                <a:gd name="connsiteY4204" fmla="*/ 339017 h 438150"/>
                <a:gd name="connsiteX4205" fmla="*/ 149257 w 476250"/>
                <a:gd name="connsiteY4205" fmla="*/ 341398 h 438150"/>
                <a:gd name="connsiteX4206" fmla="*/ 149257 w 476250"/>
                <a:gd name="connsiteY4206" fmla="*/ 342065 h 438150"/>
                <a:gd name="connsiteX4207" fmla="*/ 148019 w 476250"/>
                <a:gd name="connsiteY4207" fmla="*/ 342065 h 438150"/>
                <a:gd name="connsiteX4208" fmla="*/ 146590 w 476250"/>
                <a:gd name="connsiteY4208" fmla="*/ 340922 h 438150"/>
                <a:gd name="connsiteX4209" fmla="*/ 145161 w 476250"/>
                <a:gd name="connsiteY4209" fmla="*/ 339398 h 438150"/>
                <a:gd name="connsiteX4210" fmla="*/ 144304 w 476250"/>
                <a:gd name="connsiteY4210" fmla="*/ 339398 h 438150"/>
                <a:gd name="connsiteX4211" fmla="*/ 144304 w 476250"/>
                <a:gd name="connsiteY4211" fmla="*/ 340255 h 438150"/>
                <a:gd name="connsiteX4212" fmla="*/ 146399 w 476250"/>
                <a:gd name="connsiteY4212" fmla="*/ 342637 h 438150"/>
                <a:gd name="connsiteX4213" fmla="*/ 147066 w 476250"/>
                <a:gd name="connsiteY4213" fmla="*/ 342637 h 438150"/>
                <a:gd name="connsiteX4214" fmla="*/ 145637 w 476250"/>
                <a:gd name="connsiteY4214" fmla="*/ 343399 h 438150"/>
                <a:gd name="connsiteX4215" fmla="*/ 145637 w 476250"/>
                <a:gd name="connsiteY4215" fmla="*/ 345018 h 438150"/>
                <a:gd name="connsiteX4216" fmla="*/ 146399 w 476250"/>
                <a:gd name="connsiteY4216" fmla="*/ 345018 h 438150"/>
                <a:gd name="connsiteX4217" fmla="*/ 147923 w 476250"/>
                <a:gd name="connsiteY4217" fmla="*/ 345018 h 438150"/>
                <a:gd name="connsiteX4218" fmla="*/ 148495 w 476250"/>
                <a:gd name="connsiteY4218" fmla="*/ 345018 h 438150"/>
                <a:gd name="connsiteX4219" fmla="*/ 147257 w 476250"/>
                <a:gd name="connsiteY4219" fmla="*/ 345494 h 438150"/>
                <a:gd name="connsiteX4220" fmla="*/ 143732 w 476250"/>
                <a:gd name="connsiteY4220" fmla="*/ 343589 h 438150"/>
                <a:gd name="connsiteX4221" fmla="*/ 142304 w 476250"/>
                <a:gd name="connsiteY4221" fmla="*/ 342637 h 438150"/>
                <a:gd name="connsiteX4222" fmla="*/ 139160 w 476250"/>
                <a:gd name="connsiteY4222" fmla="*/ 340160 h 438150"/>
                <a:gd name="connsiteX4223" fmla="*/ 138398 w 476250"/>
                <a:gd name="connsiteY4223" fmla="*/ 339113 h 438150"/>
                <a:gd name="connsiteX4224" fmla="*/ 130112 w 476250"/>
                <a:gd name="connsiteY4224" fmla="*/ 333207 h 438150"/>
                <a:gd name="connsiteX4225" fmla="*/ 127159 w 476250"/>
                <a:gd name="connsiteY4225" fmla="*/ 331588 h 438150"/>
                <a:gd name="connsiteX4226" fmla="*/ 127159 w 476250"/>
                <a:gd name="connsiteY4226" fmla="*/ 330635 h 438150"/>
                <a:gd name="connsiteX4227" fmla="*/ 127159 w 476250"/>
                <a:gd name="connsiteY4227" fmla="*/ 329302 h 438150"/>
                <a:gd name="connsiteX4228" fmla="*/ 131636 w 476250"/>
                <a:gd name="connsiteY4228" fmla="*/ 326540 h 438150"/>
                <a:gd name="connsiteX4229" fmla="*/ 133445 w 476250"/>
                <a:gd name="connsiteY4229" fmla="*/ 326540 h 438150"/>
                <a:gd name="connsiteX4230" fmla="*/ 138494 w 476250"/>
                <a:gd name="connsiteY4230" fmla="*/ 326540 h 438150"/>
                <a:gd name="connsiteX4231" fmla="*/ 139827 w 476250"/>
                <a:gd name="connsiteY4231" fmla="*/ 327111 h 438150"/>
                <a:gd name="connsiteX4232" fmla="*/ 139827 w 476250"/>
                <a:gd name="connsiteY4232" fmla="*/ 328159 h 438150"/>
                <a:gd name="connsiteX4233" fmla="*/ 142494 w 476250"/>
                <a:gd name="connsiteY4233" fmla="*/ 332826 h 438150"/>
                <a:gd name="connsiteX4234" fmla="*/ 146018 w 476250"/>
                <a:gd name="connsiteY4234" fmla="*/ 335302 h 438150"/>
                <a:gd name="connsiteX4235" fmla="*/ 148590 w 476250"/>
                <a:gd name="connsiteY4235" fmla="*/ 337017 h 438150"/>
                <a:gd name="connsiteX4236" fmla="*/ 146876 w 476250"/>
                <a:gd name="connsiteY4236" fmla="*/ 336065 h 438150"/>
                <a:gd name="connsiteX4237" fmla="*/ 146209 w 476250"/>
                <a:gd name="connsiteY4237" fmla="*/ 336731 h 438150"/>
                <a:gd name="connsiteX4238" fmla="*/ 146876 w 476250"/>
                <a:gd name="connsiteY4238" fmla="*/ 337398 h 438150"/>
                <a:gd name="connsiteX4239" fmla="*/ 148971 w 476250"/>
                <a:gd name="connsiteY4239" fmla="*/ 339398 h 438150"/>
                <a:gd name="connsiteX4240" fmla="*/ 145923 w 476250"/>
                <a:gd name="connsiteY4240" fmla="*/ 337017 h 438150"/>
                <a:gd name="connsiteX4241" fmla="*/ 145163 w 476250"/>
                <a:gd name="connsiteY4241" fmla="*/ 337575 h 438150"/>
                <a:gd name="connsiteX4242" fmla="*/ 145161 w 476250"/>
                <a:gd name="connsiteY4242" fmla="*/ 337589 h 438150"/>
                <a:gd name="connsiteX4243" fmla="*/ 145018 w 476250"/>
                <a:gd name="connsiteY4243" fmla="*/ 339160 h 438150"/>
                <a:gd name="connsiteX4244" fmla="*/ 146590 w 476250"/>
                <a:gd name="connsiteY4244" fmla="*/ 339303 h 438150"/>
                <a:gd name="connsiteX4245" fmla="*/ 146495 w 476250"/>
                <a:gd name="connsiteY4245" fmla="*/ 339017 h 438150"/>
                <a:gd name="connsiteX4246" fmla="*/ 131255 w 476250"/>
                <a:gd name="connsiteY4246" fmla="*/ 346637 h 438150"/>
                <a:gd name="connsiteX4247" fmla="*/ 126683 w 476250"/>
                <a:gd name="connsiteY4247" fmla="*/ 352352 h 438150"/>
                <a:gd name="connsiteX4248" fmla="*/ 126683 w 476250"/>
                <a:gd name="connsiteY4248" fmla="*/ 352828 h 438150"/>
                <a:gd name="connsiteX4249" fmla="*/ 124778 w 476250"/>
                <a:gd name="connsiteY4249" fmla="*/ 352828 h 438150"/>
                <a:gd name="connsiteX4250" fmla="*/ 129159 w 476250"/>
                <a:gd name="connsiteY4250" fmla="*/ 347780 h 438150"/>
                <a:gd name="connsiteX4251" fmla="*/ 128207 w 476250"/>
                <a:gd name="connsiteY4251" fmla="*/ 347114 h 438150"/>
                <a:gd name="connsiteX4252" fmla="*/ 126683 w 476250"/>
                <a:gd name="connsiteY4252" fmla="*/ 347114 h 438150"/>
                <a:gd name="connsiteX4253" fmla="*/ 128683 w 476250"/>
                <a:gd name="connsiteY4253" fmla="*/ 343208 h 438150"/>
                <a:gd name="connsiteX4254" fmla="*/ 126397 w 476250"/>
                <a:gd name="connsiteY4254" fmla="*/ 343208 h 438150"/>
                <a:gd name="connsiteX4255" fmla="*/ 128111 w 476250"/>
                <a:gd name="connsiteY4255" fmla="*/ 339303 h 438150"/>
                <a:gd name="connsiteX4256" fmla="*/ 126492 w 476250"/>
                <a:gd name="connsiteY4256" fmla="*/ 338731 h 438150"/>
                <a:gd name="connsiteX4257" fmla="*/ 127635 w 476250"/>
                <a:gd name="connsiteY4257" fmla="*/ 336065 h 438150"/>
                <a:gd name="connsiteX4258" fmla="*/ 126302 w 476250"/>
                <a:gd name="connsiteY4258" fmla="*/ 335398 h 438150"/>
                <a:gd name="connsiteX4259" fmla="*/ 127159 w 476250"/>
                <a:gd name="connsiteY4259" fmla="*/ 334255 h 438150"/>
                <a:gd name="connsiteX4260" fmla="*/ 129445 w 476250"/>
                <a:gd name="connsiteY4260" fmla="*/ 335207 h 438150"/>
                <a:gd name="connsiteX4261" fmla="*/ 132302 w 476250"/>
                <a:gd name="connsiteY4261" fmla="*/ 336255 h 438150"/>
                <a:gd name="connsiteX4262" fmla="*/ 133826 w 476250"/>
                <a:gd name="connsiteY4262" fmla="*/ 339208 h 438150"/>
                <a:gd name="connsiteX4263" fmla="*/ 132779 w 476250"/>
                <a:gd name="connsiteY4263" fmla="*/ 339208 h 438150"/>
                <a:gd name="connsiteX4264" fmla="*/ 131636 w 476250"/>
                <a:gd name="connsiteY4264" fmla="*/ 339874 h 438150"/>
                <a:gd name="connsiteX4265" fmla="*/ 133826 w 476250"/>
                <a:gd name="connsiteY4265" fmla="*/ 344256 h 438150"/>
                <a:gd name="connsiteX4266" fmla="*/ 132112 w 476250"/>
                <a:gd name="connsiteY4266" fmla="*/ 344256 h 438150"/>
                <a:gd name="connsiteX4267" fmla="*/ 130969 w 476250"/>
                <a:gd name="connsiteY4267" fmla="*/ 345018 h 438150"/>
                <a:gd name="connsiteX4268" fmla="*/ 131350 w 476250"/>
                <a:gd name="connsiteY4268" fmla="*/ 346923 h 438150"/>
                <a:gd name="connsiteX4269" fmla="*/ 131255 w 476250"/>
                <a:gd name="connsiteY4269" fmla="*/ 346637 h 438150"/>
                <a:gd name="connsiteX4270" fmla="*/ 127540 w 476250"/>
                <a:gd name="connsiteY4270" fmla="*/ 359972 h 438150"/>
                <a:gd name="connsiteX4271" fmla="*/ 125730 w 476250"/>
                <a:gd name="connsiteY4271" fmla="*/ 358734 h 438150"/>
                <a:gd name="connsiteX4272" fmla="*/ 124397 w 476250"/>
                <a:gd name="connsiteY4272" fmla="*/ 354352 h 438150"/>
                <a:gd name="connsiteX4273" fmla="*/ 126968 w 476250"/>
                <a:gd name="connsiteY4273" fmla="*/ 354829 h 438150"/>
                <a:gd name="connsiteX4274" fmla="*/ 127540 w 476250"/>
                <a:gd name="connsiteY4274" fmla="*/ 359972 h 438150"/>
                <a:gd name="connsiteX4275" fmla="*/ 156877 w 476250"/>
                <a:gd name="connsiteY4275" fmla="*/ 255197 h 438150"/>
                <a:gd name="connsiteX4276" fmla="*/ 159544 w 476250"/>
                <a:gd name="connsiteY4276" fmla="*/ 269294 h 438150"/>
                <a:gd name="connsiteX4277" fmla="*/ 128111 w 476250"/>
                <a:gd name="connsiteY4277" fmla="*/ 204810 h 438150"/>
                <a:gd name="connsiteX4278" fmla="*/ 90488 w 476250"/>
                <a:gd name="connsiteY4278" fmla="*/ 128419 h 438150"/>
                <a:gd name="connsiteX4279" fmla="*/ 92297 w 476250"/>
                <a:gd name="connsiteY4279" fmla="*/ 127372 h 438150"/>
                <a:gd name="connsiteX4280" fmla="*/ 93345 w 476250"/>
                <a:gd name="connsiteY4280" fmla="*/ 126800 h 438150"/>
                <a:gd name="connsiteX4281" fmla="*/ 93917 w 476250"/>
                <a:gd name="connsiteY4281" fmla="*/ 126800 h 438150"/>
                <a:gd name="connsiteX4282" fmla="*/ 156877 w 476250"/>
                <a:gd name="connsiteY4282" fmla="*/ 255197 h 438150"/>
                <a:gd name="connsiteX4283" fmla="*/ 102870 w 476250"/>
                <a:gd name="connsiteY4283" fmla="*/ 142516 h 438150"/>
                <a:gd name="connsiteX4284" fmla="*/ 104204 w 476250"/>
                <a:gd name="connsiteY4284" fmla="*/ 134515 h 438150"/>
                <a:gd name="connsiteX4285" fmla="*/ 105251 w 476250"/>
                <a:gd name="connsiteY4285" fmla="*/ 129372 h 438150"/>
                <a:gd name="connsiteX4286" fmla="*/ 104394 w 476250"/>
                <a:gd name="connsiteY4286" fmla="*/ 145374 h 438150"/>
                <a:gd name="connsiteX4287" fmla="*/ 102870 w 476250"/>
                <a:gd name="connsiteY4287" fmla="*/ 142516 h 438150"/>
                <a:gd name="connsiteX4288" fmla="*/ 109633 w 476250"/>
                <a:gd name="connsiteY4288" fmla="*/ 148708 h 438150"/>
                <a:gd name="connsiteX4289" fmla="*/ 114014 w 476250"/>
                <a:gd name="connsiteY4289" fmla="*/ 149470 h 438150"/>
                <a:gd name="connsiteX4290" fmla="*/ 115253 w 476250"/>
                <a:gd name="connsiteY4290" fmla="*/ 151756 h 438150"/>
                <a:gd name="connsiteX4291" fmla="*/ 123158 w 476250"/>
                <a:gd name="connsiteY4291" fmla="*/ 169472 h 438150"/>
                <a:gd name="connsiteX4292" fmla="*/ 125730 w 476250"/>
                <a:gd name="connsiteY4292" fmla="*/ 189094 h 438150"/>
                <a:gd name="connsiteX4293" fmla="*/ 105632 w 476250"/>
                <a:gd name="connsiteY4293" fmla="*/ 148041 h 438150"/>
                <a:gd name="connsiteX4294" fmla="*/ 107728 w 476250"/>
                <a:gd name="connsiteY4294" fmla="*/ 148041 h 438150"/>
                <a:gd name="connsiteX4295" fmla="*/ 109633 w 476250"/>
                <a:gd name="connsiteY4295" fmla="*/ 148708 h 438150"/>
                <a:gd name="connsiteX4296" fmla="*/ 124397 w 476250"/>
                <a:gd name="connsiteY4296" fmla="*/ 169472 h 438150"/>
                <a:gd name="connsiteX4297" fmla="*/ 116300 w 476250"/>
                <a:gd name="connsiteY4297" fmla="*/ 151279 h 438150"/>
                <a:gd name="connsiteX4298" fmla="*/ 114967 w 476250"/>
                <a:gd name="connsiteY4298" fmla="*/ 148708 h 438150"/>
                <a:gd name="connsiteX4299" fmla="*/ 122492 w 476250"/>
                <a:gd name="connsiteY4299" fmla="*/ 124228 h 438150"/>
                <a:gd name="connsiteX4300" fmla="*/ 123254 w 476250"/>
                <a:gd name="connsiteY4300" fmla="*/ 125371 h 438150"/>
                <a:gd name="connsiteX4301" fmla="*/ 136017 w 476250"/>
                <a:gd name="connsiteY4301" fmla="*/ 146803 h 438150"/>
                <a:gd name="connsiteX4302" fmla="*/ 142208 w 476250"/>
                <a:gd name="connsiteY4302" fmla="*/ 147279 h 438150"/>
                <a:gd name="connsiteX4303" fmla="*/ 156115 w 476250"/>
                <a:gd name="connsiteY4303" fmla="*/ 145469 h 438150"/>
                <a:gd name="connsiteX4304" fmla="*/ 156115 w 476250"/>
                <a:gd name="connsiteY4304" fmla="*/ 244053 h 438150"/>
                <a:gd name="connsiteX4305" fmla="*/ 156686 w 476250"/>
                <a:gd name="connsiteY4305" fmla="*/ 251959 h 438150"/>
                <a:gd name="connsiteX4306" fmla="*/ 127445 w 476250"/>
                <a:gd name="connsiteY4306" fmla="*/ 191951 h 438150"/>
                <a:gd name="connsiteX4307" fmla="*/ 124397 w 476250"/>
                <a:gd name="connsiteY4307" fmla="*/ 169472 h 438150"/>
                <a:gd name="connsiteX4308" fmla="*/ 196406 w 476250"/>
                <a:gd name="connsiteY4308" fmla="*/ 173758 h 438150"/>
                <a:gd name="connsiteX4309" fmla="*/ 186881 w 476250"/>
                <a:gd name="connsiteY4309" fmla="*/ 167091 h 438150"/>
                <a:gd name="connsiteX4310" fmla="*/ 177356 w 476250"/>
                <a:gd name="connsiteY4310" fmla="*/ 173758 h 438150"/>
                <a:gd name="connsiteX4311" fmla="*/ 180880 w 476250"/>
                <a:gd name="connsiteY4311" fmla="*/ 162138 h 438150"/>
                <a:gd name="connsiteX4312" fmla="*/ 172879 w 476250"/>
                <a:gd name="connsiteY4312" fmla="*/ 154994 h 438150"/>
                <a:gd name="connsiteX4313" fmla="*/ 183261 w 476250"/>
                <a:gd name="connsiteY4313" fmla="*/ 154994 h 438150"/>
                <a:gd name="connsiteX4314" fmla="*/ 186690 w 476250"/>
                <a:gd name="connsiteY4314" fmla="*/ 146041 h 438150"/>
                <a:gd name="connsiteX4315" fmla="*/ 190119 w 476250"/>
                <a:gd name="connsiteY4315" fmla="*/ 154899 h 438150"/>
                <a:gd name="connsiteX4316" fmla="*/ 200597 w 476250"/>
                <a:gd name="connsiteY4316" fmla="*/ 154899 h 438150"/>
                <a:gd name="connsiteX4317" fmla="*/ 192691 w 476250"/>
                <a:gd name="connsiteY4317" fmla="*/ 162043 h 438150"/>
                <a:gd name="connsiteX4318" fmla="*/ 196406 w 476250"/>
                <a:gd name="connsiteY4318" fmla="*/ 173758 h 438150"/>
                <a:gd name="connsiteX4319" fmla="*/ 197834 w 476250"/>
                <a:gd name="connsiteY4319" fmla="*/ 226622 h 438150"/>
                <a:gd name="connsiteX4320" fmla="*/ 187166 w 476250"/>
                <a:gd name="connsiteY4320" fmla="*/ 218907 h 438150"/>
                <a:gd name="connsiteX4321" fmla="*/ 176117 w 476250"/>
                <a:gd name="connsiteY4321" fmla="*/ 226622 h 438150"/>
                <a:gd name="connsiteX4322" fmla="*/ 180213 w 476250"/>
                <a:gd name="connsiteY4322" fmla="*/ 213192 h 438150"/>
                <a:gd name="connsiteX4323" fmla="*/ 170688 w 476250"/>
                <a:gd name="connsiteY4323" fmla="*/ 204905 h 438150"/>
                <a:gd name="connsiteX4324" fmla="*/ 182690 w 476250"/>
                <a:gd name="connsiteY4324" fmla="*/ 204905 h 438150"/>
                <a:gd name="connsiteX4325" fmla="*/ 186690 w 476250"/>
                <a:gd name="connsiteY4325" fmla="*/ 194618 h 438150"/>
                <a:gd name="connsiteX4326" fmla="*/ 190690 w 476250"/>
                <a:gd name="connsiteY4326" fmla="*/ 204905 h 438150"/>
                <a:gd name="connsiteX4327" fmla="*/ 202787 w 476250"/>
                <a:gd name="connsiteY4327" fmla="*/ 204905 h 438150"/>
                <a:gd name="connsiteX4328" fmla="*/ 193262 w 476250"/>
                <a:gd name="connsiteY4328" fmla="*/ 213097 h 438150"/>
                <a:gd name="connsiteX4329" fmla="*/ 197834 w 476250"/>
                <a:gd name="connsiteY4329" fmla="*/ 226622 h 438150"/>
                <a:gd name="connsiteX4330" fmla="*/ 175165 w 476250"/>
                <a:gd name="connsiteY4330" fmla="*/ 176997 h 438150"/>
                <a:gd name="connsiteX4331" fmla="*/ 185547 w 476250"/>
                <a:gd name="connsiteY4331" fmla="*/ 176997 h 438150"/>
                <a:gd name="connsiteX4332" fmla="*/ 177641 w 476250"/>
                <a:gd name="connsiteY4332" fmla="*/ 184141 h 438150"/>
                <a:gd name="connsiteX4333" fmla="*/ 181165 w 476250"/>
                <a:gd name="connsiteY4333" fmla="*/ 195856 h 438150"/>
                <a:gd name="connsiteX4334" fmla="*/ 171640 w 476250"/>
                <a:gd name="connsiteY4334" fmla="*/ 189189 h 438150"/>
                <a:gd name="connsiteX4335" fmla="*/ 162115 w 476250"/>
                <a:gd name="connsiteY4335" fmla="*/ 195856 h 438150"/>
                <a:gd name="connsiteX4336" fmla="*/ 165640 w 476250"/>
                <a:gd name="connsiteY4336" fmla="*/ 184141 h 438150"/>
                <a:gd name="connsiteX4337" fmla="*/ 157639 w 476250"/>
                <a:gd name="connsiteY4337" fmla="*/ 176997 h 438150"/>
                <a:gd name="connsiteX4338" fmla="*/ 168021 w 476250"/>
                <a:gd name="connsiteY4338" fmla="*/ 176997 h 438150"/>
                <a:gd name="connsiteX4339" fmla="*/ 171450 w 476250"/>
                <a:gd name="connsiteY4339" fmla="*/ 168043 h 438150"/>
                <a:gd name="connsiteX4340" fmla="*/ 175165 w 476250"/>
                <a:gd name="connsiteY4340" fmla="*/ 176997 h 438150"/>
                <a:gd name="connsiteX4341" fmla="*/ 205835 w 476250"/>
                <a:gd name="connsiteY4341" fmla="*/ 176997 h 438150"/>
                <a:gd name="connsiteX4342" fmla="*/ 216313 w 476250"/>
                <a:gd name="connsiteY4342" fmla="*/ 176997 h 438150"/>
                <a:gd name="connsiteX4343" fmla="*/ 208407 w 476250"/>
                <a:gd name="connsiteY4343" fmla="*/ 184045 h 438150"/>
                <a:gd name="connsiteX4344" fmla="*/ 211931 w 476250"/>
                <a:gd name="connsiteY4344" fmla="*/ 195761 h 438150"/>
                <a:gd name="connsiteX4345" fmla="*/ 202406 w 476250"/>
                <a:gd name="connsiteY4345" fmla="*/ 189094 h 438150"/>
                <a:gd name="connsiteX4346" fmla="*/ 192881 w 476250"/>
                <a:gd name="connsiteY4346" fmla="*/ 195761 h 438150"/>
                <a:gd name="connsiteX4347" fmla="*/ 196406 w 476250"/>
                <a:gd name="connsiteY4347" fmla="*/ 184141 h 438150"/>
                <a:gd name="connsiteX4348" fmla="*/ 188500 w 476250"/>
                <a:gd name="connsiteY4348" fmla="*/ 176997 h 438150"/>
                <a:gd name="connsiteX4349" fmla="*/ 198882 w 476250"/>
                <a:gd name="connsiteY4349" fmla="*/ 176997 h 438150"/>
                <a:gd name="connsiteX4350" fmla="*/ 202311 w 476250"/>
                <a:gd name="connsiteY4350" fmla="*/ 168043 h 438150"/>
                <a:gd name="connsiteX4351" fmla="*/ 205835 w 476250"/>
                <a:gd name="connsiteY4351" fmla="*/ 176997 h 438150"/>
                <a:gd name="connsiteX4352" fmla="*/ 133160 w 476250"/>
                <a:gd name="connsiteY4352" fmla="*/ 108131 h 438150"/>
                <a:gd name="connsiteX4353" fmla="*/ 134112 w 476250"/>
                <a:gd name="connsiteY4353" fmla="*/ 110703 h 438150"/>
                <a:gd name="connsiteX4354" fmla="*/ 143637 w 476250"/>
                <a:gd name="connsiteY4354" fmla="*/ 133468 h 438150"/>
                <a:gd name="connsiteX4355" fmla="*/ 152210 w 476250"/>
                <a:gd name="connsiteY4355" fmla="*/ 133468 h 438150"/>
                <a:gd name="connsiteX4356" fmla="*/ 162497 w 476250"/>
                <a:gd name="connsiteY4356" fmla="*/ 134230 h 438150"/>
                <a:gd name="connsiteX4357" fmla="*/ 172022 w 476250"/>
                <a:gd name="connsiteY4357" fmla="*/ 134896 h 438150"/>
                <a:gd name="connsiteX4358" fmla="*/ 174212 w 476250"/>
                <a:gd name="connsiteY4358" fmla="*/ 134896 h 438150"/>
                <a:gd name="connsiteX4359" fmla="*/ 178594 w 476250"/>
                <a:gd name="connsiteY4359" fmla="*/ 134325 h 438150"/>
                <a:gd name="connsiteX4360" fmla="*/ 183928 w 476250"/>
                <a:gd name="connsiteY4360" fmla="*/ 134325 h 438150"/>
                <a:gd name="connsiteX4361" fmla="*/ 188881 w 476250"/>
                <a:gd name="connsiteY4361" fmla="*/ 135277 h 438150"/>
                <a:gd name="connsiteX4362" fmla="*/ 193358 w 476250"/>
                <a:gd name="connsiteY4362" fmla="*/ 136039 h 438150"/>
                <a:gd name="connsiteX4363" fmla="*/ 197168 w 476250"/>
                <a:gd name="connsiteY4363" fmla="*/ 138230 h 438150"/>
                <a:gd name="connsiteX4364" fmla="*/ 199454 w 476250"/>
                <a:gd name="connsiteY4364" fmla="*/ 139945 h 438150"/>
                <a:gd name="connsiteX4365" fmla="*/ 201263 w 476250"/>
                <a:gd name="connsiteY4365" fmla="*/ 140611 h 438150"/>
                <a:gd name="connsiteX4366" fmla="*/ 203359 w 476250"/>
                <a:gd name="connsiteY4366" fmla="*/ 141373 h 438150"/>
                <a:gd name="connsiteX4367" fmla="*/ 203359 w 476250"/>
                <a:gd name="connsiteY4367" fmla="*/ 143374 h 438150"/>
                <a:gd name="connsiteX4368" fmla="*/ 202597 w 476250"/>
                <a:gd name="connsiteY4368" fmla="*/ 144040 h 438150"/>
                <a:gd name="connsiteX4369" fmla="*/ 200882 w 476250"/>
                <a:gd name="connsiteY4369" fmla="*/ 144040 h 438150"/>
                <a:gd name="connsiteX4370" fmla="*/ 193739 w 476250"/>
                <a:gd name="connsiteY4370" fmla="*/ 140707 h 438150"/>
                <a:gd name="connsiteX4371" fmla="*/ 192310 w 476250"/>
                <a:gd name="connsiteY4371" fmla="*/ 139849 h 438150"/>
                <a:gd name="connsiteX4372" fmla="*/ 188500 w 476250"/>
                <a:gd name="connsiteY4372" fmla="*/ 138897 h 438150"/>
                <a:gd name="connsiteX4373" fmla="*/ 186119 w 476250"/>
                <a:gd name="connsiteY4373" fmla="*/ 139945 h 438150"/>
                <a:gd name="connsiteX4374" fmla="*/ 186119 w 476250"/>
                <a:gd name="connsiteY4374" fmla="*/ 140897 h 438150"/>
                <a:gd name="connsiteX4375" fmla="*/ 187071 w 476250"/>
                <a:gd name="connsiteY4375" fmla="*/ 140897 h 438150"/>
                <a:gd name="connsiteX4376" fmla="*/ 190976 w 476250"/>
                <a:gd name="connsiteY4376" fmla="*/ 143374 h 438150"/>
                <a:gd name="connsiteX4377" fmla="*/ 190976 w 476250"/>
                <a:gd name="connsiteY4377" fmla="*/ 144040 h 438150"/>
                <a:gd name="connsiteX4378" fmla="*/ 190214 w 476250"/>
                <a:gd name="connsiteY4378" fmla="*/ 144040 h 438150"/>
                <a:gd name="connsiteX4379" fmla="*/ 187833 w 476250"/>
                <a:gd name="connsiteY4379" fmla="*/ 142993 h 438150"/>
                <a:gd name="connsiteX4380" fmla="*/ 182690 w 476250"/>
                <a:gd name="connsiteY4380" fmla="*/ 141183 h 438150"/>
                <a:gd name="connsiteX4381" fmla="*/ 178880 w 476250"/>
                <a:gd name="connsiteY4381" fmla="*/ 141183 h 438150"/>
                <a:gd name="connsiteX4382" fmla="*/ 172879 w 476250"/>
                <a:gd name="connsiteY4382" fmla="*/ 138992 h 438150"/>
                <a:gd name="connsiteX4383" fmla="*/ 171926 w 476250"/>
                <a:gd name="connsiteY4383" fmla="*/ 138992 h 438150"/>
                <a:gd name="connsiteX4384" fmla="*/ 165449 w 476250"/>
                <a:gd name="connsiteY4384" fmla="*/ 140707 h 438150"/>
                <a:gd name="connsiteX4385" fmla="*/ 159639 w 476250"/>
                <a:gd name="connsiteY4385" fmla="*/ 142516 h 438150"/>
                <a:gd name="connsiteX4386" fmla="*/ 156496 w 476250"/>
                <a:gd name="connsiteY4386" fmla="*/ 142516 h 438150"/>
                <a:gd name="connsiteX4387" fmla="*/ 142399 w 476250"/>
                <a:gd name="connsiteY4387" fmla="*/ 144421 h 438150"/>
                <a:gd name="connsiteX4388" fmla="*/ 136398 w 476250"/>
                <a:gd name="connsiteY4388" fmla="*/ 143945 h 438150"/>
                <a:gd name="connsiteX4389" fmla="*/ 124492 w 476250"/>
                <a:gd name="connsiteY4389" fmla="*/ 123181 h 438150"/>
                <a:gd name="connsiteX4390" fmla="*/ 123254 w 476250"/>
                <a:gd name="connsiteY4390" fmla="*/ 121276 h 438150"/>
                <a:gd name="connsiteX4391" fmla="*/ 129730 w 476250"/>
                <a:gd name="connsiteY4391" fmla="*/ 111751 h 438150"/>
                <a:gd name="connsiteX4392" fmla="*/ 133160 w 476250"/>
                <a:gd name="connsiteY4392" fmla="*/ 106702 h 438150"/>
                <a:gd name="connsiteX4393" fmla="*/ 133160 w 476250"/>
                <a:gd name="connsiteY4393" fmla="*/ 108131 h 438150"/>
                <a:gd name="connsiteX4394" fmla="*/ 121253 w 476250"/>
                <a:gd name="connsiteY4394" fmla="*/ 124228 h 438150"/>
                <a:gd name="connsiteX4395" fmla="*/ 117348 w 476250"/>
                <a:gd name="connsiteY4395" fmla="*/ 135182 h 438150"/>
                <a:gd name="connsiteX4396" fmla="*/ 113824 w 476250"/>
                <a:gd name="connsiteY4396" fmla="*/ 148041 h 438150"/>
                <a:gd name="connsiteX4397" fmla="*/ 110966 w 476250"/>
                <a:gd name="connsiteY4397" fmla="*/ 147565 h 438150"/>
                <a:gd name="connsiteX4398" fmla="*/ 108299 w 476250"/>
                <a:gd name="connsiteY4398" fmla="*/ 147565 h 438150"/>
                <a:gd name="connsiteX4399" fmla="*/ 107537 w 476250"/>
                <a:gd name="connsiteY4399" fmla="*/ 147565 h 438150"/>
                <a:gd name="connsiteX4400" fmla="*/ 105347 w 476250"/>
                <a:gd name="connsiteY4400" fmla="*/ 147565 h 438150"/>
                <a:gd name="connsiteX4401" fmla="*/ 106585 w 476250"/>
                <a:gd name="connsiteY4401" fmla="*/ 128515 h 438150"/>
                <a:gd name="connsiteX4402" fmla="*/ 106585 w 476250"/>
                <a:gd name="connsiteY4402" fmla="*/ 116799 h 438150"/>
                <a:gd name="connsiteX4403" fmla="*/ 106585 w 476250"/>
                <a:gd name="connsiteY4403" fmla="*/ 114037 h 438150"/>
                <a:gd name="connsiteX4404" fmla="*/ 108490 w 476250"/>
                <a:gd name="connsiteY4404" fmla="*/ 81556 h 438150"/>
                <a:gd name="connsiteX4405" fmla="*/ 115443 w 476250"/>
                <a:gd name="connsiteY4405" fmla="*/ 84890 h 438150"/>
                <a:gd name="connsiteX4406" fmla="*/ 122111 w 476250"/>
                <a:gd name="connsiteY4406" fmla="*/ 88414 h 438150"/>
                <a:gd name="connsiteX4407" fmla="*/ 132874 w 476250"/>
                <a:gd name="connsiteY4407" fmla="*/ 106036 h 438150"/>
                <a:gd name="connsiteX4408" fmla="*/ 128588 w 476250"/>
                <a:gd name="connsiteY4408" fmla="*/ 112322 h 438150"/>
                <a:gd name="connsiteX4409" fmla="*/ 124587 w 476250"/>
                <a:gd name="connsiteY4409" fmla="*/ 118132 h 438150"/>
                <a:gd name="connsiteX4410" fmla="*/ 121253 w 476250"/>
                <a:gd name="connsiteY4410" fmla="*/ 124228 h 438150"/>
                <a:gd name="connsiteX4411" fmla="*/ 122396 w 476250"/>
                <a:gd name="connsiteY4411" fmla="*/ 37075 h 438150"/>
                <a:gd name="connsiteX4412" fmla="*/ 120682 w 476250"/>
                <a:gd name="connsiteY4412" fmla="*/ 40885 h 438150"/>
                <a:gd name="connsiteX4413" fmla="*/ 119253 w 476250"/>
                <a:gd name="connsiteY4413" fmla="*/ 39075 h 438150"/>
                <a:gd name="connsiteX4414" fmla="*/ 118015 w 476250"/>
                <a:gd name="connsiteY4414" fmla="*/ 34217 h 438150"/>
                <a:gd name="connsiteX4415" fmla="*/ 122396 w 476250"/>
                <a:gd name="connsiteY4415" fmla="*/ 37075 h 438150"/>
                <a:gd name="connsiteX4416" fmla="*/ 82105 w 476250"/>
                <a:gd name="connsiteY4416" fmla="*/ 72889 h 438150"/>
                <a:gd name="connsiteX4417" fmla="*/ 79915 w 476250"/>
                <a:gd name="connsiteY4417" fmla="*/ 69841 h 438150"/>
                <a:gd name="connsiteX4418" fmla="*/ 82677 w 476250"/>
                <a:gd name="connsiteY4418" fmla="*/ 64030 h 438150"/>
                <a:gd name="connsiteX4419" fmla="*/ 82677 w 476250"/>
                <a:gd name="connsiteY4419" fmla="*/ 66221 h 438150"/>
                <a:gd name="connsiteX4420" fmla="*/ 81153 w 476250"/>
                <a:gd name="connsiteY4420" fmla="*/ 66221 h 438150"/>
                <a:gd name="connsiteX4421" fmla="*/ 81724 w 476250"/>
                <a:gd name="connsiteY4421" fmla="*/ 66221 h 438150"/>
                <a:gd name="connsiteX4422" fmla="*/ 82963 w 476250"/>
                <a:gd name="connsiteY4422" fmla="*/ 65364 h 438150"/>
                <a:gd name="connsiteX4423" fmla="*/ 83630 w 476250"/>
                <a:gd name="connsiteY4423" fmla="*/ 60411 h 438150"/>
                <a:gd name="connsiteX4424" fmla="*/ 86392 w 476250"/>
                <a:gd name="connsiteY4424" fmla="*/ 42790 h 438150"/>
                <a:gd name="connsiteX4425" fmla="*/ 86226 w 476250"/>
                <a:gd name="connsiteY4425" fmla="*/ 41861 h 438150"/>
                <a:gd name="connsiteX4426" fmla="*/ 85820 w 476250"/>
                <a:gd name="connsiteY4426" fmla="*/ 41742 h 438150"/>
                <a:gd name="connsiteX4427" fmla="*/ 83820 w 476250"/>
                <a:gd name="connsiteY4427" fmla="*/ 46409 h 438150"/>
                <a:gd name="connsiteX4428" fmla="*/ 87344 w 476250"/>
                <a:gd name="connsiteY4428" fmla="*/ 40694 h 438150"/>
                <a:gd name="connsiteX4429" fmla="*/ 94107 w 476250"/>
                <a:gd name="connsiteY4429" fmla="*/ 31169 h 438150"/>
                <a:gd name="connsiteX4430" fmla="*/ 107442 w 476250"/>
                <a:gd name="connsiteY4430" fmla="*/ 32979 h 438150"/>
                <a:gd name="connsiteX4431" fmla="*/ 116967 w 476250"/>
                <a:gd name="connsiteY4431" fmla="*/ 34217 h 438150"/>
                <a:gd name="connsiteX4432" fmla="*/ 118301 w 476250"/>
                <a:gd name="connsiteY4432" fmla="*/ 39075 h 438150"/>
                <a:gd name="connsiteX4433" fmla="*/ 115919 w 476250"/>
                <a:gd name="connsiteY4433" fmla="*/ 39932 h 438150"/>
                <a:gd name="connsiteX4434" fmla="*/ 115919 w 476250"/>
                <a:gd name="connsiteY4434" fmla="*/ 39075 h 438150"/>
                <a:gd name="connsiteX4435" fmla="*/ 114491 w 476250"/>
                <a:gd name="connsiteY4435" fmla="*/ 34503 h 438150"/>
                <a:gd name="connsiteX4436" fmla="*/ 108014 w 476250"/>
                <a:gd name="connsiteY4436" fmla="*/ 34503 h 438150"/>
                <a:gd name="connsiteX4437" fmla="*/ 104966 w 476250"/>
                <a:gd name="connsiteY4437" fmla="*/ 36884 h 438150"/>
                <a:gd name="connsiteX4438" fmla="*/ 98012 w 476250"/>
                <a:gd name="connsiteY4438" fmla="*/ 39742 h 438150"/>
                <a:gd name="connsiteX4439" fmla="*/ 97354 w 476250"/>
                <a:gd name="connsiteY4439" fmla="*/ 40210 h 438150"/>
                <a:gd name="connsiteX4440" fmla="*/ 97346 w 476250"/>
                <a:gd name="connsiteY4440" fmla="*/ 40313 h 438150"/>
                <a:gd name="connsiteX4441" fmla="*/ 97917 w 476250"/>
                <a:gd name="connsiteY4441" fmla="*/ 40980 h 438150"/>
                <a:gd name="connsiteX4442" fmla="*/ 105823 w 476250"/>
                <a:gd name="connsiteY4442" fmla="*/ 37741 h 438150"/>
                <a:gd name="connsiteX4443" fmla="*/ 108490 w 476250"/>
                <a:gd name="connsiteY4443" fmla="*/ 35551 h 438150"/>
                <a:gd name="connsiteX4444" fmla="*/ 113729 w 476250"/>
                <a:gd name="connsiteY4444" fmla="*/ 35551 h 438150"/>
                <a:gd name="connsiteX4445" fmla="*/ 114586 w 476250"/>
                <a:gd name="connsiteY4445" fmla="*/ 36979 h 438150"/>
                <a:gd name="connsiteX4446" fmla="*/ 110109 w 476250"/>
                <a:gd name="connsiteY4446" fmla="*/ 36979 h 438150"/>
                <a:gd name="connsiteX4447" fmla="*/ 105728 w 476250"/>
                <a:gd name="connsiteY4447" fmla="*/ 39265 h 438150"/>
                <a:gd name="connsiteX4448" fmla="*/ 102013 w 476250"/>
                <a:gd name="connsiteY4448" fmla="*/ 41266 h 438150"/>
                <a:gd name="connsiteX4449" fmla="*/ 101441 w 476250"/>
                <a:gd name="connsiteY4449" fmla="*/ 41932 h 438150"/>
                <a:gd name="connsiteX4450" fmla="*/ 102013 w 476250"/>
                <a:gd name="connsiteY4450" fmla="*/ 42504 h 438150"/>
                <a:gd name="connsiteX4451" fmla="*/ 106394 w 476250"/>
                <a:gd name="connsiteY4451" fmla="*/ 40218 h 438150"/>
                <a:gd name="connsiteX4452" fmla="*/ 110109 w 476250"/>
                <a:gd name="connsiteY4452" fmla="*/ 38218 h 438150"/>
                <a:gd name="connsiteX4453" fmla="*/ 114395 w 476250"/>
                <a:gd name="connsiteY4453" fmla="*/ 39456 h 438150"/>
                <a:gd name="connsiteX4454" fmla="*/ 114395 w 476250"/>
                <a:gd name="connsiteY4454" fmla="*/ 40313 h 438150"/>
                <a:gd name="connsiteX4455" fmla="*/ 112490 w 476250"/>
                <a:gd name="connsiteY4455" fmla="*/ 40313 h 438150"/>
                <a:gd name="connsiteX4456" fmla="*/ 110109 w 476250"/>
                <a:gd name="connsiteY4456" fmla="*/ 40313 h 438150"/>
                <a:gd name="connsiteX4457" fmla="*/ 106585 w 476250"/>
                <a:gd name="connsiteY4457" fmla="*/ 41456 h 438150"/>
                <a:gd name="connsiteX4458" fmla="*/ 96298 w 476250"/>
                <a:gd name="connsiteY4458" fmla="*/ 44028 h 438150"/>
                <a:gd name="connsiteX4459" fmla="*/ 95536 w 476250"/>
                <a:gd name="connsiteY4459" fmla="*/ 44028 h 438150"/>
                <a:gd name="connsiteX4460" fmla="*/ 95536 w 476250"/>
                <a:gd name="connsiteY4460" fmla="*/ 44790 h 438150"/>
                <a:gd name="connsiteX4461" fmla="*/ 97917 w 476250"/>
                <a:gd name="connsiteY4461" fmla="*/ 44790 h 438150"/>
                <a:gd name="connsiteX4462" fmla="*/ 106775 w 476250"/>
                <a:gd name="connsiteY4462" fmla="*/ 41837 h 438150"/>
                <a:gd name="connsiteX4463" fmla="*/ 109061 w 476250"/>
                <a:gd name="connsiteY4463" fmla="*/ 40789 h 438150"/>
                <a:gd name="connsiteX4464" fmla="*/ 99536 w 476250"/>
                <a:gd name="connsiteY4464" fmla="*/ 44885 h 438150"/>
                <a:gd name="connsiteX4465" fmla="*/ 88392 w 476250"/>
                <a:gd name="connsiteY4465" fmla="*/ 51076 h 438150"/>
                <a:gd name="connsiteX4466" fmla="*/ 88392 w 476250"/>
                <a:gd name="connsiteY4466" fmla="*/ 51838 h 438150"/>
                <a:gd name="connsiteX4467" fmla="*/ 89154 w 476250"/>
                <a:gd name="connsiteY4467" fmla="*/ 51838 h 438150"/>
                <a:gd name="connsiteX4468" fmla="*/ 99632 w 476250"/>
                <a:gd name="connsiteY4468" fmla="*/ 46123 h 438150"/>
                <a:gd name="connsiteX4469" fmla="*/ 96584 w 476250"/>
                <a:gd name="connsiteY4469" fmla="*/ 47743 h 438150"/>
                <a:gd name="connsiteX4470" fmla="*/ 95250 w 476250"/>
                <a:gd name="connsiteY4470" fmla="*/ 48219 h 438150"/>
                <a:gd name="connsiteX4471" fmla="*/ 93250 w 476250"/>
                <a:gd name="connsiteY4471" fmla="*/ 48790 h 438150"/>
                <a:gd name="connsiteX4472" fmla="*/ 90107 w 476250"/>
                <a:gd name="connsiteY4472" fmla="*/ 50695 h 438150"/>
                <a:gd name="connsiteX4473" fmla="*/ 90107 w 476250"/>
                <a:gd name="connsiteY4473" fmla="*/ 51553 h 438150"/>
                <a:gd name="connsiteX4474" fmla="*/ 90964 w 476250"/>
                <a:gd name="connsiteY4474" fmla="*/ 51553 h 438150"/>
                <a:gd name="connsiteX4475" fmla="*/ 93250 w 476250"/>
                <a:gd name="connsiteY4475" fmla="*/ 50124 h 438150"/>
                <a:gd name="connsiteX4476" fmla="*/ 95536 w 476250"/>
                <a:gd name="connsiteY4476" fmla="*/ 49457 h 438150"/>
                <a:gd name="connsiteX4477" fmla="*/ 96869 w 476250"/>
                <a:gd name="connsiteY4477" fmla="*/ 48981 h 438150"/>
                <a:gd name="connsiteX4478" fmla="*/ 100870 w 476250"/>
                <a:gd name="connsiteY4478" fmla="*/ 45933 h 438150"/>
                <a:gd name="connsiteX4479" fmla="*/ 101537 w 476250"/>
                <a:gd name="connsiteY4479" fmla="*/ 45933 h 438150"/>
                <a:gd name="connsiteX4480" fmla="*/ 95345 w 476250"/>
                <a:gd name="connsiteY4480" fmla="*/ 50600 h 438150"/>
                <a:gd name="connsiteX4481" fmla="*/ 89726 w 476250"/>
                <a:gd name="connsiteY4481" fmla="*/ 53172 h 438150"/>
                <a:gd name="connsiteX4482" fmla="*/ 85725 w 476250"/>
                <a:gd name="connsiteY4482" fmla="*/ 59839 h 438150"/>
                <a:gd name="connsiteX4483" fmla="*/ 86072 w 476250"/>
                <a:gd name="connsiteY4483" fmla="*/ 60569 h 438150"/>
                <a:gd name="connsiteX4484" fmla="*/ 86297 w 476250"/>
                <a:gd name="connsiteY4484" fmla="*/ 60601 h 438150"/>
                <a:gd name="connsiteX4485" fmla="*/ 86963 w 476250"/>
                <a:gd name="connsiteY4485" fmla="*/ 60030 h 438150"/>
                <a:gd name="connsiteX4486" fmla="*/ 90488 w 476250"/>
                <a:gd name="connsiteY4486" fmla="*/ 54220 h 438150"/>
                <a:gd name="connsiteX4487" fmla="*/ 95726 w 476250"/>
                <a:gd name="connsiteY4487" fmla="*/ 51838 h 438150"/>
                <a:gd name="connsiteX4488" fmla="*/ 102775 w 476250"/>
                <a:gd name="connsiteY4488" fmla="*/ 45742 h 438150"/>
                <a:gd name="connsiteX4489" fmla="*/ 103346 w 476250"/>
                <a:gd name="connsiteY4489" fmla="*/ 45742 h 438150"/>
                <a:gd name="connsiteX4490" fmla="*/ 99155 w 476250"/>
                <a:gd name="connsiteY4490" fmla="*/ 52505 h 438150"/>
                <a:gd name="connsiteX4491" fmla="*/ 96107 w 476250"/>
                <a:gd name="connsiteY4491" fmla="*/ 53553 h 438150"/>
                <a:gd name="connsiteX4492" fmla="*/ 92107 w 476250"/>
                <a:gd name="connsiteY4492" fmla="*/ 55172 h 438150"/>
                <a:gd name="connsiteX4493" fmla="*/ 92107 w 476250"/>
                <a:gd name="connsiteY4493" fmla="*/ 56029 h 438150"/>
                <a:gd name="connsiteX4494" fmla="*/ 92964 w 476250"/>
                <a:gd name="connsiteY4494" fmla="*/ 56029 h 438150"/>
                <a:gd name="connsiteX4495" fmla="*/ 96965 w 476250"/>
                <a:gd name="connsiteY4495" fmla="*/ 53934 h 438150"/>
                <a:gd name="connsiteX4496" fmla="*/ 100298 w 476250"/>
                <a:gd name="connsiteY4496" fmla="*/ 52791 h 438150"/>
                <a:gd name="connsiteX4497" fmla="*/ 104966 w 476250"/>
                <a:gd name="connsiteY4497" fmla="*/ 46409 h 438150"/>
                <a:gd name="connsiteX4498" fmla="*/ 98965 w 476250"/>
                <a:gd name="connsiteY4498" fmla="*/ 55172 h 438150"/>
                <a:gd name="connsiteX4499" fmla="*/ 94583 w 476250"/>
                <a:gd name="connsiteY4499" fmla="*/ 56982 h 438150"/>
                <a:gd name="connsiteX4500" fmla="*/ 86773 w 476250"/>
                <a:gd name="connsiteY4500" fmla="*/ 63078 h 438150"/>
                <a:gd name="connsiteX4501" fmla="*/ 86773 w 476250"/>
                <a:gd name="connsiteY4501" fmla="*/ 63935 h 438150"/>
                <a:gd name="connsiteX4502" fmla="*/ 87344 w 476250"/>
                <a:gd name="connsiteY4502" fmla="*/ 63935 h 438150"/>
                <a:gd name="connsiteX4503" fmla="*/ 90773 w 476250"/>
                <a:gd name="connsiteY4503" fmla="*/ 59935 h 438150"/>
                <a:gd name="connsiteX4504" fmla="*/ 90773 w 476250"/>
                <a:gd name="connsiteY4504" fmla="*/ 61078 h 438150"/>
                <a:gd name="connsiteX4505" fmla="*/ 90773 w 476250"/>
                <a:gd name="connsiteY4505" fmla="*/ 63268 h 438150"/>
                <a:gd name="connsiteX4506" fmla="*/ 90773 w 476250"/>
                <a:gd name="connsiteY4506" fmla="*/ 65650 h 438150"/>
                <a:gd name="connsiteX4507" fmla="*/ 90773 w 476250"/>
                <a:gd name="connsiteY4507" fmla="*/ 67745 h 438150"/>
                <a:gd name="connsiteX4508" fmla="*/ 86582 w 476250"/>
                <a:gd name="connsiteY4508" fmla="*/ 73270 h 438150"/>
                <a:gd name="connsiteX4509" fmla="*/ 83915 w 476250"/>
                <a:gd name="connsiteY4509" fmla="*/ 73270 h 438150"/>
                <a:gd name="connsiteX4510" fmla="*/ 83058 w 476250"/>
                <a:gd name="connsiteY4510" fmla="*/ 73270 h 438150"/>
                <a:gd name="connsiteX4511" fmla="*/ 83058 w 476250"/>
                <a:gd name="connsiteY4511" fmla="*/ 74127 h 438150"/>
                <a:gd name="connsiteX4512" fmla="*/ 84201 w 476250"/>
                <a:gd name="connsiteY4512" fmla="*/ 72317 h 438150"/>
                <a:gd name="connsiteX4513" fmla="*/ 90869 w 476250"/>
                <a:gd name="connsiteY4513" fmla="*/ 66412 h 438150"/>
                <a:gd name="connsiteX4514" fmla="*/ 90869 w 476250"/>
                <a:gd name="connsiteY4514" fmla="*/ 68412 h 438150"/>
                <a:gd name="connsiteX4515" fmla="*/ 82105 w 476250"/>
                <a:gd name="connsiteY4515" fmla="*/ 72889 h 438150"/>
                <a:gd name="connsiteX4516" fmla="*/ 97155 w 476250"/>
                <a:gd name="connsiteY4516" fmla="*/ 59554 h 438150"/>
                <a:gd name="connsiteX4517" fmla="*/ 95345 w 476250"/>
                <a:gd name="connsiteY4517" fmla="*/ 58411 h 438150"/>
                <a:gd name="connsiteX4518" fmla="*/ 97536 w 476250"/>
                <a:gd name="connsiteY4518" fmla="*/ 57458 h 438150"/>
                <a:gd name="connsiteX4519" fmla="*/ 97250 w 476250"/>
                <a:gd name="connsiteY4519" fmla="*/ 59649 h 438150"/>
                <a:gd name="connsiteX4520" fmla="*/ 97155 w 476250"/>
                <a:gd name="connsiteY4520" fmla="*/ 59554 h 438150"/>
                <a:gd name="connsiteX4521" fmla="*/ 86201 w 476250"/>
                <a:gd name="connsiteY4521" fmla="*/ 78032 h 438150"/>
                <a:gd name="connsiteX4522" fmla="*/ 92012 w 476250"/>
                <a:gd name="connsiteY4522" fmla="*/ 63554 h 438150"/>
                <a:gd name="connsiteX4523" fmla="*/ 92012 w 476250"/>
                <a:gd name="connsiteY4523" fmla="*/ 61459 h 438150"/>
                <a:gd name="connsiteX4524" fmla="*/ 92012 w 476250"/>
                <a:gd name="connsiteY4524" fmla="*/ 59935 h 438150"/>
                <a:gd name="connsiteX4525" fmla="*/ 94202 w 476250"/>
                <a:gd name="connsiteY4525" fmla="*/ 58982 h 438150"/>
                <a:gd name="connsiteX4526" fmla="*/ 96774 w 476250"/>
                <a:gd name="connsiteY4526" fmla="*/ 60982 h 438150"/>
                <a:gd name="connsiteX4527" fmla="*/ 97917 w 476250"/>
                <a:gd name="connsiteY4527" fmla="*/ 60982 h 438150"/>
                <a:gd name="connsiteX4528" fmla="*/ 98870 w 476250"/>
                <a:gd name="connsiteY4528" fmla="*/ 57363 h 438150"/>
                <a:gd name="connsiteX4529" fmla="*/ 100203 w 476250"/>
                <a:gd name="connsiteY4529" fmla="*/ 57363 h 438150"/>
                <a:gd name="connsiteX4530" fmla="*/ 106585 w 476250"/>
                <a:gd name="connsiteY4530" fmla="*/ 45552 h 438150"/>
                <a:gd name="connsiteX4531" fmla="*/ 110871 w 476250"/>
                <a:gd name="connsiteY4531" fmla="*/ 42409 h 438150"/>
                <a:gd name="connsiteX4532" fmla="*/ 110871 w 476250"/>
                <a:gd name="connsiteY4532" fmla="*/ 41837 h 438150"/>
                <a:gd name="connsiteX4533" fmla="*/ 112490 w 476250"/>
                <a:gd name="connsiteY4533" fmla="*/ 41837 h 438150"/>
                <a:gd name="connsiteX4534" fmla="*/ 114586 w 476250"/>
                <a:gd name="connsiteY4534" fmla="*/ 41837 h 438150"/>
                <a:gd name="connsiteX4535" fmla="*/ 118205 w 476250"/>
                <a:gd name="connsiteY4535" fmla="*/ 40789 h 438150"/>
                <a:gd name="connsiteX4536" fmla="*/ 119920 w 476250"/>
                <a:gd name="connsiteY4536" fmla="*/ 44123 h 438150"/>
                <a:gd name="connsiteX4537" fmla="*/ 119920 w 476250"/>
                <a:gd name="connsiteY4537" fmla="*/ 51362 h 438150"/>
                <a:gd name="connsiteX4538" fmla="*/ 119920 w 476250"/>
                <a:gd name="connsiteY4538" fmla="*/ 57172 h 438150"/>
                <a:gd name="connsiteX4539" fmla="*/ 120968 w 476250"/>
                <a:gd name="connsiteY4539" fmla="*/ 59554 h 438150"/>
                <a:gd name="connsiteX4540" fmla="*/ 119444 w 476250"/>
                <a:gd name="connsiteY4540" fmla="*/ 60601 h 438150"/>
                <a:gd name="connsiteX4541" fmla="*/ 119444 w 476250"/>
                <a:gd name="connsiteY4541" fmla="*/ 60125 h 438150"/>
                <a:gd name="connsiteX4542" fmla="*/ 117539 w 476250"/>
                <a:gd name="connsiteY4542" fmla="*/ 60125 h 438150"/>
                <a:gd name="connsiteX4543" fmla="*/ 116732 w 476250"/>
                <a:gd name="connsiteY4543" fmla="*/ 60075 h 438150"/>
                <a:gd name="connsiteX4544" fmla="*/ 116681 w 476250"/>
                <a:gd name="connsiteY4544" fmla="*/ 60125 h 438150"/>
                <a:gd name="connsiteX4545" fmla="*/ 116672 w 476250"/>
                <a:gd name="connsiteY4545" fmla="*/ 61068 h 438150"/>
                <a:gd name="connsiteX4546" fmla="*/ 116681 w 476250"/>
                <a:gd name="connsiteY4546" fmla="*/ 61078 h 438150"/>
                <a:gd name="connsiteX4547" fmla="*/ 117824 w 476250"/>
                <a:gd name="connsiteY4547" fmla="*/ 61649 h 438150"/>
                <a:gd name="connsiteX4548" fmla="*/ 118777 w 476250"/>
                <a:gd name="connsiteY4548" fmla="*/ 61649 h 438150"/>
                <a:gd name="connsiteX4549" fmla="*/ 118777 w 476250"/>
                <a:gd name="connsiteY4549" fmla="*/ 63840 h 438150"/>
                <a:gd name="connsiteX4550" fmla="*/ 116491 w 476250"/>
                <a:gd name="connsiteY4550" fmla="*/ 63840 h 438150"/>
                <a:gd name="connsiteX4551" fmla="*/ 114872 w 476250"/>
                <a:gd name="connsiteY4551" fmla="*/ 63840 h 438150"/>
                <a:gd name="connsiteX4552" fmla="*/ 114395 w 476250"/>
                <a:gd name="connsiteY4552" fmla="*/ 63840 h 438150"/>
                <a:gd name="connsiteX4553" fmla="*/ 114395 w 476250"/>
                <a:gd name="connsiteY4553" fmla="*/ 64697 h 438150"/>
                <a:gd name="connsiteX4554" fmla="*/ 118015 w 476250"/>
                <a:gd name="connsiteY4554" fmla="*/ 67459 h 438150"/>
                <a:gd name="connsiteX4555" fmla="*/ 117348 w 476250"/>
                <a:gd name="connsiteY4555" fmla="*/ 68698 h 438150"/>
                <a:gd name="connsiteX4556" fmla="*/ 116205 w 476250"/>
                <a:gd name="connsiteY4556" fmla="*/ 72317 h 438150"/>
                <a:gd name="connsiteX4557" fmla="*/ 109633 w 476250"/>
                <a:gd name="connsiteY4557" fmla="*/ 71365 h 438150"/>
                <a:gd name="connsiteX4558" fmla="*/ 107537 w 476250"/>
                <a:gd name="connsiteY4558" fmla="*/ 71365 h 438150"/>
                <a:gd name="connsiteX4559" fmla="*/ 106680 w 476250"/>
                <a:gd name="connsiteY4559" fmla="*/ 71365 h 438150"/>
                <a:gd name="connsiteX4560" fmla="*/ 106680 w 476250"/>
                <a:gd name="connsiteY4560" fmla="*/ 72222 h 438150"/>
                <a:gd name="connsiteX4561" fmla="*/ 108776 w 476250"/>
                <a:gd name="connsiteY4561" fmla="*/ 72222 h 438150"/>
                <a:gd name="connsiteX4562" fmla="*/ 107061 w 476250"/>
                <a:gd name="connsiteY4562" fmla="*/ 78604 h 438150"/>
                <a:gd name="connsiteX4563" fmla="*/ 107061 w 476250"/>
                <a:gd name="connsiteY4563" fmla="*/ 79270 h 438150"/>
                <a:gd name="connsiteX4564" fmla="*/ 105632 w 476250"/>
                <a:gd name="connsiteY4564" fmla="*/ 86700 h 438150"/>
                <a:gd name="connsiteX4565" fmla="*/ 106204 w 476250"/>
                <a:gd name="connsiteY4565" fmla="*/ 86700 h 438150"/>
                <a:gd name="connsiteX4566" fmla="*/ 106254 w 476250"/>
                <a:gd name="connsiteY4566" fmla="*/ 85893 h 438150"/>
                <a:gd name="connsiteX4567" fmla="*/ 106204 w 476250"/>
                <a:gd name="connsiteY4567" fmla="*/ 85843 h 438150"/>
                <a:gd name="connsiteX4568" fmla="*/ 107537 w 476250"/>
                <a:gd name="connsiteY4568" fmla="*/ 79651 h 438150"/>
                <a:gd name="connsiteX4569" fmla="*/ 107061 w 476250"/>
                <a:gd name="connsiteY4569" fmla="*/ 112894 h 438150"/>
                <a:gd name="connsiteX4570" fmla="*/ 107061 w 476250"/>
                <a:gd name="connsiteY4570" fmla="*/ 114037 h 438150"/>
                <a:gd name="connsiteX4571" fmla="*/ 99822 w 476250"/>
                <a:gd name="connsiteY4571" fmla="*/ 97654 h 438150"/>
                <a:gd name="connsiteX4572" fmla="*/ 85344 w 476250"/>
                <a:gd name="connsiteY4572" fmla="*/ 83747 h 438150"/>
                <a:gd name="connsiteX4573" fmla="*/ 84106 w 476250"/>
                <a:gd name="connsiteY4573" fmla="*/ 81366 h 438150"/>
                <a:gd name="connsiteX4574" fmla="*/ 86201 w 476250"/>
                <a:gd name="connsiteY4574" fmla="*/ 78032 h 438150"/>
                <a:gd name="connsiteX4575" fmla="*/ 84677 w 476250"/>
                <a:gd name="connsiteY4575" fmla="*/ 78032 h 438150"/>
                <a:gd name="connsiteX4576" fmla="*/ 82772 w 476250"/>
                <a:gd name="connsiteY4576" fmla="*/ 81461 h 438150"/>
                <a:gd name="connsiteX4577" fmla="*/ 84487 w 476250"/>
                <a:gd name="connsiteY4577" fmla="*/ 84795 h 438150"/>
                <a:gd name="connsiteX4578" fmla="*/ 97155 w 476250"/>
                <a:gd name="connsiteY4578" fmla="*/ 98987 h 438150"/>
                <a:gd name="connsiteX4579" fmla="*/ 104108 w 476250"/>
                <a:gd name="connsiteY4579" fmla="*/ 114703 h 438150"/>
                <a:gd name="connsiteX4580" fmla="*/ 102965 w 476250"/>
                <a:gd name="connsiteY4580" fmla="*/ 134325 h 438150"/>
                <a:gd name="connsiteX4581" fmla="*/ 101822 w 476250"/>
                <a:gd name="connsiteY4581" fmla="*/ 140421 h 438150"/>
                <a:gd name="connsiteX4582" fmla="*/ 96107 w 476250"/>
                <a:gd name="connsiteY4582" fmla="*/ 128800 h 438150"/>
                <a:gd name="connsiteX4583" fmla="*/ 97536 w 476250"/>
                <a:gd name="connsiteY4583" fmla="*/ 128800 h 438150"/>
                <a:gd name="connsiteX4584" fmla="*/ 99536 w 476250"/>
                <a:gd name="connsiteY4584" fmla="*/ 124228 h 438150"/>
                <a:gd name="connsiteX4585" fmla="*/ 98679 w 476250"/>
                <a:gd name="connsiteY4585" fmla="*/ 122895 h 438150"/>
                <a:gd name="connsiteX4586" fmla="*/ 99441 w 476250"/>
                <a:gd name="connsiteY4586" fmla="*/ 121466 h 438150"/>
                <a:gd name="connsiteX4587" fmla="*/ 98489 w 476250"/>
                <a:gd name="connsiteY4587" fmla="*/ 118704 h 438150"/>
                <a:gd name="connsiteX4588" fmla="*/ 98489 w 476250"/>
                <a:gd name="connsiteY4588" fmla="*/ 116132 h 438150"/>
                <a:gd name="connsiteX4589" fmla="*/ 95726 w 476250"/>
                <a:gd name="connsiteY4589" fmla="*/ 114894 h 438150"/>
                <a:gd name="connsiteX4590" fmla="*/ 95822 w 476250"/>
                <a:gd name="connsiteY4590" fmla="*/ 112322 h 438150"/>
                <a:gd name="connsiteX4591" fmla="*/ 93059 w 476250"/>
                <a:gd name="connsiteY4591" fmla="*/ 111370 h 438150"/>
                <a:gd name="connsiteX4592" fmla="*/ 91154 w 476250"/>
                <a:gd name="connsiteY4592" fmla="*/ 111370 h 438150"/>
                <a:gd name="connsiteX4593" fmla="*/ 87725 w 476250"/>
                <a:gd name="connsiteY4593" fmla="*/ 111370 h 438150"/>
                <a:gd name="connsiteX4594" fmla="*/ 73343 w 476250"/>
                <a:gd name="connsiteY4594" fmla="*/ 81937 h 438150"/>
                <a:gd name="connsiteX4595" fmla="*/ 84677 w 476250"/>
                <a:gd name="connsiteY4595" fmla="*/ 77651 h 438150"/>
                <a:gd name="connsiteX4596" fmla="*/ 84677 w 476250"/>
                <a:gd name="connsiteY4596" fmla="*/ 78032 h 438150"/>
                <a:gd name="connsiteX4597" fmla="*/ 86487 w 476250"/>
                <a:gd name="connsiteY4597" fmla="*/ 112132 h 438150"/>
                <a:gd name="connsiteX4598" fmla="*/ 83344 w 476250"/>
                <a:gd name="connsiteY4598" fmla="*/ 114227 h 438150"/>
                <a:gd name="connsiteX4599" fmla="*/ 36386 w 476250"/>
                <a:gd name="connsiteY4599" fmla="*/ 17072 h 438150"/>
                <a:gd name="connsiteX4600" fmla="*/ 37814 w 476250"/>
                <a:gd name="connsiteY4600" fmla="*/ 15262 h 438150"/>
                <a:gd name="connsiteX4601" fmla="*/ 39434 w 476250"/>
                <a:gd name="connsiteY4601" fmla="*/ 15262 h 438150"/>
                <a:gd name="connsiteX4602" fmla="*/ 86487 w 476250"/>
                <a:gd name="connsiteY4602" fmla="*/ 112132 h 438150"/>
                <a:gd name="connsiteX4603" fmla="*/ 76962 w 476250"/>
                <a:gd name="connsiteY4603" fmla="*/ 121085 h 438150"/>
                <a:gd name="connsiteX4604" fmla="*/ 74295 w 476250"/>
                <a:gd name="connsiteY4604" fmla="*/ 121847 h 438150"/>
                <a:gd name="connsiteX4605" fmla="*/ 69628 w 476250"/>
                <a:gd name="connsiteY4605" fmla="*/ 123752 h 438150"/>
                <a:gd name="connsiteX4606" fmla="*/ 69628 w 476250"/>
                <a:gd name="connsiteY4606" fmla="*/ 121561 h 438150"/>
                <a:gd name="connsiteX4607" fmla="*/ 68294 w 476250"/>
                <a:gd name="connsiteY4607" fmla="*/ 116227 h 438150"/>
                <a:gd name="connsiteX4608" fmla="*/ 62103 w 476250"/>
                <a:gd name="connsiteY4608" fmla="*/ 101940 h 438150"/>
                <a:gd name="connsiteX4609" fmla="*/ 58865 w 476250"/>
                <a:gd name="connsiteY4609" fmla="*/ 98416 h 438150"/>
                <a:gd name="connsiteX4610" fmla="*/ 56293 w 476250"/>
                <a:gd name="connsiteY4610" fmla="*/ 100606 h 438150"/>
                <a:gd name="connsiteX4611" fmla="*/ 56293 w 476250"/>
                <a:gd name="connsiteY4611" fmla="*/ 101368 h 438150"/>
                <a:gd name="connsiteX4612" fmla="*/ 58865 w 476250"/>
                <a:gd name="connsiteY4612" fmla="*/ 97368 h 438150"/>
                <a:gd name="connsiteX4613" fmla="*/ 60865 w 476250"/>
                <a:gd name="connsiteY4613" fmla="*/ 94891 h 438150"/>
                <a:gd name="connsiteX4614" fmla="*/ 68485 w 476250"/>
                <a:gd name="connsiteY4614" fmla="*/ 85366 h 438150"/>
                <a:gd name="connsiteX4615" fmla="*/ 82963 w 476250"/>
                <a:gd name="connsiteY4615" fmla="*/ 115180 h 438150"/>
                <a:gd name="connsiteX4616" fmla="*/ 78105 w 476250"/>
                <a:gd name="connsiteY4616" fmla="*/ 120133 h 438150"/>
                <a:gd name="connsiteX4617" fmla="*/ 76962 w 476250"/>
                <a:gd name="connsiteY4617" fmla="*/ 121085 h 438150"/>
                <a:gd name="connsiteX4618" fmla="*/ 68580 w 476250"/>
                <a:gd name="connsiteY4618" fmla="*/ 124514 h 438150"/>
                <a:gd name="connsiteX4619" fmla="*/ 62579 w 476250"/>
                <a:gd name="connsiteY4619" fmla="*/ 124514 h 438150"/>
                <a:gd name="connsiteX4620" fmla="*/ 67532 w 476250"/>
                <a:gd name="connsiteY4620" fmla="*/ 118418 h 438150"/>
                <a:gd name="connsiteX4621" fmla="*/ 68866 w 476250"/>
                <a:gd name="connsiteY4621" fmla="*/ 124514 h 438150"/>
                <a:gd name="connsiteX4622" fmla="*/ 68580 w 476250"/>
                <a:gd name="connsiteY4622" fmla="*/ 124514 h 438150"/>
                <a:gd name="connsiteX4623" fmla="*/ 54388 w 476250"/>
                <a:gd name="connsiteY4623" fmla="*/ 102797 h 438150"/>
                <a:gd name="connsiteX4624" fmla="*/ 50483 w 476250"/>
                <a:gd name="connsiteY4624" fmla="*/ 109084 h 438150"/>
                <a:gd name="connsiteX4625" fmla="*/ 47911 w 476250"/>
                <a:gd name="connsiteY4625" fmla="*/ 112798 h 438150"/>
                <a:gd name="connsiteX4626" fmla="*/ 46387 w 476250"/>
                <a:gd name="connsiteY4626" fmla="*/ 115751 h 438150"/>
                <a:gd name="connsiteX4627" fmla="*/ 41434 w 476250"/>
                <a:gd name="connsiteY4627" fmla="*/ 110798 h 438150"/>
                <a:gd name="connsiteX4628" fmla="*/ 61722 w 476250"/>
                <a:gd name="connsiteY4628" fmla="*/ 72222 h 438150"/>
                <a:gd name="connsiteX4629" fmla="*/ 67437 w 476250"/>
                <a:gd name="connsiteY4629" fmla="*/ 83747 h 438150"/>
                <a:gd name="connsiteX4630" fmla="*/ 59341 w 476250"/>
                <a:gd name="connsiteY4630" fmla="*/ 94034 h 438150"/>
                <a:gd name="connsiteX4631" fmla="*/ 57055 w 476250"/>
                <a:gd name="connsiteY4631" fmla="*/ 96415 h 438150"/>
                <a:gd name="connsiteX4632" fmla="*/ 54388 w 476250"/>
                <a:gd name="connsiteY4632" fmla="*/ 102797 h 438150"/>
                <a:gd name="connsiteX4633" fmla="*/ 35338 w 476250"/>
                <a:gd name="connsiteY4633" fmla="*/ 17072 h 438150"/>
                <a:gd name="connsiteX4634" fmla="*/ 33242 w 476250"/>
                <a:gd name="connsiteY4634" fmla="*/ 16405 h 438150"/>
                <a:gd name="connsiteX4635" fmla="*/ 33242 w 476250"/>
                <a:gd name="connsiteY4635" fmla="*/ 15167 h 438150"/>
                <a:gd name="connsiteX4636" fmla="*/ 35719 w 476250"/>
                <a:gd name="connsiteY4636" fmla="*/ 12119 h 438150"/>
                <a:gd name="connsiteX4637" fmla="*/ 38767 w 476250"/>
                <a:gd name="connsiteY4637" fmla="*/ 11071 h 438150"/>
                <a:gd name="connsiteX4638" fmla="*/ 40577 w 476250"/>
                <a:gd name="connsiteY4638" fmla="*/ 11738 h 438150"/>
                <a:gd name="connsiteX4639" fmla="*/ 40005 w 476250"/>
                <a:gd name="connsiteY4639" fmla="*/ 14405 h 438150"/>
                <a:gd name="connsiteX4640" fmla="*/ 37719 w 476250"/>
                <a:gd name="connsiteY4640" fmla="*/ 14405 h 438150"/>
                <a:gd name="connsiteX4641" fmla="*/ 35147 w 476250"/>
                <a:gd name="connsiteY4641" fmla="*/ 17072 h 438150"/>
                <a:gd name="connsiteX4642" fmla="*/ 35338 w 476250"/>
                <a:gd name="connsiteY4642" fmla="*/ 17072 h 438150"/>
                <a:gd name="connsiteX4643" fmla="*/ 20765 w 476250"/>
                <a:gd name="connsiteY4643" fmla="*/ 43075 h 438150"/>
                <a:gd name="connsiteX4644" fmla="*/ 21717 w 476250"/>
                <a:gd name="connsiteY4644" fmla="*/ 41551 h 438150"/>
                <a:gd name="connsiteX4645" fmla="*/ 27146 w 476250"/>
                <a:gd name="connsiteY4645" fmla="*/ 32979 h 438150"/>
                <a:gd name="connsiteX4646" fmla="*/ 28766 w 476250"/>
                <a:gd name="connsiteY4646" fmla="*/ 30502 h 438150"/>
                <a:gd name="connsiteX4647" fmla="*/ 30861 w 476250"/>
                <a:gd name="connsiteY4647" fmla="*/ 27359 h 438150"/>
                <a:gd name="connsiteX4648" fmla="*/ 28575 w 476250"/>
                <a:gd name="connsiteY4648" fmla="*/ 46409 h 438150"/>
                <a:gd name="connsiteX4649" fmla="*/ 31242 w 476250"/>
                <a:gd name="connsiteY4649" fmla="*/ 41742 h 438150"/>
                <a:gd name="connsiteX4650" fmla="*/ 32290 w 476250"/>
                <a:gd name="connsiteY4650" fmla="*/ 39075 h 438150"/>
                <a:gd name="connsiteX4651" fmla="*/ 34195 w 476250"/>
                <a:gd name="connsiteY4651" fmla="*/ 22406 h 438150"/>
                <a:gd name="connsiteX4652" fmla="*/ 34671 w 476250"/>
                <a:gd name="connsiteY4652" fmla="*/ 21644 h 438150"/>
                <a:gd name="connsiteX4653" fmla="*/ 35147 w 476250"/>
                <a:gd name="connsiteY4653" fmla="*/ 20882 h 438150"/>
                <a:gd name="connsiteX4654" fmla="*/ 36100 w 476250"/>
                <a:gd name="connsiteY4654" fmla="*/ 20025 h 438150"/>
                <a:gd name="connsiteX4655" fmla="*/ 40291 w 476250"/>
                <a:gd name="connsiteY4655" fmla="*/ 28788 h 438150"/>
                <a:gd name="connsiteX4656" fmla="*/ 40958 w 476250"/>
                <a:gd name="connsiteY4656" fmla="*/ 30217 h 438150"/>
                <a:gd name="connsiteX4657" fmla="*/ 31433 w 476250"/>
                <a:gd name="connsiteY4657" fmla="*/ 44409 h 438150"/>
                <a:gd name="connsiteX4658" fmla="*/ 26098 w 476250"/>
                <a:gd name="connsiteY4658" fmla="*/ 53934 h 438150"/>
                <a:gd name="connsiteX4659" fmla="*/ 19812 w 476250"/>
                <a:gd name="connsiteY4659" fmla="*/ 44409 h 438150"/>
                <a:gd name="connsiteX4660" fmla="*/ 20479 w 476250"/>
                <a:gd name="connsiteY4660" fmla="*/ 43171 h 438150"/>
                <a:gd name="connsiteX4661" fmla="*/ 20765 w 476250"/>
                <a:gd name="connsiteY4661" fmla="*/ 43075 h 438150"/>
                <a:gd name="connsiteX4662" fmla="*/ 12002 w 476250"/>
                <a:gd name="connsiteY4662" fmla="*/ 84509 h 438150"/>
                <a:gd name="connsiteX4663" fmla="*/ 9620 w 476250"/>
                <a:gd name="connsiteY4663" fmla="*/ 79842 h 438150"/>
                <a:gd name="connsiteX4664" fmla="*/ 8954 w 476250"/>
                <a:gd name="connsiteY4664" fmla="*/ 77556 h 438150"/>
                <a:gd name="connsiteX4665" fmla="*/ 8954 w 476250"/>
                <a:gd name="connsiteY4665" fmla="*/ 76127 h 438150"/>
                <a:gd name="connsiteX4666" fmla="*/ 8954 w 476250"/>
                <a:gd name="connsiteY4666" fmla="*/ 72603 h 438150"/>
                <a:gd name="connsiteX4667" fmla="*/ 8954 w 476250"/>
                <a:gd name="connsiteY4667" fmla="*/ 71365 h 438150"/>
                <a:gd name="connsiteX4668" fmla="*/ 19336 w 476250"/>
                <a:gd name="connsiteY4668" fmla="*/ 63840 h 438150"/>
                <a:gd name="connsiteX4669" fmla="*/ 21812 w 476250"/>
                <a:gd name="connsiteY4669" fmla="*/ 58792 h 438150"/>
                <a:gd name="connsiteX4670" fmla="*/ 10001 w 476250"/>
                <a:gd name="connsiteY4670" fmla="*/ 67078 h 438150"/>
                <a:gd name="connsiteX4671" fmla="*/ 10001 w 476250"/>
                <a:gd name="connsiteY4671" fmla="*/ 66031 h 438150"/>
                <a:gd name="connsiteX4672" fmla="*/ 10478 w 476250"/>
                <a:gd name="connsiteY4672" fmla="*/ 64697 h 438150"/>
                <a:gd name="connsiteX4673" fmla="*/ 16192 w 476250"/>
                <a:gd name="connsiteY4673" fmla="*/ 51648 h 438150"/>
                <a:gd name="connsiteX4674" fmla="*/ 16192 w 476250"/>
                <a:gd name="connsiteY4674" fmla="*/ 51076 h 438150"/>
                <a:gd name="connsiteX4675" fmla="*/ 16859 w 476250"/>
                <a:gd name="connsiteY4675" fmla="*/ 49838 h 438150"/>
                <a:gd name="connsiteX4676" fmla="*/ 17812 w 476250"/>
                <a:gd name="connsiteY4676" fmla="*/ 48124 h 438150"/>
                <a:gd name="connsiteX4677" fmla="*/ 24194 w 476250"/>
                <a:gd name="connsiteY4677" fmla="*/ 57649 h 438150"/>
                <a:gd name="connsiteX4678" fmla="*/ 13240 w 476250"/>
                <a:gd name="connsiteY4678" fmla="*/ 85747 h 438150"/>
                <a:gd name="connsiteX4679" fmla="*/ 12002 w 476250"/>
                <a:gd name="connsiteY4679" fmla="*/ 84509 h 438150"/>
                <a:gd name="connsiteX4680" fmla="*/ 18860 w 476250"/>
                <a:gd name="connsiteY4680" fmla="*/ 94034 h 438150"/>
                <a:gd name="connsiteX4681" fmla="*/ 17240 w 476250"/>
                <a:gd name="connsiteY4681" fmla="*/ 91748 h 438150"/>
                <a:gd name="connsiteX4682" fmla="*/ 16288 w 476250"/>
                <a:gd name="connsiteY4682" fmla="*/ 90415 h 438150"/>
                <a:gd name="connsiteX4683" fmla="*/ 15240 w 476250"/>
                <a:gd name="connsiteY4683" fmla="*/ 88986 h 438150"/>
                <a:gd name="connsiteX4684" fmla="*/ 26765 w 476250"/>
                <a:gd name="connsiteY4684" fmla="*/ 60411 h 438150"/>
                <a:gd name="connsiteX4685" fmla="*/ 32290 w 476250"/>
                <a:gd name="connsiteY4685" fmla="*/ 69650 h 438150"/>
                <a:gd name="connsiteX4686" fmla="*/ 33242 w 476250"/>
                <a:gd name="connsiteY4686" fmla="*/ 70603 h 438150"/>
                <a:gd name="connsiteX4687" fmla="*/ 35052 w 476250"/>
                <a:gd name="connsiteY4687" fmla="*/ 67174 h 438150"/>
                <a:gd name="connsiteX4688" fmla="*/ 34290 w 476250"/>
                <a:gd name="connsiteY4688" fmla="*/ 66031 h 438150"/>
                <a:gd name="connsiteX4689" fmla="*/ 28766 w 476250"/>
                <a:gd name="connsiteY4689" fmla="*/ 57553 h 438150"/>
                <a:gd name="connsiteX4690" fmla="*/ 34004 w 476250"/>
                <a:gd name="connsiteY4690" fmla="*/ 48028 h 438150"/>
                <a:gd name="connsiteX4691" fmla="*/ 43529 w 476250"/>
                <a:gd name="connsiteY4691" fmla="*/ 34122 h 438150"/>
                <a:gd name="connsiteX4692" fmla="*/ 44291 w 476250"/>
                <a:gd name="connsiteY4692" fmla="*/ 35741 h 438150"/>
                <a:gd name="connsiteX4693" fmla="*/ 44863 w 476250"/>
                <a:gd name="connsiteY4693" fmla="*/ 36979 h 438150"/>
                <a:gd name="connsiteX4694" fmla="*/ 47625 w 476250"/>
                <a:gd name="connsiteY4694" fmla="*/ 42694 h 438150"/>
                <a:gd name="connsiteX4695" fmla="*/ 48197 w 476250"/>
                <a:gd name="connsiteY4695" fmla="*/ 43837 h 438150"/>
                <a:gd name="connsiteX4696" fmla="*/ 48578 w 476250"/>
                <a:gd name="connsiteY4696" fmla="*/ 45647 h 438150"/>
                <a:gd name="connsiteX4697" fmla="*/ 46958 w 476250"/>
                <a:gd name="connsiteY4697" fmla="*/ 45647 h 438150"/>
                <a:gd name="connsiteX4698" fmla="*/ 33814 w 476250"/>
                <a:gd name="connsiteY4698" fmla="*/ 51457 h 438150"/>
                <a:gd name="connsiteX4699" fmla="*/ 32861 w 476250"/>
                <a:gd name="connsiteY4699" fmla="*/ 53267 h 438150"/>
                <a:gd name="connsiteX4700" fmla="*/ 31337 w 476250"/>
                <a:gd name="connsiteY4700" fmla="*/ 56125 h 438150"/>
                <a:gd name="connsiteX4701" fmla="*/ 31909 w 476250"/>
                <a:gd name="connsiteY4701" fmla="*/ 56125 h 438150"/>
                <a:gd name="connsiteX4702" fmla="*/ 42482 w 476250"/>
                <a:gd name="connsiteY4702" fmla="*/ 50981 h 438150"/>
                <a:gd name="connsiteX4703" fmla="*/ 44101 w 476250"/>
                <a:gd name="connsiteY4703" fmla="*/ 50981 h 438150"/>
                <a:gd name="connsiteX4704" fmla="*/ 46196 w 476250"/>
                <a:gd name="connsiteY4704" fmla="*/ 50219 h 438150"/>
                <a:gd name="connsiteX4705" fmla="*/ 49149 w 476250"/>
                <a:gd name="connsiteY4705" fmla="*/ 46504 h 438150"/>
                <a:gd name="connsiteX4706" fmla="*/ 60865 w 476250"/>
                <a:gd name="connsiteY4706" fmla="*/ 70984 h 438150"/>
                <a:gd name="connsiteX4707" fmla="*/ 37624 w 476250"/>
                <a:gd name="connsiteY4707" fmla="*/ 116894 h 438150"/>
                <a:gd name="connsiteX4708" fmla="*/ 37624 w 476250"/>
                <a:gd name="connsiteY4708" fmla="*/ 121942 h 438150"/>
                <a:gd name="connsiteX4709" fmla="*/ 38576 w 476250"/>
                <a:gd name="connsiteY4709" fmla="*/ 121942 h 438150"/>
                <a:gd name="connsiteX4710" fmla="*/ 40100 w 476250"/>
                <a:gd name="connsiteY4710" fmla="*/ 121942 h 438150"/>
                <a:gd name="connsiteX4711" fmla="*/ 40100 w 476250"/>
                <a:gd name="connsiteY4711" fmla="*/ 121276 h 438150"/>
                <a:gd name="connsiteX4712" fmla="*/ 42482 w 476250"/>
                <a:gd name="connsiteY4712" fmla="*/ 117180 h 438150"/>
                <a:gd name="connsiteX4713" fmla="*/ 39815 w 476250"/>
                <a:gd name="connsiteY4713" fmla="*/ 120799 h 438150"/>
                <a:gd name="connsiteX4714" fmla="*/ 38767 w 476250"/>
                <a:gd name="connsiteY4714" fmla="*/ 120799 h 438150"/>
                <a:gd name="connsiteX4715" fmla="*/ 39243 w 476250"/>
                <a:gd name="connsiteY4715" fmla="*/ 117085 h 438150"/>
                <a:gd name="connsiteX4716" fmla="*/ 41148 w 476250"/>
                <a:gd name="connsiteY4716" fmla="*/ 111655 h 438150"/>
                <a:gd name="connsiteX4717" fmla="*/ 45434 w 476250"/>
                <a:gd name="connsiteY4717" fmla="*/ 115942 h 438150"/>
                <a:gd name="connsiteX4718" fmla="*/ 43910 w 476250"/>
                <a:gd name="connsiteY4718" fmla="*/ 118323 h 438150"/>
                <a:gd name="connsiteX4719" fmla="*/ 38576 w 476250"/>
                <a:gd name="connsiteY4719" fmla="*/ 123276 h 438150"/>
                <a:gd name="connsiteX4720" fmla="*/ 31814 w 476250"/>
                <a:gd name="connsiteY4720" fmla="*/ 113751 h 438150"/>
                <a:gd name="connsiteX4721" fmla="*/ 22765 w 476250"/>
                <a:gd name="connsiteY4721" fmla="*/ 99940 h 438150"/>
                <a:gd name="connsiteX4722" fmla="*/ 24956 w 476250"/>
                <a:gd name="connsiteY4722" fmla="*/ 89081 h 438150"/>
                <a:gd name="connsiteX4723" fmla="*/ 24956 w 476250"/>
                <a:gd name="connsiteY4723" fmla="*/ 70031 h 438150"/>
                <a:gd name="connsiteX4724" fmla="*/ 22765 w 476250"/>
                <a:gd name="connsiteY4724" fmla="*/ 76413 h 438150"/>
                <a:gd name="connsiteX4725" fmla="*/ 22765 w 476250"/>
                <a:gd name="connsiteY4725" fmla="*/ 98511 h 438150"/>
                <a:gd name="connsiteX4726" fmla="*/ 18860 w 476250"/>
                <a:gd name="connsiteY4726" fmla="*/ 94034 h 438150"/>
                <a:gd name="connsiteX4727" fmla="*/ 42672 w 476250"/>
                <a:gd name="connsiteY4727" fmla="*/ 174235 h 438150"/>
                <a:gd name="connsiteX4728" fmla="*/ 42672 w 476250"/>
                <a:gd name="connsiteY4728" fmla="*/ 171377 h 438150"/>
                <a:gd name="connsiteX4729" fmla="*/ 49149 w 476250"/>
                <a:gd name="connsiteY4729" fmla="*/ 179950 h 438150"/>
                <a:gd name="connsiteX4730" fmla="*/ 50006 w 476250"/>
                <a:gd name="connsiteY4730" fmla="*/ 180902 h 438150"/>
                <a:gd name="connsiteX4731" fmla="*/ 48197 w 476250"/>
                <a:gd name="connsiteY4731" fmla="*/ 185760 h 438150"/>
                <a:gd name="connsiteX4732" fmla="*/ 43339 w 476250"/>
                <a:gd name="connsiteY4732" fmla="*/ 191761 h 438150"/>
                <a:gd name="connsiteX4733" fmla="*/ 38195 w 476250"/>
                <a:gd name="connsiteY4733" fmla="*/ 179569 h 438150"/>
                <a:gd name="connsiteX4734" fmla="*/ 28670 w 476250"/>
                <a:gd name="connsiteY4734" fmla="*/ 167853 h 438150"/>
                <a:gd name="connsiteX4735" fmla="*/ 11525 w 476250"/>
                <a:gd name="connsiteY4735" fmla="*/ 143755 h 438150"/>
                <a:gd name="connsiteX4736" fmla="*/ 16288 w 476250"/>
                <a:gd name="connsiteY4736" fmla="*/ 113941 h 438150"/>
                <a:gd name="connsiteX4737" fmla="*/ 20003 w 476250"/>
                <a:gd name="connsiteY4737" fmla="*/ 98320 h 438150"/>
                <a:gd name="connsiteX4738" fmla="*/ 20765 w 476250"/>
                <a:gd name="connsiteY4738" fmla="*/ 99368 h 438150"/>
                <a:gd name="connsiteX4739" fmla="*/ 30290 w 476250"/>
                <a:gd name="connsiteY4739" fmla="*/ 114799 h 438150"/>
                <a:gd name="connsiteX4740" fmla="*/ 38100 w 476250"/>
                <a:gd name="connsiteY4740" fmla="*/ 124324 h 438150"/>
                <a:gd name="connsiteX4741" fmla="*/ 44482 w 476250"/>
                <a:gd name="connsiteY4741" fmla="*/ 118704 h 438150"/>
                <a:gd name="connsiteX4742" fmla="*/ 45815 w 476250"/>
                <a:gd name="connsiteY4742" fmla="*/ 116513 h 438150"/>
                <a:gd name="connsiteX4743" fmla="*/ 45815 w 476250"/>
                <a:gd name="connsiteY4743" fmla="*/ 117085 h 438150"/>
                <a:gd name="connsiteX4744" fmla="*/ 42101 w 476250"/>
                <a:gd name="connsiteY4744" fmla="*/ 124324 h 438150"/>
                <a:gd name="connsiteX4745" fmla="*/ 38862 w 476250"/>
                <a:gd name="connsiteY4745" fmla="*/ 131086 h 438150"/>
                <a:gd name="connsiteX4746" fmla="*/ 39529 w 476250"/>
                <a:gd name="connsiteY4746" fmla="*/ 140611 h 438150"/>
                <a:gd name="connsiteX4747" fmla="*/ 46291 w 476250"/>
                <a:gd name="connsiteY4747" fmla="*/ 142135 h 438150"/>
                <a:gd name="connsiteX4748" fmla="*/ 48006 w 476250"/>
                <a:gd name="connsiteY4748" fmla="*/ 142135 h 438150"/>
                <a:gd name="connsiteX4749" fmla="*/ 46768 w 476250"/>
                <a:gd name="connsiteY4749" fmla="*/ 145945 h 438150"/>
                <a:gd name="connsiteX4750" fmla="*/ 41815 w 476250"/>
                <a:gd name="connsiteY4750" fmla="*/ 168615 h 438150"/>
                <a:gd name="connsiteX4751" fmla="*/ 41815 w 476250"/>
                <a:gd name="connsiteY4751" fmla="*/ 173949 h 438150"/>
                <a:gd name="connsiteX4752" fmla="*/ 42672 w 476250"/>
                <a:gd name="connsiteY4752" fmla="*/ 174235 h 438150"/>
                <a:gd name="connsiteX4753" fmla="*/ 59722 w 476250"/>
                <a:gd name="connsiteY4753" fmla="*/ 139373 h 438150"/>
                <a:gd name="connsiteX4754" fmla="*/ 48959 w 476250"/>
                <a:gd name="connsiteY4754" fmla="*/ 140897 h 438150"/>
                <a:gd name="connsiteX4755" fmla="*/ 40767 w 476250"/>
                <a:gd name="connsiteY4755" fmla="*/ 139849 h 438150"/>
                <a:gd name="connsiteX4756" fmla="*/ 40767 w 476250"/>
                <a:gd name="connsiteY4756" fmla="*/ 131658 h 438150"/>
                <a:gd name="connsiteX4757" fmla="*/ 43815 w 476250"/>
                <a:gd name="connsiteY4757" fmla="*/ 125276 h 438150"/>
                <a:gd name="connsiteX4758" fmla="*/ 47625 w 476250"/>
                <a:gd name="connsiteY4758" fmla="*/ 117751 h 438150"/>
                <a:gd name="connsiteX4759" fmla="*/ 49816 w 476250"/>
                <a:gd name="connsiteY4759" fmla="*/ 113179 h 438150"/>
                <a:gd name="connsiteX4760" fmla="*/ 52292 w 476250"/>
                <a:gd name="connsiteY4760" fmla="*/ 109465 h 438150"/>
                <a:gd name="connsiteX4761" fmla="*/ 56388 w 476250"/>
                <a:gd name="connsiteY4761" fmla="*/ 102702 h 438150"/>
                <a:gd name="connsiteX4762" fmla="*/ 57436 w 476250"/>
                <a:gd name="connsiteY4762" fmla="*/ 101083 h 438150"/>
                <a:gd name="connsiteX4763" fmla="*/ 58865 w 476250"/>
                <a:gd name="connsiteY4763" fmla="*/ 99559 h 438150"/>
                <a:gd name="connsiteX4764" fmla="*/ 67247 w 476250"/>
                <a:gd name="connsiteY4764" fmla="*/ 116037 h 438150"/>
                <a:gd name="connsiteX4765" fmla="*/ 66485 w 476250"/>
                <a:gd name="connsiteY4765" fmla="*/ 117370 h 438150"/>
                <a:gd name="connsiteX4766" fmla="*/ 60389 w 476250"/>
                <a:gd name="connsiteY4766" fmla="*/ 124038 h 438150"/>
                <a:gd name="connsiteX4767" fmla="*/ 54959 w 476250"/>
                <a:gd name="connsiteY4767" fmla="*/ 125181 h 438150"/>
                <a:gd name="connsiteX4768" fmla="*/ 54959 w 476250"/>
                <a:gd name="connsiteY4768" fmla="*/ 125943 h 438150"/>
                <a:gd name="connsiteX4769" fmla="*/ 55531 w 476250"/>
                <a:gd name="connsiteY4769" fmla="*/ 125943 h 438150"/>
                <a:gd name="connsiteX4770" fmla="*/ 61246 w 476250"/>
                <a:gd name="connsiteY4770" fmla="*/ 124800 h 438150"/>
                <a:gd name="connsiteX4771" fmla="*/ 60865 w 476250"/>
                <a:gd name="connsiteY4771" fmla="*/ 124800 h 438150"/>
                <a:gd name="connsiteX4772" fmla="*/ 67913 w 476250"/>
                <a:gd name="connsiteY4772" fmla="*/ 124800 h 438150"/>
                <a:gd name="connsiteX4773" fmla="*/ 74676 w 476250"/>
                <a:gd name="connsiteY4773" fmla="*/ 122323 h 438150"/>
                <a:gd name="connsiteX4774" fmla="*/ 84201 w 476250"/>
                <a:gd name="connsiteY4774" fmla="*/ 114227 h 438150"/>
                <a:gd name="connsiteX4775" fmla="*/ 91345 w 476250"/>
                <a:gd name="connsiteY4775" fmla="*/ 111846 h 438150"/>
                <a:gd name="connsiteX4776" fmla="*/ 93250 w 476250"/>
                <a:gd name="connsiteY4776" fmla="*/ 111846 h 438150"/>
                <a:gd name="connsiteX4777" fmla="*/ 94964 w 476250"/>
                <a:gd name="connsiteY4777" fmla="*/ 112322 h 438150"/>
                <a:gd name="connsiteX4778" fmla="*/ 94964 w 476250"/>
                <a:gd name="connsiteY4778" fmla="*/ 114037 h 438150"/>
                <a:gd name="connsiteX4779" fmla="*/ 95726 w 476250"/>
                <a:gd name="connsiteY4779" fmla="*/ 114037 h 438150"/>
                <a:gd name="connsiteX4780" fmla="*/ 98108 w 476250"/>
                <a:gd name="connsiteY4780" fmla="*/ 114703 h 438150"/>
                <a:gd name="connsiteX4781" fmla="*/ 98108 w 476250"/>
                <a:gd name="connsiteY4781" fmla="*/ 116513 h 438150"/>
                <a:gd name="connsiteX4782" fmla="*/ 92393 w 476250"/>
                <a:gd name="connsiteY4782" fmla="*/ 116513 h 438150"/>
                <a:gd name="connsiteX4783" fmla="*/ 98298 w 476250"/>
                <a:gd name="connsiteY4783" fmla="*/ 116513 h 438150"/>
                <a:gd name="connsiteX4784" fmla="*/ 99251 w 476250"/>
                <a:gd name="connsiteY4784" fmla="*/ 118609 h 438150"/>
                <a:gd name="connsiteX4785" fmla="*/ 98203 w 476250"/>
                <a:gd name="connsiteY4785" fmla="*/ 119752 h 438150"/>
                <a:gd name="connsiteX4786" fmla="*/ 97441 w 476250"/>
                <a:gd name="connsiteY4786" fmla="*/ 119752 h 438150"/>
                <a:gd name="connsiteX4787" fmla="*/ 96869 w 476250"/>
                <a:gd name="connsiteY4787" fmla="*/ 120990 h 438150"/>
                <a:gd name="connsiteX4788" fmla="*/ 95822 w 476250"/>
                <a:gd name="connsiteY4788" fmla="*/ 120990 h 438150"/>
                <a:gd name="connsiteX4789" fmla="*/ 96584 w 476250"/>
                <a:gd name="connsiteY4789" fmla="*/ 120228 h 438150"/>
                <a:gd name="connsiteX4790" fmla="*/ 96584 w 476250"/>
                <a:gd name="connsiteY4790" fmla="*/ 119656 h 438150"/>
                <a:gd name="connsiteX4791" fmla="*/ 98108 w 476250"/>
                <a:gd name="connsiteY4791" fmla="*/ 119656 h 438150"/>
                <a:gd name="connsiteX4792" fmla="*/ 99155 w 476250"/>
                <a:gd name="connsiteY4792" fmla="*/ 120990 h 438150"/>
                <a:gd name="connsiteX4793" fmla="*/ 97250 w 476250"/>
                <a:gd name="connsiteY4793" fmla="*/ 124228 h 438150"/>
                <a:gd name="connsiteX4794" fmla="*/ 97250 w 476250"/>
                <a:gd name="connsiteY4794" fmla="*/ 123181 h 438150"/>
                <a:gd name="connsiteX4795" fmla="*/ 97250 w 476250"/>
                <a:gd name="connsiteY4795" fmla="*/ 122323 h 438150"/>
                <a:gd name="connsiteX4796" fmla="*/ 96774 w 476250"/>
                <a:gd name="connsiteY4796" fmla="*/ 122323 h 438150"/>
                <a:gd name="connsiteX4797" fmla="*/ 95345 w 476250"/>
                <a:gd name="connsiteY4797" fmla="*/ 122323 h 438150"/>
                <a:gd name="connsiteX4798" fmla="*/ 93536 w 476250"/>
                <a:gd name="connsiteY4798" fmla="*/ 122323 h 438150"/>
                <a:gd name="connsiteX4799" fmla="*/ 94488 w 476250"/>
                <a:gd name="connsiteY4799" fmla="*/ 122323 h 438150"/>
                <a:gd name="connsiteX4800" fmla="*/ 93155 w 476250"/>
                <a:gd name="connsiteY4800" fmla="*/ 123085 h 438150"/>
                <a:gd name="connsiteX4801" fmla="*/ 89440 w 476250"/>
                <a:gd name="connsiteY4801" fmla="*/ 127562 h 438150"/>
                <a:gd name="connsiteX4802" fmla="*/ 84963 w 476250"/>
                <a:gd name="connsiteY4802" fmla="*/ 128134 h 438150"/>
                <a:gd name="connsiteX4803" fmla="*/ 82105 w 476250"/>
                <a:gd name="connsiteY4803" fmla="*/ 128134 h 438150"/>
                <a:gd name="connsiteX4804" fmla="*/ 59341 w 476250"/>
                <a:gd name="connsiteY4804" fmla="*/ 139849 h 438150"/>
                <a:gd name="connsiteX4805" fmla="*/ 59722 w 476250"/>
                <a:gd name="connsiteY4805" fmla="*/ 139373 h 438150"/>
                <a:gd name="connsiteX4806" fmla="*/ 82201 w 476250"/>
                <a:gd name="connsiteY4806" fmla="*/ 146993 h 438150"/>
                <a:gd name="connsiteX4807" fmla="*/ 80391 w 476250"/>
                <a:gd name="connsiteY4807" fmla="*/ 147755 h 438150"/>
                <a:gd name="connsiteX4808" fmla="*/ 73247 w 476250"/>
                <a:gd name="connsiteY4808" fmla="*/ 135658 h 438150"/>
                <a:gd name="connsiteX4809" fmla="*/ 74581 w 476250"/>
                <a:gd name="connsiteY4809" fmla="*/ 134896 h 438150"/>
                <a:gd name="connsiteX4810" fmla="*/ 75724 w 476250"/>
                <a:gd name="connsiteY4810" fmla="*/ 134230 h 438150"/>
                <a:gd name="connsiteX4811" fmla="*/ 83344 w 476250"/>
                <a:gd name="connsiteY4811" fmla="*/ 128991 h 438150"/>
                <a:gd name="connsiteX4812" fmla="*/ 85535 w 476250"/>
                <a:gd name="connsiteY4812" fmla="*/ 128991 h 438150"/>
                <a:gd name="connsiteX4813" fmla="*/ 89821 w 476250"/>
                <a:gd name="connsiteY4813" fmla="*/ 128991 h 438150"/>
                <a:gd name="connsiteX4814" fmla="*/ 98393 w 476250"/>
                <a:gd name="connsiteY4814" fmla="*/ 146612 h 438150"/>
                <a:gd name="connsiteX4815" fmla="*/ 90869 w 476250"/>
                <a:gd name="connsiteY4815" fmla="*/ 146612 h 438150"/>
                <a:gd name="connsiteX4816" fmla="*/ 88678 w 476250"/>
                <a:gd name="connsiteY4816" fmla="*/ 146612 h 438150"/>
                <a:gd name="connsiteX4817" fmla="*/ 82201 w 476250"/>
                <a:gd name="connsiteY4817" fmla="*/ 146993 h 438150"/>
                <a:gd name="connsiteX4818" fmla="*/ 85439 w 476250"/>
                <a:gd name="connsiteY4818" fmla="*/ 146612 h 438150"/>
                <a:gd name="connsiteX4819" fmla="*/ 83249 w 476250"/>
                <a:gd name="connsiteY4819" fmla="*/ 146612 h 438150"/>
                <a:gd name="connsiteX4820" fmla="*/ 85439 w 476250"/>
                <a:gd name="connsiteY4820" fmla="*/ 146612 h 438150"/>
                <a:gd name="connsiteX4821" fmla="*/ 61817 w 476250"/>
                <a:gd name="connsiteY4821" fmla="*/ 320824 h 438150"/>
                <a:gd name="connsiteX4822" fmla="*/ 60865 w 476250"/>
                <a:gd name="connsiteY4822" fmla="*/ 319872 h 438150"/>
                <a:gd name="connsiteX4823" fmla="*/ 62103 w 476250"/>
                <a:gd name="connsiteY4823" fmla="*/ 319300 h 438150"/>
                <a:gd name="connsiteX4824" fmla="*/ 61817 w 476250"/>
                <a:gd name="connsiteY4824" fmla="*/ 320824 h 438150"/>
                <a:gd name="connsiteX4825" fmla="*/ 71342 w 476250"/>
                <a:gd name="connsiteY4825" fmla="*/ 329302 h 438150"/>
                <a:gd name="connsiteX4826" fmla="*/ 73343 w 476250"/>
                <a:gd name="connsiteY4826" fmla="*/ 329302 h 438150"/>
                <a:gd name="connsiteX4827" fmla="*/ 74105 w 476250"/>
                <a:gd name="connsiteY4827" fmla="*/ 331302 h 438150"/>
                <a:gd name="connsiteX4828" fmla="*/ 71342 w 476250"/>
                <a:gd name="connsiteY4828" fmla="*/ 329302 h 438150"/>
                <a:gd name="connsiteX4829" fmla="*/ 86201 w 476250"/>
                <a:gd name="connsiteY4829" fmla="*/ 344637 h 438150"/>
                <a:gd name="connsiteX4830" fmla="*/ 86201 w 476250"/>
                <a:gd name="connsiteY4830" fmla="*/ 344161 h 438150"/>
                <a:gd name="connsiteX4831" fmla="*/ 86963 w 476250"/>
                <a:gd name="connsiteY4831" fmla="*/ 344732 h 438150"/>
                <a:gd name="connsiteX4832" fmla="*/ 86201 w 476250"/>
                <a:gd name="connsiteY4832" fmla="*/ 344637 h 438150"/>
                <a:gd name="connsiteX4833" fmla="*/ 87630 w 476250"/>
                <a:gd name="connsiteY4833" fmla="*/ 342256 h 438150"/>
                <a:gd name="connsiteX4834" fmla="*/ 88392 w 476250"/>
                <a:gd name="connsiteY4834" fmla="*/ 341589 h 438150"/>
                <a:gd name="connsiteX4835" fmla="*/ 89345 w 476250"/>
                <a:gd name="connsiteY4835" fmla="*/ 342065 h 438150"/>
                <a:gd name="connsiteX4836" fmla="*/ 89916 w 476250"/>
                <a:gd name="connsiteY4836" fmla="*/ 342065 h 438150"/>
                <a:gd name="connsiteX4837" fmla="*/ 87630 w 476250"/>
                <a:gd name="connsiteY4837" fmla="*/ 342256 h 438150"/>
                <a:gd name="connsiteX4838" fmla="*/ 90011 w 476250"/>
                <a:gd name="connsiteY4838" fmla="*/ 340922 h 438150"/>
                <a:gd name="connsiteX4839" fmla="*/ 90964 w 476250"/>
                <a:gd name="connsiteY4839" fmla="*/ 341970 h 438150"/>
                <a:gd name="connsiteX4840" fmla="*/ 90011 w 476250"/>
                <a:gd name="connsiteY4840" fmla="*/ 340922 h 438150"/>
                <a:gd name="connsiteX4841" fmla="*/ 90011 w 476250"/>
                <a:gd name="connsiteY4841" fmla="*/ 336922 h 438150"/>
                <a:gd name="connsiteX4842" fmla="*/ 87725 w 476250"/>
                <a:gd name="connsiteY4842" fmla="*/ 340160 h 438150"/>
                <a:gd name="connsiteX4843" fmla="*/ 84868 w 476250"/>
                <a:gd name="connsiteY4843" fmla="*/ 343113 h 438150"/>
                <a:gd name="connsiteX4844" fmla="*/ 82963 w 476250"/>
                <a:gd name="connsiteY4844" fmla="*/ 344827 h 438150"/>
                <a:gd name="connsiteX4845" fmla="*/ 82868 w 476250"/>
                <a:gd name="connsiteY4845" fmla="*/ 344827 h 438150"/>
                <a:gd name="connsiteX4846" fmla="*/ 80867 w 476250"/>
                <a:gd name="connsiteY4846" fmla="*/ 343970 h 438150"/>
                <a:gd name="connsiteX4847" fmla="*/ 83153 w 476250"/>
                <a:gd name="connsiteY4847" fmla="*/ 343970 h 438150"/>
                <a:gd name="connsiteX4848" fmla="*/ 84106 w 476250"/>
                <a:gd name="connsiteY4848" fmla="*/ 341970 h 438150"/>
                <a:gd name="connsiteX4849" fmla="*/ 83058 w 476250"/>
                <a:gd name="connsiteY4849" fmla="*/ 341017 h 438150"/>
                <a:gd name="connsiteX4850" fmla="*/ 84582 w 476250"/>
                <a:gd name="connsiteY4850" fmla="*/ 339398 h 438150"/>
                <a:gd name="connsiteX4851" fmla="*/ 84582 w 476250"/>
                <a:gd name="connsiteY4851" fmla="*/ 338541 h 438150"/>
                <a:gd name="connsiteX4852" fmla="*/ 83725 w 476250"/>
                <a:gd name="connsiteY4852" fmla="*/ 338541 h 438150"/>
                <a:gd name="connsiteX4853" fmla="*/ 81534 w 476250"/>
                <a:gd name="connsiteY4853" fmla="*/ 340637 h 438150"/>
                <a:gd name="connsiteX4854" fmla="*/ 81439 w 476250"/>
                <a:gd name="connsiteY4854" fmla="*/ 340922 h 438150"/>
                <a:gd name="connsiteX4855" fmla="*/ 80010 w 476250"/>
                <a:gd name="connsiteY4855" fmla="*/ 342256 h 438150"/>
                <a:gd name="connsiteX4856" fmla="*/ 80010 w 476250"/>
                <a:gd name="connsiteY4856" fmla="*/ 341589 h 438150"/>
                <a:gd name="connsiteX4857" fmla="*/ 82391 w 476250"/>
                <a:gd name="connsiteY4857" fmla="*/ 338446 h 438150"/>
                <a:gd name="connsiteX4858" fmla="*/ 82391 w 476250"/>
                <a:gd name="connsiteY4858" fmla="*/ 337493 h 438150"/>
                <a:gd name="connsiteX4859" fmla="*/ 81448 w 476250"/>
                <a:gd name="connsiteY4859" fmla="*/ 337484 h 438150"/>
                <a:gd name="connsiteX4860" fmla="*/ 81439 w 476250"/>
                <a:gd name="connsiteY4860" fmla="*/ 337493 h 438150"/>
                <a:gd name="connsiteX4861" fmla="*/ 78677 w 476250"/>
                <a:gd name="connsiteY4861" fmla="*/ 340827 h 438150"/>
                <a:gd name="connsiteX4862" fmla="*/ 77724 w 476250"/>
                <a:gd name="connsiteY4862" fmla="*/ 340827 h 438150"/>
                <a:gd name="connsiteX4863" fmla="*/ 77724 w 476250"/>
                <a:gd name="connsiteY4863" fmla="*/ 340160 h 438150"/>
                <a:gd name="connsiteX4864" fmla="*/ 78867 w 476250"/>
                <a:gd name="connsiteY4864" fmla="*/ 338446 h 438150"/>
                <a:gd name="connsiteX4865" fmla="*/ 79915 w 476250"/>
                <a:gd name="connsiteY4865" fmla="*/ 337969 h 438150"/>
                <a:gd name="connsiteX4866" fmla="*/ 79965 w 476250"/>
                <a:gd name="connsiteY4866" fmla="*/ 337163 h 438150"/>
                <a:gd name="connsiteX4867" fmla="*/ 79915 w 476250"/>
                <a:gd name="connsiteY4867" fmla="*/ 337112 h 438150"/>
                <a:gd name="connsiteX4868" fmla="*/ 78972 w 476250"/>
                <a:gd name="connsiteY4868" fmla="*/ 337103 h 438150"/>
                <a:gd name="connsiteX4869" fmla="*/ 78962 w 476250"/>
                <a:gd name="connsiteY4869" fmla="*/ 337112 h 438150"/>
                <a:gd name="connsiteX4870" fmla="*/ 78391 w 476250"/>
                <a:gd name="connsiteY4870" fmla="*/ 337589 h 438150"/>
                <a:gd name="connsiteX4871" fmla="*/ 76867 w 476250"/>
                <a:gd name="connsiteY4871" fmla="*/ 339874 h 438150"/>
                <a:gd name="connsiteX4872" fmla="*/ 76391 w 476250"/>
                <a:gd name="connsiteY4872" fmla="*/ 339874 h 438150"/>
                <a:gd name="connsiteX4873" fmla="*/ 76391 w 476250"/>
                <a:gd name="connsiteY4873" fmla="*/ 339017 h 438150"/>
                <a:gd name="connsiteX4874" fmla="*/ 78867 w 476250"/>
                <a:gd name="connsiteY4874" fmla="*/ 337207 h 438150"/>
                <a:gd name="connsiteX4875" fmla="*/ 78877 w 476250"/>
                <a:gd name="connsiteY4875" fmla="*/ 336265 h 438150"/>
                <a:gd name="connsiteX4876" fmla="*/ 78867 w 476250"/>
                <a:gd name="connsiteY4876" fmla="*/ 336255 h 438150"/>
                <a:gd name="connsiteX4877" fmla="*/ 77924 w 476250"/>
                <a:gd name="connsiteY4877" fmla="*/ 336245 h 438150"/>
                <a:gd name="connsiteX4878" fmla="*/ 77915 w 476250"/>
                <a:gd name="connsiteY4878" fmla="*/ 336255 h 438150"/>
                <a:gd name="connsiteX4879" fmla="*/ 81724 w 476250"/>
                <a:gd name="connsiteY4879" fmla="*/ 330826 h 438150"/>
                <a:gd name="connsiteX4880" fmla="*/ 81724 w 476250"/>
                <a:gd name="connsiteY4880" fmla="*/ 329873 h 438150"/>
                <a:gd name="connsiteX4881" fmla="*/ 82201 w 476250"/>
                <a:gd name="connsiteY4881" fmla="*/ 329873 h 438150"/>
                <a:gd name="connsiteX4882" fmla="*/ 85154 w 476250"/>
                <a:gd name="connsiteY4882" fmla="*/ 328730 h 438150"/>
                <a:gd name="connsiteX4883" fmla="*/ 90011 w 476250"/>
                <a:gd name="connsiteY4883" fmla="*/ 328730 h 438150"/>
                <a:gd name="connsiteX4884" fmla="*/ 95250 w 476250"/>
                <a:gd name="connsiteY4884" fmla="*/ 330159 h 438150"/>
                <a:gd name="connsiteX4885" fmla="*/ 90297 w 476250"/>
                <a:gd name="connsiteY4885" fmla="*/ 336922 h 438150"/>
                <a:gd name="connsiteX4886" fmla="*/ 90011 w 476250"/>
                <a:gd name="connsiteY4886" fmla="*/ 336922 h 438150"/>
                <a:gd name="connsiteX4887" fmla="*/ 81344 w 476250"/>
                <a:gd name="connsiteY4887" fmla="*/ 342827 h 438150"/>
                <a:gd name="connsiteX4888" fmla="*/ 81915 w 476250"/>
                <a:gd name="connsiteY4888" fmla="*/ 342161 h 438150"/>
                <a:gd name="connsiteX4889" fmla="*/ 82487 w 476250"/>
                <a:gd name="connsiteY4889" fmla="*/ 342161 h 438150"/>
                <a:gd name="connsiteX4890" fmla="*/ 81629 w 476250"/>
                <a:gd name="connsiteY4890" fmla="*/ 342827 h 438150"/>
                <a:gd name="connsiteX4891" fmla="*/ 81344 w 476250"/>
                <a:gd name="connsiteY4891" fmla="*/ 342827 h 438150"/>
                <a:gd name="connsiteX4892" fmla="*/ 79915 w 476250"/>
                <a:gd name="connsiteY4892" fmla="*/ 331397 h 438150"/>
                <a:gd name="connsiteX4893" fmla="*/ 78200 w 476250"/>
                <a:gd name="connsiteY4893" fmla="*/ 333683 h 438150"/>
                <a:gd name="connsiteX4894" fmla="*/ 77343 w 476250"/>
                <a:gd name="connsiteY4894" fmla="*/ 333112 h 438150"/>
                <a:gd name="connsiteX4895" fmla="*/ 79915 w 476250"/>
                <a:gd name="connsiteY4895" fmla="*/ 331397 h 438150"/>
                <a:gd name="connsiteX4896" fmla="*/ 98203 w 476250"/>
                <a:gd name="connsiteY4896" fmla="*/ 336731 h 438150"/>
                <a:gd name="connsiteX4897" fmla="*/ 99822 w 476250"/>
                <a:gd name="connsiteY4897" fmla="*/ 340541 h 438150"/>
                <a:gd name="connsiteX4898" fmla="*/ 98298 w 476250"/>
                <a:gd name="connsiteY4898" fmla="*/ 340541 h 438150"/>
                <a:gd name="connsiteX4899" fmla="*/ 97346 w 476250"/>
                <a:gd name="connsiteY4899" fmla="*/ 341113 h 438150"/>
                <a:gd name="connsiteX4900" fmla="*/ 100203 w 476250"/>
                <a:gd name="connsiteY4900" fmla="*/ 345399 h 438150"/>
                <a:gd name="connsiteX4901" fmla="*/ 93821 w 476250"/>
                <a:gd name="connsiteY4901" fmla="*/ 342637 h 438150"/>
                <a:gd name="connsiteX4902" fmla="*/ 98012 w 476250"/>
                <a:gd name="connsiteY4902" fmla="*/ 338065 h 438150"/>
                <a:gd name="connsiteX4903" fmla="*/ 97060 w 476250"/>
                <a:gd name="connsiteY4903" fmla="*/ 337398 h 438150"/>
                <a:gd name="connsiteX4904" fmla="*/ 96012 w 476250"/>
                <a:gd name="connsiteY4904" fmla="*/ 337398 h 438150"/>
                <a:gd name="connsiteX4905" fmla="*/ 97822 w 476250"/>
                <a:gd name="connsiteY4905" fmla="*/ 333969 h 438150"/>
                <a:gd name="connsiteX4906" fmla="*/ 95917 w 476250"/>
                <a:gd name="connsiteY4906" fmla="*/ 333397 h 438150"/>
                <a:gd name="connsiteX4907" fmla="*/ 97441 w 476250"/>
                <a:gd name="connsiteY4907" fmla="*/ 330635 h 438150"/>
                <a:gd name="connsiteX4908" fmla="*/ 99251 w 476250"/>
                <a:gd name="connsiteY4908" fmla="*/ 332350 h 438150"/>
                <a:gd name="connsiteX4909" fmla="*/ 100679 w 476250"/>
                <a:gd name="connsiteY4909" fmla="*/ 336160 h 438150"/>
                <a:gd name="connsiteX4910" fmla="*/ 98108 w 476250"/>
                <a:gd name="connsiteY4910" fmla="*/ 337112 h 438150"/>
                <a:gd name="connsiteX4911" fmla="*/ 98203 w 476250"/>
                <a:gd name="connsiteY4911" fmla="*/ 336731 h 438150"/>
                <a:gd name="connsiteX4912" fmla="*/ 96774 w 476250"/>
                <a:gd name="connsiteY4912" fmla="*/ 326540 h 438150"/>
                <a:gd name="connsiteX4913" fmla="*/ 95345 w 476250"/>
                <a:gd name="connsiteY4913" fmla="*/ 326540 h 438150"/>
                <a:gd name="connsiteX4914" fmla="*/ 94107 w 476250"/>
                <a:gd name="connsiteY4914" fmla="*/ 325873 h 438150"/>
                <a:gd name="connsiteX4915" fmla="*/ 93155 w 476250"/>
                <a:gd name="connsiteY4915" fmla="*/ 325873 h 438150"/>
                <a:gd name="connsiteX4916" fmla="*/ 85630 w 476250"/>
                <a:gd name="connsiteY4916" fmla="*/ 325873 h 438150"/>
                <a:gd name="connsiteX4917" fmla="*/ 81820 w 476250"/>
                <a:gd name="connsiteY4917" fmla="*/ 327206 h 438150"/>
                <a:gd name="connsiteX4918" fmla="*/ 80867 w 476250"/>
                <a:gd name="connsiteY4918" fmla="*/ 328064 h 438150"/>
                <a:gd name="connsiteX4919" fmla="*/ 80391 w 476250"/>
                <a:gd name="connsiteY4919" fmla="*/ 328064 h 438150"/>
                <a:gd name="connsiteX4920" fmla="*/ 79534 w 476250"/>
                <a:gd name="connsiteY4920" fmla="*/ 325873 h 438150"/>
                <a:gd name="connsiteX4921" fmla="*/ 77724 w 476250"/>
                <a:gd name="connsiteY4921" fmla="*/ 325873 h 438150"/>
                <a:gd name="connsiteX4922" fmla="*/ 63056 w 476250"/>
                <a:gd name="connsiteY4922" fmla="*/ 325301 h 438150"/>
                <a:gd name="connsiteX4923" fmla="*/ 63056 w 476250"/>
                <a:gd name="connsiteY4923" fmla="*/ 321396 h 438150"/>
                <a:gd name="connsiteX4924" fmla="*/ 63056 w 476250"/>
                <a:gd name="connsiteY4924" fmla="*/ 311871 h 438150"/>
                <a:gd name="connsiteX4925" fmla="*/ 61532 w 476250"/>
                <a:gd name="connsiteY4925" fmla="*/ 264913 h 438150"/>
                <a:gd name="connsiteX4926" fmla="*/ 61532 w 476250"/>
                <a:gd name="connsiteY4926" fmla="*/ 259960 h 438150"/>
                <a:gd name="connsiteX4927" fmla="*/ 63818 w 476250"/>
                <a:gd name="connsiteY4927" fmla="*/ 242815 h 438150"/>
                <a:gd name="connsiteX4928" fmla="*/ 65341 w 476250"/>
                <a:gd name="connsiteY4928" fmla="*/ 214811 h 438150"/>
                <a:gd name="connsiteX4929" fmla="*/ 66389 w 476250"/>
                <a:gd name="connsiteY4929" fmla="*/ 186236 h 438150"/>
                <a:gd name="connsiteX4930" fmla="*/ 74676 w 476250"/>
                <a:gd name="connsiteY4930" fmla="*/ 163376 h 438150"/>
                <a:gd name="connsiteX4931" fmla="*/ 80010 w 476250"/>
                <a:gd name="connsiteY4931" fmla="*/ 149184 h 438150"/>
                <a:gd name="connsiteX4932" fmla="*/ 82296 w 476250"/>
                <a:gd name="connsiteY4932" fmla="*/ 148327 h 438150"/>
                <a:gd name="connsiteX4933" fmla="*/ 94202 w 476250"/>
                <a:gd name="connsiteY4933" fmla="*/ 147755 h 438150"/>
                <a:gd name="connsiteX4934" fmla="*/ 98965 w 476250"/>
                <a:gd name="connsiteY4934" fmla="*/ 147755 h 438150"/>
                <a:gd name="connsiteX4935" fmla="*/ 127540 w 476250"/>
                <a:gd name="connsiteY4935" fmla="*/ 205667 h 438150"/>
                <a:gd name="connsiteX4936" fmla="*/ 127540 w 476250"/>
                <a:gd name="connsiteY4936" fmla="*/ 220717 h 438150"/>
                <a:gd name="connsiteX4937" fmla="*/ 127540 w 476250"/>
                <a:gd name="connsiteY4937" fmla="*/ 249863 h 438150"/>
                <a:gd name="connsiteX4938" fmla="*/ 132017 w 476250"/>
                <a:gd name="connsiteY4938" fmla="*/ 276247 h 438150"/>
                <a:gd name="connsiteX4939" fmla="*/ 134588 w 476250"/>
                <a:gd name="connsiteY4939" fmla="*/ 291488 h 438150"/>
                <a:gd name="connsiteX4940" fmla="*/ 139446 w 476250"/>
                <a:gd name="connsiteY4940" fmla="*/ 322348 h 438150"/>
                <a:gd name="connsiteX4941" fmla="*/ 139446 w 476250"/>
                <a:gd name="connsiteY4941" fmla="*/ 322825 h 438150"/>
                <a:gd name="connsiteX4942" fmla="*/ 140780 w 476250"/>
                <a:gd name="connsiteY4942" fmla="*/ 325492 h 438150"/>
                <a:gd name="connsiteX4943" fmla="*/ 139922 w 476250"/>
                <a:gd name="connsiteY4943" fmla="*/ 325492 h 438150"/>
                <a:gd name="connsiteX4944" fmla="*/ 135636 w 476250"/>
                <a:gd name="connsiteY4944" fmla="*/ 324730 h 438150"/>
                <a:gd name="connsiteX4945" fmla="*/ 131636 w 476250"/>
                <a:gd name="connsiteY4945" fmla="*/ 325301 h 438150"/>
                <a:gd name="connsiteX4946" fmla="*/ 127921 w 476250"/>
                <a:gd name="connsiteY4946" fmla="*/ 327111 h 438150"/>
                <a:gd name="connsiteX4947" fmla="*/ 124682 w 476250"/>
                <a:gd name="connsiteY4947" fmla="*/ 328064 h 438150"/>
                <a:gd name="connsiteX4948" fmla="*/ 120491 w 476250"/>
                <a:gd name="connsiteY4948" fmla="*/ 327397 h 438150"/>
                <a:gd name="connsiteX4949" fmla="*/ 117443 w 476250"/>
                <a:gd name="connsiteY4949" fmla="*/ 327397 h 438150"/>
                <a:gd name="connsiteX4950" fmla="*/ 114586 w 476250"/>
                <a:gd name="connsiteY4950" fmla="*/ 327397 h 438150"/>
                <a:gd name="connsiteX4951" fmla="*/ 113252 w 476250"/>
                <a:gd name="connsiteY4951" fmla="*/ 327397 h 438150"/>
                <a:gd name="connsiteX4952" fmla="*/ 110585 w 476250"/>
                <a:gd name="connsiteY4952" fmla="*/ 326920 h 438150"/>
                <a:gd name="connsiteX4953" fmla="*/ 106299 w 476250"/>
                <a:gd name="connsiteY4953" fmla="*/ 326159 h 438150"/>
                <a:gd name="connsiteX4954" fmla="*/ 103346 w 476250"/>
                <a:gd name="connsiteY4954" fmla="*/ 326159 h 438150"/>
                <a:gd name="connsiteX4955" fmla="*/ 103346 w 476250"/>
                <a:gd name="connsiteY4955" fmla="*/ 326159 h 438150"/>
                <a:gd name="connsiteX4956" fmla="*/ 101822 w 476250"/>
                <a:gd name="connsiteY4956" fmla="*/ 326159 h 438150"/>
                <a:gd name="connsiteX4957" fmla="*/ 100774 w 476250"/>
                <a:gd name="connsiteY4957" fmla="*/ 326920 h 438150"/>
                <a:gd name="connsiteX4958" fmla="*/ 101632 w 476250"/>
                <a:gd name="connsiteY4958" fmla="*/ 329016 h 438150"/>
                <a:gd name="connsiteX4959" fmla="*/ 100203 w 476250"/>
                <a:gd name="connsiteY4959" fmla="*/ 329588 h 438150"/>
                <a:gd name="connsiteX4960" fmla="*/ 100203 w 476250"/>
                <a:gd name="connsiteY4960" fmla="*/ 331302 h 438150"/>
                <a:gd name="connsiteX4961" fmla="*/ 98393 w 476250"/>
                <a:gd name="connsiteY4961" fmla="*/ 329778 h 438150"/>
                <a:gd name="connsiteX4962" fmla="*/ 97727 w 476250"/>
                <a:gd name="connsiteY4962" fmla="*/ 328825 h 438150"/>
                <a:gd name="connsiteX4963" fmla="*/ 97727 w 476250"/>
                <a:gd name="connsiteY4963" fmla="*/ 327873 h 438150"/>
                <a:gd name="connsiteX4964" fmla="*/ 95441 w 476250"/>
                <a:gd name="connsiteY4964" fmla="*/ 327873 h 438150"/>
                <a:gd name="connsiteX4965" fmla="*/ 96774 w 476250"/>
                <a:gd name="connsiteY4965" fmla="*/ 326540 h 438150"/>
                <a:gd name="connsiteX4966" fmla="*/ 122206 w 476250"/>
                <a:gd name="connsiteY4966" fmla="*/ 333493 h 438150"/>
                <a:gd name="connsiteX4967" fmla="*/ 121063 w 476250"/>
                <a:gd name="connsiteY4967" fmla="*/ 334160 h 438150"/>
                <a:gd name="connsiteX4968" fmla="*/ 122111 w 476250"/>
                <a:gd name="connsiteY4968" fmla="*/ 336255 h 438150"/>
                <a:gd name="connsiteX4969" fmla="*/ 120682 w 476250"/>
                <a:gd name="connsiteY4969" fmla="*/ 336922 h 438150"/>
                <a:gd name="connsiteX4970" fmla="*/ 121825 w 476250"/>
                <a:gd name="connsiteY4970" fmla="*/ 339493 h 438150"/>
                <a:gd name="connsiteX4971" fmla="*/ 121158 w 476250"/>
                <a:gd name="connsiteY4971" fmla="*/ 339493 h 438150"/>
                <a:gd name="connsiteX4972" fmla="*/ 120205 w 476250"/>
                <a:gd name="connsiteY4972" fmla="*/ 340065 h 438150"/>
                <a:gd name="connsiteX4973" fmla="*/ 121825 w 476250"/>
                <a:gd name="connsiteY4973" fmla="*/ 343970 h 438150"/>
                <a:gd name="connsiteX4974" fmla="*/ 119444 w 476250"/>
                <a:gd name="connsiteY4974" fmla="*/ 344542 h 438150"/>
                <a:gd name="connsiteX4975" fmla="*/ 121444 w 476250"/>
                <a:gd name="connsiteY4975" fmla="*/ 348352 h 438150"/>
                <a:gd name="connsiteX4976" fmla="*/ 119920 w 476250"/>
                <a:gd name="connsiteY4976" fmla="*/ 348352 h 438150"/>
                <a:gd name="connsiteX4977" fmla="*/ 118872 w 476250"/>
                <a:gd name="connsiteY4977" fmla="*/ 349018 h 438150"/>
                <a:gd name="connsiteX4978" fmla="*/ 122206 w 476250"/>
                <a:gd name="connsiteY4978" fmla="*/ 353400 h 438150"/>
                <a:gd name="connsiteX4979" fmla="*/ 112681 w 476250"/>
                <a:gd name="connsiteY4979" fmla="*/ 350923 h 438150"/>
                <a:gd name="connsiteX4980" fmla="*/ 117348 w 476250"/>
                <a:gd name="connsiteY4980" fmla="*/ 346066 h 438150"/>
                <a:gd name="connsiteX4981" fmla="*/ 116300 w 476250"/>
                <a:gd name="connsiteY4981" fmla="*/ 345399 h 438150"/>
                <a:gd name="connsiteX4982" fmla="*/ 114872 w 476250"/>
                <a:gd name="connsiteY4982" fmla="*/ 345399 h 438150"/>
                <a:gd name="connsiteX4983" fmla="*/ 117062 w 476250"/>
                <a:gd name="connsiteY4983" fmla="*/ 341589 h 438150"/>
                <a:gd name="connsiteX4984" fmla="*/ 116015 w 476250"/>
                <a:gd name="connsiteY4984" fmla="*/ 340827 h 438150"/>
                <a:gd name="connsiteX4985" fmla="*/ 114776 w 476250"/>
                <a:gd name="connsiteY4985" fmla="*/ 340827 h 438150"/>
                <a:gd name="connsiteX4986" fmla="*/ 116681 w 476250"/>
                <a:gd name="connsiteY4986" fmla="*/ 336922 h 438150"/>
                <a:gd name="connsiteX4987" fmla="*/ 115634 w 476250"/>
                <a:gd name="connsiteY4987" fmla="*/ 336350 h 438150"/>
                <a:gd name="connsiteX4988" fmla="*/ 115062 w 476250"/>
                <a:gd name="connsiteY4988" fmla="*/ 336350 h 438150"/>
                <a:gd name="connsiteX4989" fmla="*/ 116300 w 476250"/>
                <a:gd name="connsiteY4989" fmla="*/ 333778 h 438150"/>
                <a:gd name="connsiteX4990" fmla="*/ 114967 w 476250"/>
                <a:gd name="connsiteY4990" fmla="*/ 333112 h 438150"/>
                <a:gd name="connsiteX4991" fmla="*/ 116110 w 476250"/>
                <a:gd name="connsiteY4991" fmla="*/ 331016 h 438150"/>
                <a:gd name="connsiteX4992" fmla="*/ 115062 w 476250"/>
                <a:gd name="connsiteY4992" fmla="*/ 330254 h 438150"/>
                <a:gd name="connsiteX4993" fmla="*/ 115824 w 476250"/>
                <a:gd name="connsiteY4993" fmla="*/ 328921 h 438150"/>
                <a:gd name="connsiteX4994" fmla="*/ 121730 w 476250"/>
                <a:gd name="connsiteY4994" fmla="*/ 328921 h 438150"/>
                <a:gd name="connsiteX4995" fmla="*/ 121730 w 476250"/>
                <a:gd name="connsiteY4995" fmla="*/ 330254 h 438150"/>
                <a:gd name="connsiteX4996" fmla="*/ 120968 w 476250"/>
                <a:gd name="connsiteY4996" fmla="*/ 330826 h 438150"/>
                <a:gd name="connsiteX4997" fmla="*/ 122206 w 476250"/>
                <a:gd name="connsiteY4997" fmla="*/ 332445 h 438150"/>
                <a:gd name="connsiteX4998" fmla="*/ 122206 w 476250"/>
                <a:gd name="connsiteY4998" fmla="*/ 333493 h 438150"/>
                <a:gd name="connsiteX4999" fmla="*/ 116872 w 476250"/>
                <a:gd name="connsiteY4999" fmla="*/ 357877 h 438150"/>
                <a:gd name="connsiteX5000" fmla="*/ 112871 w 476250"/>
                <a:gd name="connsiteY5000" fmla="*/ 358448 h 438150"/>
                <a:gd name="connsiteX5001" fmla="*/ 112205 w 476250"/>
                <a:gd name="connsiteY5001" fmla="*/ 352447 h 438150"/>
                <a:gd name="connsiteX5002" fmla="*/ 121730 w 476250"/>
                <a:gd name="connsiteY5002" fmla="*/ 354924 h 438150"/>
                <a:gd name="connsiteX5003" fmla="*/ 116681 w 476250"/>
                <a:gd name="connsiteY5003" fmla="*/ 357115 h 438150"/>
                <a:gd name="connsiteX5004" fmla="*/ 116777 w 476250"/>
                <a:gd name="connsiteY5004" fmla="*/ 356829 h 438150"/>
                <a:gd name="connsiteX5005" fmla="*/ 116872 w 476250"/>
                <a:gd name="connsiteY5005" fmla="*/ 357877 h 438150"/>
                <a:gd name="connsiteX5006" fmla="*/ 102680 w 476250"/>
                <a:gd name="connsiteY5006" fmla="*/ 347494 h 438150"/>
                <a:gd name="connsiteX5007" fmla="*/ 107442 w 476250"/>
                <a:gd name="connsiteY5007" fmla="*/ 342541 h 438150"/>
                <a:gd name="connsiteX5008" fmla="*/ 106394 w 476250"/>
                <a:gd name="connsiteY5008" fmla="*/ 341875 h 438150"/>
                <a:gd name="connsiteX5009" fmla="*/ 105061 w 476250"/>
                <a:gd name="connsiteY5009" fmla="*/ 341875 h 438150"/>
                <a:gd name="connsiteX5010" fmla="*/ 107156 w 476250"/>
                <a:gd name="connsiteY5010" fmla="*/ 338160 h 438150"/>
                <a:gd name="connsiteX5011" fmla="*/ 106109 w 476250"/>
                <a:gd name="connsiteY5011" fmla="*/ 337398 h 438150"/>
                <a:gd name="connsiteX5012" fmla="*/ 104966 w 476250"/>
                <a:gd name="connsiteY5012" fmla="*/ 337398 h 438150"/>
                <a:gd name="connsiteX5013" fmla="*/ 106775 w 476250"/>
                <a:gd name="connsiteY5013" fmla="*/ 333588 h 438150"/>
                <a:gd name="connsiteX5014" fmla="*/ 105728 w 476250"/>
                <a:gd name="connsiteY5014" fmla="*/ 333016 h 438150"/>
                <a:gd name="connsiteX5015" fmla="*/ 105156 w 476250"/>
                <a:gd name="connsiteY5015" fmla="*/ 333016 h 438150"/>
                <a:gd name="connsiteX5016" fmla="*/ 106394 w 476250"/>
                <a:gd name="connsiteY5016" fmla="*/ 330445 h 438150"/>
                <a:gd name="connsiteX5017" fmla="*/ 105156 w 476250"/>
                <a:gd name="connsiteY5017" fmla="*/ 329778 h 438150"/>
                <a:gd name="connsiteX5018" fmla="*/ 106299 w 476250"/>
                <a:gd name="connsiteY5018" fmla="*/ 327873 h 438150"/>
                <a:gd name="connsiteX5019" fmla="*/ 110299 w 476250"/>
                <a:gd name="connsiteY5019" fmla="*/ 328825 h 438150"/>
                <a:gd name="connsiteX5020" fmla="*/ 110299 w 476250"/>
                <a:gd name="connsiteY5020" fmla="*/ 329588 h 438150"/>
                <a:gd name="connsiteX5021" fmla="*/ 109252 w 476250"/>
                <a:gd name="connsiteY5021" fmla="*/ 330254 h 438150"/>
                <a:gd name="connsiteX5022" fmla="*/ 110204 w 476250"/>
                <a:gd name="connsiteY5022" fmla="*/ 332445 h 438150"/>
                <a:gd name="connsiteX5023" fmla="*/ 108776 w 476250"/>
                <a:gd name="connsiteY5023" fmla="*/ 333112 h 438150"/>
                <a:gd name="connsiteX5024" fmla="*/ 109728 w 476250"/>
                <a:gd name="connsiteY5024" fmla="*/ 335684 h 438150"/>
                <a:gd name="connsiteX5025" fmla="*/ 108966 w 476250"/>
                <a:gd name="connsiteY5025" fmla="*/ 335684 h 438150"/>
                <a:gd name="connsiteX5026" fmla="*/ 108014 w 476250"/>
                <a:gd name="connsiteY5026" fmla="*/ 336255 h 438150"/>
                <a:gd name="connsiteX5027" fmla="*/ 109442 w 476250"/>
                <a:gd name="connsiteY5027" fmla="*/ 340255 h 438150"/>
                <a:gd name="connsiteX5028" fmla="*/ 107061 w 476250"/>
                <a:gd name="connsiteY5028" fmla="*/ 340255 h 438150"/>
                <a:gd name="connsiteX5029" fmla="*/ 108776 w 476250"/>
                <a:gd name="connsiteY5029" fmla="*/ 344066 h 438150"/>
                <a:gd name="connsiteX5030" fmla="*/ 107156 w 476250"/>
                <a:gd name="connsiteY5030" fmla="*/ 344066 h 438150"/>
                <a:gd name="connsiteX5031" fmla="*/ 106204 w 476250"/>
                <a:gd name="connsiteY5031" fmla="*/ 344732 h 438150"/>
                <a:gd name="connsiteX5032" fmla="*/ 109252 w 476250"/>
                <a:gd name="connsiteY5032" fmla="*/ 349209 h 438150"/>
                <a:gd name="connsiteX5033" fmla="*/ 102680 w 476250"/>
                <a:gd name="connsiteY5033" fmla="*/ 347494 h 438150"/>
                <a:gd name="connsiteX5034" fmla="*/ 111157 w 476250"/>
                <a:gd name="connsiteY5034" fmla="*/ 359020 h 438150"/>
                <a:gd name="connsiteX5035" fmla="*/ 110109 w 476250"/>
                <a:gd name="connsiteY5035" fmla="*/ 359687 h 438150"/>
                <a:gd name="connsiteX5036" fmla="*/ 110109 w 476250"/>
                <a:gd name="connsiteY5036" fmla="*/ 357877 h 438150"/>
                <a:gd name="connsiteX5037" fmla="*/ 111157 w 476250"/>
                <a:gd name="connsiteY5037" fmla="*/ 357972 h 438150"/>
                <a:gd name="connsiteX5038" fmla="*/ 111157 w 476250"/>
                <a:gd name="connsiteY5038" fmla="*/ 359020 h 438150"/>
                <a:gd name="connsiteX5039" fmla="*/ 180689 w 476250"/>
                <a:gd name="connsiteY5039" fmla="*/ 373212 h 438150"/>
                <a:gd name="connsiteX5040" fmla="*/ 181261 w 476250"/>
                <a:gd name="connsiteY5040" fmla="*/ 373212 h 438150"/>
                <a:gd name="connsiteX5041" fmla="*/ 180689 w 476250"/>
                <a:gd name="connsiteY5041" fmla="*/ 373212 h 438150"/>
                <a:gd name="connsiteX5042" fmla="*/ 214598 w 476250"/>
                <a:gd name="connsiteY5042" fmla="*/ 385594 h 438150"/>
                <a:gd name="connsiteX5043" fmla="*/ 214598 w 476250"/>
                <a:gd name="connsiteY5043" fmla="*/ 383690 h 438150"/>
                <a:gd name="connsiteX5044" fmla="*/ 218408 w 476250"/>
                <a:gd name="connsiteY5044" fmla="*/ 384928 h 438150"/>
                <a:gd name="connsiteX5045" fmla="*/ 214598 w 476250"/>
                <a:gd name="connsiteY5045" fmla="*/ 384451 h 438150"/>
                <a:gd name="connsiteX5046" fmla="*/ 214598 w 476250"/>
                <a:gd name="connsiteY5046" fmla="*/ 385594 h 438150"/>
                <a:gd name="connsiteX5047" fmla="*/ 225552 w 476250"/>
                <a:gd name="connsiteY5047" fmla="*/ 391119 h 438150"/>
                <a:gd name="connsiteX5048" fmla="*/ 222885 w 476250"/>
                <a:gd name="connsiteY5048" fmla="*/ 391119 h 438150"/>
                <a:gd name="connsiteX5049" fmla="*/ 222885 w 476250"/>
                <a:gd name="connsiteY5049" fmla="*/ 386166 h 438150"/>
                <a:gd name="connsiteX5050" fmla="*/ 228600 w 476250"/>
                <a:gd name="connsiteY5050" fmla="*/ 390928 h 438150"/>
                <a:gd name="connsiteX5051" fmla="*/ 225552 w 476250"/>
                <a:gd name="connsiteY5051" fmla="*/ 391119 h 438150"/>
                <a:gd name="connsiteX5052" fmla="*/ 227743 w 476250"/>
                <a:gd name="connsiteY5052" fmla="*/ 387499 h 438150"/>
                <a:gd name="connsiteX5053" fmla="*/ 228886 w 476250"/>
                <a:gd name="connsiteY5053" fmla="*/ 387499 h 438150"/>
                <a:gd name="connsiteX5054" fmla="*/ 229362 w 476250"/>
                <a:gd name="connsiteY5054" fmla="*/ 388642 h 438150"/>
                <a:gd name="connsiteX5055" fmla="*/ 227743 w 476250"/>
                <a:gd name="connsiteY5055" fmla="*/ 387499 h 438150"/>
                <a:gd name="connsiteX5056" fmla="*/ 231362 w 476250"/>
                <a:gd name="connsiteY5056" fmla="*/ 397024 h 438150"/>
                <a:gd name="connsiteX5057" fmla="*/ 230219 w 476250"/>
                <a:gd name="connsiteY5057" fmla="*/ 397024 h 438150"/>
                <a:gd name="connsiteX5058" fmla="*/ 230219 w 476250"/>
                <a:gd name="connsiteY5058" fmla="*/ 392643 h 438150"/>
                <a:gd name="connsiteX5059" fmla="*/ 235172 w 476250"/>
                <a:gd name="connsiteY5059" fmla="*/ 397501 h 438150"/>
                <a:gd name="connsiteX5060" fmla="*/ 231362 w 476250"/>
                <a:gd name="connsiteY5060" fmla="*/ 396263 h 438150"/>
                <a:gd name="connsiteX5061" fmla="*/ 231362 w 476250"/>
                <a:gd name="connsiteY5061" fmla="*/ 397024 h 438150"/>
                <a:gd name="connsiteX5062" fmla="*/ 231362 w 476250"/>
                <a:gd name="connsiteY5062" fmla="*/ 390452 h 438150"/>
                <a:gd name="connsiteX5063" fmla="*/ 236601 w 476250"/>
                <a:gd name="connsiteY5063" fmla="*/ 388547 h 438150"/>
                <a:gd name="connsiteX5064" fmla="*/ 237268 w 476250"/>
                <a:gd name="connsiteY5064" fmla="*/ 388547 h 438150"/>
                <a:gd name="connsiteX5065" fmla="*/ 237268 w 476250"/>
                <a:gd name="connsiteY5065" fmla="*/ 391024 h 438150"/>
                <a:gd name="connsiteX5066" fmla="*/ 235744 w 476250"/>
                <a:gd name="connsiteY5066" fmla="*/ 390071 h 438150"/>
                <a:gd name="connsiteX5067" fmla="*/ 235077 w 476250"/>
                <a:gd name="connsiteY5067" fmla="*/ 390547 h 438150"/>
                <a:gd name="connsiteX5068" fmla="*/ 235744 w 476250"/>
                <a:gd name="connsiteY5068" fmla="*/ 394739 h 438150"/>
                <a:gd name="connsiteX5069" fmla="*/ 231362 w 476250"/>
                <a:gd name="connsiteY5069" fmla="*/ 390452 h 438150"/>
                <a:gd name="connsiteX5070" fmla="*/ 237363 w 476250"/>
                <a:gd name="connsiteY5070" fmla="*/ 403597 h 438150"/>
                <a:gd name="connsiteX5071" fmla="*/ 235839 w 476250"/>
                <a:gd name="connsiteY5071" fmla="*/ 403597 h 438150"/>
                <a:gd name="connsiteX5072" fmla="*/ 236315 w 476250"/>
                <a:gd name="connsiteY5072" fmla="*/ 398929 h 438150"/>
                <a:gd name="connsiteX5073" fmla="*/ 239935 w 476250"/>
                <a:gd name="connsiteY5073" fmla="*/ 403692 h 438150"/>
                <a:gd name="connsiteX5074" fmla="*/ 237363 w 476250"/>
                <a:gd name="connsiteY5074" fmla="*/ 403597 h 438150"/>
                <a:gd name="connsiteX5075" fmla="*/ 242792 w 476250"/>
                <a:gd name="connsiteY5075" fmla="*/ 398167 h 438150"/>
                <a:gd name="connsiteX5076" fmla="*/ 241554 w 476250"/>
                <a:gd name="connsiteY5076" fmla="*/ 397405 h 438150"/>
                <a:gd name="connsiteX5077" fmla="*/ 240887 w 476250"/>
                <a:gd name="connsiteY5077" fmla="*/ 397405 h 438150"/>
                <a:gd name="connsiteX5078" fmla="*/ 240887 w 476250"/>
                <a:gd name="connsiteY5078" fmla="*/ 400453 h 438150"/>
                <a:gd name="connsiteX5079" fmla="*/ 237649 w 476250"/>
                <a:gd name="connsiteY5079" fmla="*/ 396548 h 438150"/>
                <a:gd name="connsiteX5080" fmla="*/ 242792 w 476250"/>
                <a:gd name="connsiteY5080" fmla="*/ 395024 h 438150"/>
                <a:gd name="connsiteX5081" fmla="*/ 243078 w 476250"/>
                <a:gd name="connsiteY5081" fmla="*/ 397310 h 438150"/>
                <a:gd name="connsiteX5082" fmla="*/ 242792 w 476250"/>
                <a:gd name="connsiteY5082" fmla="*/ 398167 h 438150"/>
                <a:gd name="connsiteX5083" fmla="*/ 248507 w 476250"/>
                <a:gd name="connsiteY5083" fmla="*/ 388547 h 438150"/>
                <a:gd name="connsiteX5084" fmla="*/ 248507 w 476250"/>
                <a:gd name="connsiteY5084" fmla="*/ 389976 h 438150"/>
                <a:gd name="connsiteX5085" fmla="*/ 247296 w 476250"/>
                <a:gd name="connsiteY5085" fmla="*/ 389950 h 438150"/>
                <a:gd name="connsiteX5086" fmla="*/ 247269 w 476250"/>
                <a:gd name="connsiteY5086" fmla="*/ 389976 h 438150"/>
                <a:gd name="connsiteX5087" fmla="*/ 247269 w 476250"/>
                <a:gd name="connsiteY5087" fmla="*/ 391691 h 438150"/>
                <a:gd name="connsiteX5088" fmla="*/ 245840 w 476250"/>
                <a:gd name="connsiteY5088" fmla="*/ 391691 h 438150"/>
                <a:gd name="connsiteX5089" fmla="*/ 245840 w 476250"/>
                <a:gd name="connsiteY5089" fmla="*/ 394262 h 438150"/>
                <a:gd name="connsiteX5090" fmla="*/ 244793 w 476250"/>
                <a:gd name="connsiteY5090" fmla="*/ 393691 h 438150"/>
                <a:gd name="connsiteX5091" fmla="*/ 243078 w 476250"/>
                <a:gd name="connsiteY5091" fmla="*/ 392643 h 438150"/>
                <a:gd name="connsiteX5092" fmla="*/ 246126 w 476250"/>
                <a:gd name="connsiteY5092" fmla="*/ 390166 h 438150"/>
                <a:gd name="connsiteX5093" fmla="*/ 245364 w 476250"/>
                <a:gd name="connsiteY5093" fmla="*/ 389214 h 438150"/>
                <a:gd name="connsiteX5094" fmla="*/ 244602 w 476250"/>
                <a:gd name="connsiteY5094" fmla="*/ 389214 h 438150"/>
                <a:gd name="connsiteX5095" fmla="*/ 246031 w 476250"/>
                <a:gd name="connsiteY5095" fmla="*/ 388452 h 438150"/>
                <a:gd name="connsiteX5096" fmla="*/ 249555 w 476250"/>
                <a:gd name="connsiteY5096" fmla="*/ 388452 h 438150"/>
                <a:gd name="connsiteX5097" fmla="*/ 248507 w 476250"/>
                <a:gd name="connsiteY5097" fmla="*/ 388547 h 438150"/>
                <a:gd name="connsiteX5098" fmla="*/ 258890 w 476250"/>
                <a:gd name="connsiteY5098" fmla="*/ 394072 h 438150"/>
                <a:gd name="connsiteX5099" fmla="*/ 257842 w 476250"/>
                <a:gd name="connsiteY5099" fmla="*/ 394643 h 438150"/>
                <a:gd name="connsiteX5100" fmla="*/ 257842 w 476250"/>
                <a:gd name="connsiteY5100" fmla="*/ 392071 h 438150"/>
                <a:gd name="connsiteX5101" fmla="*/ 256654 w 476250"/>
                <a:gd name="connsiteY5101" fmla="*/ 391831 h 438150"/>
                <a:gd name="connsiteX5102" fmla="*/ 256413 w 476250"/>
                <a:gd name="connsiteY5102" fmla="*/ 392071 h 438150"/>
                <a:gd name="connsiteX5103" fmla="*/ 256413 w 476250"/>
                <a:gd name="connsiteY5103" fmla="*/ 390357 h 438150"/>
                <a:gd name="connsiteX5104" fmla="*/ 255175 w 476250"/>
                <a:gd name="connsiteY5104" fmla="*/ 390357 h 438150"/>
                <a:gd name="connsiteX5105" fmla="*/ 255175 w 476250"/>
                <a:gd name="connsiteY5105" fmla="*/ 388928 h 438150"/>
                <a:gd name="connsiteX5106" fmla="*/ 258699 w 476250"/>
                <a:gd name="connsiteY5106" fmla="*/ 388928 h 438150"/>
                <a:gd name="connsiteX5107" fmla="*/ 260223 w 476250"/>
                <a:gd name="connsiteY5107" fmla="*/ 389786 h 438150"/>
                <a:gd name="connsiteX5108" fmla="*/ 259461 w 476250"/>
                <a:gd name="connsiteY5108" fmla="*/ 389786 h 438150"/>
                <a:gd name="connsiteX5109" fmla="*/ 258699 w 476250"/>
                <a:gd name="connsiteY5109" fmla="*/ 390738 h 438150"/>
                <a:gd name="connsiteX5110" fmla="*/ 261747 w 476250"/>
                <a:gd name="connsiteY5110" fmla="*/ 393215 h 438150"/>
                <a:gd name="connsiteX5111" fmla="*/ 260033 w 476250"/>
                <a:gd name="connsiteY5111" fmla="*/ 394262 h 438150"/>
                <a:gd name="connsiteX5112" fmla="*/ 259142 w 476250"/>
                <a:gd name="connsiteY5112" fmla="*/ 393954 h 438150"/>
                <a:gd name="connsiteX5113" fmla="*/ 258890 w 476250"/>
                <a:gd name="connsiteY5113" fmla="*/ 394167 h 438150"/>
                <a:gd name="connsiteX5114" fmla="*/ 258890 w 476250"/>
                <a:gd name="connsiteY5114" fmla="*/ 394072 h 438150"/>
                <a:gd name="connsiteX5115" fmla="*/ 261176 w 476250"/>
                <a:gd name="connsiteY5115" fmla="*/ 399977 h 438150"/>
                <a:gd name="connsiteX5116" fmla="*/ 261176 w 476250"/>
                <a:gd name="connsiteY5116" fmla="*/ 396929 h 438150"/>
                <a:gd name="connsiteX5117" fmla="*/ 260509 w 476250"/>
                <a:gd name="connsiteY5117" fmla="*/ 396929 h 438150"/>
                <a:gd name="connsiteX5118" fmla="*/ 259271 w 476250"/>
                <a:gd name="connsiteY5118" fmla="*/ 397691 h 438150"/>
                <a:gd name="connsiteX5119" fmla="*/ 259271 w 476250"/>
                <a:gd name="connsiteY5119" fmla="*/ 395024 h 438150"/>
                <a:gd name="connsiteX5120" fmla="*/ 264414 w 476250"/>
                <a:gd name="connsiteY5120" fmla="*/ 396548 h 438150"/>
                <a:gd name="connsiteX5121" fmla="*/ 260890 w 476250"/>
                <a:gd name="connsiteY5121" fmla="*/ 400072 h 438150"/>
                <a:gd name="connsiteX5122" fmla="*/ 261176 w 476250"/>
                <a:gd name="connsiteY5122" fmla="*/ 399977 h 438150"/>
                <a:gd name="connsiteX5123" fmla="*/ 264986 w 476250"/>
                <a:gd name="connsiteY5123" fmla="*/ 402644 h 438150"/>
                <a:gd name="connsiteX5124" fmla="*/ 262414 w 476250"/>
                <a:gd name="connsiteY5124" fmla="*/ 402644 h 438150"/>
                <a:gd name="connsiteX5125" fmla="*/ 266033 w 476250"/>
                <a:gd name="connsiteY5125" fmla="*/ 397882 h 438150"/>
                <a:gd name="connsiteX5126" fmla="*/ 266510 w 476250"/>
                <a:gd name="connsiteY5126" fmla="*/ 402549 h 438150"/>
                <a:gd name="connsiteX5127" fmla="*/ 264986 w 476250"/>
                <a:gd name="connsiteY5127" fmla="*/ 402644 h 438150"/>
                <a:gd name="connsiteX5128" fmla="*/ 266414 w 476250"/>
                <a:gd name="connsiteY5128" fmla="*/ 393976 h 438150"/>
                <a:gd name="connsiteX5129" fmla="*/ 267081 w 476250"/>
                <a:gd name="connsiteY5129" fmla="*/ 389786 h 438150"/>
                <a:gd name="connsiteX5130" fmla="*/ 266414 w 476250"/>
                <a:gd name="connsiteY5130" fmla="*/ 389309 h 438150"/>
                <a:gd name="connsiteX5131" fmla="*/ 264890 w 476250"/>
                <a:gd name="connsiteY5131" fmla="*/ 390262 h 438150"/>
                <a:gd name="connsiteX5132" fmla="*/ 264890 w 476250"/>
                <a:gd name="connsiteY5132" fmla="*/ 387499 h 438150"/>
                <a:gd name="connsiteX5133" fmla="*/ 270415 w 476250"/>
                <a:gd name="connsiteY5133" fmla="*/ 389595 h 438150"/>
                <a:gd name="connsiteX5134" fmla="*/ 266414 w 476250"/>
                <a:gd name="connsiteY5134" fmla="*/ 393976 h 438150"/>
                <a:gd name="connsiteX5135" fmla="*/ 271272 w 476250"/>
                <a:gd name="connsiteY5135" fmla="*/ 396072 h 438150"/>
                <a:gd name="connsiteX5136" fmla="*/ 267367 w 476250"/>
                <a:gd name="connsiteY5136" fmla="*/ 396643 h 438150"/>
                <a:gd name="connsiteX5137" fmla="*/ 272320 w 476250"/>
                <a:gd name="connsiteY5137" fmla="*/ 391786 h 438150"/>
                <a:gd name="connsiteX5138" fmla="*/ 272320 w 476250"/>
                <a:gd name="connsiteY5138" fmla="*/ 396167 h 438150"/>
                <a:gd name="connsiteX5139" fmla="*/ 271272 w 476250"/>
                <a:gd name="connsiteY5139" fmla="*/ 396072 h 438150"/>
                <a:gd name="connsiteX5140" fmla="*/ 273177 w 476250"/>
                <a:gd name="connsiteY5140" fmla="*/ 387499 h 438150"/>
                <a:gd name="connsiteX5141" fmla="*/ 273844 w 476250"/>
                <a:gd name="connsiteY5141" fmla="*/ 385880 h 438150"/>
                <a:gd name="connsiteX5142" fmla="*/ 275654 w 476250"/>
                <a:gd name="connsiteY5142" fmla="*/ 385880 h 438150"/>
                <a:gd name="connsiteX5143" fmla="*/ 273177 w 476250"/>
                <a:gd name="connsiteY5143" fmla="*/ 387499 h 438150"/>
                <a:gd name="connsiteX5144" fmla="*/ 279654 w 476250"/>
                <a:gd name="connsiteY5144" fmla="*/ 390166 h 438150"/>
                <a:gd name="connsiteX5145" fmla="*/ 276987 w 476250"/>
                <a:gd name="connsiteY5145" fmla="*/ 390166 h 438150"/>
                <a:gd name="connsiteX5146" fmla="*/ 274225 w 476250"/>
                <a:gd name="connsiteY5146" fmla="*/ 390166 h 438150"/>
                <a:gd name="connsiteX5147" fmla="*/ 280035 w 476250"/>
                <a:gd name="connsiteY5147" fmla="*/ 385404 h 438150"/>
                <a:gd name="connsiteX5148" fmla="*/ 279940 w 476250"/>
                <a:gd name="connsiteY5148" fmla="*/ 390357 h 438150"/>
                <a:gd name="connsiteX5149" fmla="*/ 279654 w 476250"/>
                <a:gd name="connsiteY5149" fmla="*/ 390166 h 438150"/>
                <a:gd name="connsiteX5150" fmla="*/ 287941 w 476250"/>
                <a:gd name="connsiteY5150" fmla="*/ 384261 h 438150"/>
                <a:gd name="connsiteX5151" fmla="*/ 283845 w 476250"/>
                <a:gd name="connsiteY5151" fmla="*/ 383594 h 438150"/>
                <a:gd name="connsiteX5152" fmla="*/ 282131 w 476250"/>
                <a:gd name="connsiteY5152" fmla="*/ 383594 h 438150"/>
                <a:gd name="connsiteX5153" fmla="*/ 288131 w 476250"/>
                <a:gd name="connsiteY5153" fmla="*/ 381499 h 438150"/>
                <a:gd name="connsiteX5154" fmla="*/ 288036 w 476250"/>
                <a:gd name="connsiteY5154" fmla="*/ 384451 h 438150"/>
                <a:gd name="connsiteX5155" fmla="*/ 287941 w 476250"/>
                <a:gd name="connsiteY5155" fmla="*/ 384261 h 438150"/>
                <a:gd name="connsiteX5156" fmla="*/ 297466 w 476250"/>
                <a:gd name="connsiteY5156" fmla="*/ 378451 h 438150"/>
                <a:gd name="connsiteX5157" fmla="*/ 296990 w 476250"/>
                <a:gd name="connsiteY5157" fmla="*/ 378451 h 438150"/>
                <a:gd name="connsiteX5158" fmla="*/ 297561 w 476250"/>
                <a:gd name="connsiteY5158" fmla="*/ 378451 h 438150"/>
                <a:gd name="connsiteX5159" fmla="*/ 297466 w 476250"/>
                <a:gd name="connsiteY5159" fmla="*/ 379022 h 438150"/>
                <a:gd name="connsiteX5160" fmla="*/ 297466 w 476250"/>
                <a:gd name="connsiteY5160" fmla="*/ 378451 h 438150"/>
                <a:gd name="connsiteX5161" fmla="*/ 320231 w 476250"/>
                <a:gd name="connsiteY5161" fmla="*/ 371212 h 438150"/>
                <a:gd name="connsiteX5162" fmla="*/ 321755 w 476250"/>
                <a:gd name="connsiteY5162" fmla="*/ 371212 h 438150"/>
                <a:gd name="connsiteX5163" fmla="*/ 321755 w 476250"/>
                <a:gd name="connsiteY5163" fmla="*/ 372069 h 438150"/>
                <a:gd name="connsiteX5164" fmla="*/ 320231 w 476250"/>
                <a:gd name="connsiteY5164" fmla="*/ 371212 h 438150"/>
                <a:gd name="connsiteX5165" fmla="*/ 345758 w 476250"/>
                <a:gd name="connsiteY5165" fmla="*/ 390452 h 438150"/>
                <a:gd name="connsiteX5166" fmla="*/ 345758 w 476250"/>
                <a:gd name="connsiteY5166" fmla="*/ 393976 h 438150"/>
                <a:gd name="connsiteX5167" fmla="*/ 344424 w 476250"/>
                <a:gd name="connsiteY5167" fmla="*/ 393119 h 438150"/>
                <a:gd name="connsiteX5168" fmla="*/ 344424 w 476250"/>
                <a:gd name="connsiteY5168" fmla="*/ 392071 h 438150"/>
                <a:gd name="connsiteX5169" fmla="*/ 343091 w 476250"/>
                <a:gd name="connsiteY5169" fmla="*/ 390928 h 438150"/>
                <a:gd name="connsiteX5170" fmla="*/ 343662 w 476250"/>
                <a:gd name="connsiteY5170" fmla="*/ 389976 h 438150"/>
                <a:gd name="connsiteX5171" fmla="*/ 341947 w 476250"/>
                <a:gd name="connsiteY5171" fmla="*/ 388452 h 438150"/>
                <a:gd name="connsiteX5172" fmla="*/ 342614 w 476250"/>
                <a:gd name="connsiteY5172" fmla="*/ 387404 h 438150"/>
                <a:gd name="connsiteX5173" fmla="*/ 340328 w 476250"/>
                <a:gd name="connsiteY5173" fmla="*/ 385690 h 438150"/>
                <a:gd name="connsiteX5174" fmla="*/ 341376 w 476250"/>
                <a:gd name="connsiteY5174" fmla="*/ 384356 h 438150"/>
                <a:gd name="connsiteX5175" fmla="*/ 338233 w 476250"/>
                <a:gd name="connsiteY5175" fmla="*/ 382261 h 438150"/>
                <a:gd name="connsiteX5176" fmla="*/ 339757 w 476250"/>
                <a:gd name="connsiteY5176" fmla="*/ 380641 h 438150"/>
                <a:gd name="connsiteX5177" fmla="*/ 336042 w 476250"/>
                <a:gd name="connsiteY5177" fmla="*/ 378070 h 438150"/>
                <a:gd name="connsiteX5178" fmla="*/ 338138 w 476250"/>
                <a:gd name="connsiteY5178" fmla="*/ 376641 h 438150"/>
                <a:gd name="connsiteX5179" fmla="*/ 332899 w 476250"/>
                <a:gd name="connsiteY5179" fmla="*/ 372736 h 438150"/>
                <a:gd name="connsiteX5180" fmla="*/ 334613 w 476250"/>
                <a:gd name="connsiteY5180" fmla="*/ 372736 h 438150"/>
                <a:gd name="connsiteX5181" fmla="*/ 335852 w 476250"/>
                <a:gd name="connsiteY5181" fmla="*/ 371402 h 438150"/>
                <a:gd name="connsiteX5182" fmla="*/ 335185 w 476250"/>
                <a:gd name="connsiteY5182" fmla="*/ 370164 h 438150"/>
                <a:gd name="connsiteX5183" fmla="*/ 338423 w 476250"/>
                <a:gd name="connsiteY5183" fmla="*/ 370164 h 438150"/>
                <a:gd name="connsiteX5184" fmla="*/ 338423 w 476250"/>
                <a:gd name="connsiteY5184" fmla="*/ 373974 h 438150"/>
                <a:gd name="connsiteX5185" fmla="*/ 339471 w 476250"/>
                <a:gd name="connsiteY5185" fmla="*/ 374736 h 438150"/>
                <a:gd name="connsiteX5186" fmla="*/ 341757 w 476250"/>
                <a:gd name="connsiteY5186" fmla="*/ 373021 h 438150"/>
                <a:gd name="connsiteX5187" fmla="*/ 341757 w 476250"/>
                <a:gd name="connsiteY5187" fmla="*/ 378927 h 438150"/>
                <a:gd name="connsiteX5188" fmla="*/ 342710 w 476250"/>
                <a:gd name="connsiteY5188" fmla="*/ 379403 h 438150"/>
                <a:gd name="connsiteX5189" fmla="*/ 344424 w 476250"/>
                <a:gd name="connsiteY5189" fmla="*/ 378355 h 438150"/>
                <a:gd name="connsiteX5190" fmla="*/ 344424 w 476250"/>
                <a:gd name="connsiteY5190" fmla="*/ 382356 h 438150"/>
                <a:gd name="connsiteX5191" fmla="*/ 345472 w 476250"/>
                <a:gd name="connsiteY5191" fmla="*/ 382832 h 438150"/>
                <a:gd name="connsiteX5192" fmla="*/ 346043 w 476250"/>
                <a:gd name="connsiteY5192" fmla="*/ 390643 h 438150"/>
                <a:gd name="connsiteX5193" fmla="*/ 345758 w 476250"/>
                <a:gd name="connsiteY5193" fmla="*/ 390452 h 438150"/>
                <a:gd name="connsiteX5194" fmla="*/ 382429 w 476250"/>
                <a:gd name="connsiteY5194" fmla="*/ 357877 h 438150"/>
                <a:gd name="connsiteX5195" fmla="*/ 389382 w 476250"/>
                <a:gd name="connsiteY5195" fmla="*/ 360448 h 438150"/>
                <a:gd name="connsiteX5196" fmla="*/ 397288 w 476250"/>
                <a:gd name="connsiteY5196" fmla="*/ 372164 h 438150"/>
                <a:gd name="connsiteX5197" fmla="*/ 405765 w 476250"/>
                <a:gd name="connsiteY5197" fmla="*/ 384832 h 438150"/>
                <a:gd name="connsiteX5198" fmla="*/ 405765 w 476250"/>
                <a:gd name="connsiteY5198" fmla="*/ 392357 h 438150"/>
                <a:gd name="connsiteX5199" fmla="*/ 392430 w 476250"/>
                <a:gd name="connsiteY5199" fmla="*/ 400168 h 438150"/>
                <a:gd name="connsiteX5200" fmla="*/ 387477 w 476250"/>
                <a:gd name="connsiteY5200" fmla="*/ 398834 h 438150"/>
                <a:gd name="connsiteX5201" fmla="*/ 381191 w 476250"/>
                <a:gd name="connsiteY5201" fmla="*/ 389309 h 438150"/>
                <a:gd name="connsiteX5202" fmla="*/ 390716 w 476250"/>
                <a:gd name="connsiteY5202" fmla="*/ 383975 h 438150"/>
                <a:gd name="connsiteX5203" fmla="*/ 393478 w 476250"/>
                <a:gd name="connsiteY5203" fmla="*/ 389214 h 438150"/>
                <a:gd name="connsiteX5204" fmla="*/ 389096 w 476250"/>
                <a:gd name="connsiteY5204" fmla="*/ 390547 h 438150"/>
                <a:gd name="connsiteX5205" fmla="*/ 386620 w 476250"/>
                <a:gd name="connsiteY5205" fmla="*/ 395500 h 438150"/>
                <a:gd name="connsiteX5206" fmla="*/ 387191 w 476250"/>
                <a:gd name="connsiteY5206" fmla="*/ 396167 h 438150"/>
                <a:gd name="connsiteX5207" fmla="*/ 387858 w 476250"/>
                <a:gd name="connsiteY5207" fmla="*/ 395596 h 438150"/>
                <a:gd name="connsiteX5208" fmla="*/ 389858 w 476250"/>
                <a:gd name="connsiteY5208" fmla="*/ 391595 h 438150"/>
                <a:gd name="connsiteX5209" fmla="*/ 394526 w 476250"/>
                <a:gd name="connsiteY5209" fmla="*/ 390643 h 438150"/>
                <a:gd name="connsiteX5210" fmla="*/ 395764 w 476250"/>
                <a:gd name="connsiteY5210" fmla="*/ 390643 h 438150"/>
                <a:gd name="connsiteX5211" fmla="*/ 391859 w 476250"/>
                <a:gd name="connsiteY5211" fmla="*/ 383309 h 438150"/>
                <a:gd name="connsiteX5212" fmla="*/ 404146 w 476250"/>
                <a:gd name="connsiteY5212" fmla="*/ 385309 h 438150"/>
                <a:gd name="connsiteX5213" fmla="*/ 404953 w 476250"/>
                <a:gd name="connsiteY5213" fmla="*/ 385359 h 438150"/>
                <a:gd name="connsiteX5214" fmla="*/ 405003 w 476250"/>
                <a:gd name="connsiteY5214" fmla="*/ 385309 h 438150"/>
                <a:gd name="connsiteX5215" fmla="*/ 405013 w 476250"/>
                <a:gd name="connsiteY5215" fmla="*/ 384366 h 438150"/>
                <a:gd name="connsiteX5216" fmla="*/ 405003 w 476250"/>
                <a:gd name="connsiteY5216" fmla="*/ 384356 h 438150"/>
                <a:gd name="connsiteX5217" fmla="*/ 381000 w 476250"/>
                <a:gd name="connsiteY5217" fmla="*/ 387785 h 438150"/>
                <a:gd name="connsiteX5218" fmla="*/ 380333 w 476250"/>
                <a:gd name="connsiteY5218" fmla="*/ 388262 h 438150"/>
                <a:gd name="connsiteX5219" fmla="*/ 378428 w 476250"/>
                <a:gd name="connsiteY5219" fmla="*/ 389404 h 438150"/>
                <a:gd name="connsiteX5220" fmla="*/ 376238 w 476250"/>
                <a:gd name="connsiteY5220" fmla="*/ 390738 h 438150"/>
                <a:gd name="connsiteX5221" fmla="*/ 355568 w 476250"/>
                <a:gd name="connsiteY5221" fmla="*/ 400263 h 438150"/>
                <a:gd name="connsiteX5222" fmla="*/ 347186 w 476250"/>
                <a:gd name="connsiteY5222" fmla="*/ 395596 h 438150"/>
                <a:gd name="connsiteX5223" fmla="*/ 347186 w 476250"/>
                <a:gd name="connsiteY5223" fmla="*/ 390357 h 438150"/>
                <a:gd name="connsiteX5224" fmla="*/ 345853 w 476250"/>
                <a:gd name="connsiteY5224" fmla="*/ 370450 h 438150"/>
                <a:gd name="connsiteX5225" fmla="*/ 366808 w 476250"/>
                <a:gd name="connsiteY5225" fmla="*/ 380832 h 438150"/>
                <a:gd name="connsiteX5226" fmla="*/ 366236 w 476250"/>
                <a:gd name="connsiteY5226" fmla="*/ 384737 h 438150"/>
                <a:gd name="connsiteX5227" fmla="*/ 366186 w 476250"/>
                <a:gd name="connsiteY5227" fmla="*/ 385544 h 438150"/>
                <a:gd name="connsiteX5228" fmla="*/ 366236 w 476250"/>
                <a:gd name="connsiteY5228" fmla="*/ 385594 h 438150"/>
                <a:gd name="connsiteX5229" fmla="*/ 367094 w 476250"/>
                <a:gd name="connsiteY5229" fmla="*/ 380356 h 438150"/>
                <a:gd name="connsiteX5230" fmla="*/ 344710 w 476250"/>
                <a:gd name="connsiteY5230" fmla="*/ 369116 h 438150"/>
                <a:gd name="connsiteX5231" fmla="*/ 335185 w 476250"/>
                <a:gd name="connsiteY5231" fmla="*/ 368545 h 438150"/>
                <a:gd name="connsiteX5232" fmla="*/ 310420 w 476250"/>
                <a:gd name="connsiteY5232" fmla="*/ 372164 h 438150"/>
                <a:gd name="connsiteX5233" fmla="*/ 293180 w 476250"/>
                <a:gd name="connsiteY5233" fmla="*/ 378165 h 438150"/>
                <a:gd name="connsiteX5234" fmla="*/ 252508 w 476250"/>
                <a:gd name="connsiteY5234" fmla="*/ 386833 h 438150"/>
                <a:gd name="connsiteX5235" fmla="*/ 250127 w 476250"/>
                <a:gd name="connsiteY5235" fmla="*/ 386833 h 438150"/>
                <a:gd name="connsiteX5236" fmla="*/ 205835 w 476250"/>
                <a:gd name="connsiteY5236" fmla="*/ 377974 h 438150"/>
                <a:gd name="connsiteX5237" fmla="*/ 188881 w 476250"/>
                <a:gd name="connsiteY5237" fmla="*/ 372164 h 438150"/>
                <a:gd name="connsiteX5238" fmla="*/ 164116 w 476250"/>
                <a:gd name="connsiteY5238" fmla="*/ 368545 h 438150"/>
                <a:gd name="connsiteX5239" fmla="*/ 154591 w 476250"/>
                <a:gd name="connsiteY5239" fmla="*/ 369116 h 438150"/>
                <a:gd name="connsiteX5240" fmla="*/ 131731 w 476250"/>
                <a:gd name="connsiteY5240" fmla="*/ 380546 h 438150"/>
                <a:gd name="connsiteX5241" fmla="*/ 132493 w 476250"/>
                <a:gd name="connsiteY5241" fmla="*/ 385785 h 438150"/>
                <a:gd name="connsiteX5242" fmla="*/ 132493 w 476250"/>
                <a:gd name="connsiteY5242" fmla="*/ 384928 h 438150"/>
                <a:gd name="connsiteX5243" fmla="*/ 131921 w 476250"/>
                <a:gd name="connsiteY5243" fmla="*/ 381022 h 438150"/>
                <a:gd name="connsiteX5244" fmla="*/ 152781 w 476250"/>
                <a:gd name="connsiteY5244" fmla="*/ 370450 h 438150"/>
                <a:gd name="connsiteX5245" fmla="*/ 151543 w 476250"/>
                <a:gd name="connsiteY5245" fmla="*/ 390452 h 438150"/>
                <a:gd name="connsiteX5246" fmla="*/ 151543 w 476250"/>
                <a:gd name="connsiteY5246" fmla="*/ 395691 h 438150"/>
                <a:gd name="connsiteX5247" fmla="*/ 143161 w 476250"/>
                <a:gd name="connsiteY5247" fmla="*/ 400358 h 438150"/>
                <a:gd name="connsiteX5248" fmla="*/ 122492 w 476250"/>
                <a:gd name="connsiteY5248" fmla="*/ 390833 h 438150"/>
                <a:gd name="connsiteX5249" fmla="*/ 119348 w 476250"/>
                <a:gd name="connsiteY5249" fmla="*/ 388547 h 438150"/>
                <a:gd name="connsiteX5250" fmla="*/ 118682 w 476250"/>
                <a:gd name="connsiteY5250" fmla="*/ 388547 h 438150"/>
                <a:gd name="connsiteX5251" fmla="*/ 94774 w 476250"/>
                <a:gd name="connsiteY5251" fmla="*/ 385118 h 438150"/>
                <a:gd name="connsiteX5252" fmla="*/ 94774 w 476250"/>
                <a:gd name="connsiteY5252" fmla="*/ 385975 h 438150"/>
                <a:gd name="connsiteX5253" fmla="*/ 95631 w 476250"/>
                <a:gd name="connsiteY5253" fmla="*/ 385975 h 438150"/>
                <a:gd name="connsiteX5254" fmla="*/ 108490 w 476250"/>
                <a:gd name="connsiteY5254" fmla="*/ 383499 h 438150"/>
                <a:gd name="connsiteX5255" fmla="*/ 104394 w 476250"/>
                <a:gd name="connsiteY5255" fmla="*/ 391310 h 438150"/>
                <a:gd name="connsiteX5256" fmla="*/ 105632 w 476250"/>
                <a:gd name="connsiteY5256" fmla="*/ 391310 h 438150"/>
                <a:gd name="connsiteX5257" fmla="*/ 110299 w 476250"/>
                <a:gd name="connsiteY5257" fmla="*/ 392262 h 438150"/>
                <a:gd name="connsiteX5258" fmla="*/ 112300 w 476250"/>
                <a:gd name="connsiteY5258" fmla="*/ 396263 h 438150"/>
                <a:gd name="connsiteX5259" fmla="*/ 112871 w 476250"/>
                <a:gd name="connsiteY5259" fmla="*/ 396834 h 438150"/>
                <a:gd name="connsiteX5260" fmla="*/ 113450 w 476250"/>
                <a:gd name="connsiteY5260" fmla="*/ 396270 h 438150"/>
                <a:gd name="connsiteX5261" fmla="*/ 113443 w 476250"/>
                <a:gd name="connsiteY5261" fmla="*/ 396167 h 438150"/>
                <a:gd name="connsiteX5262" fmla="*/ 110966 w 476250"/>
                <a:gd name="connsiteY5262" fmla="*/ 391214 h 438150"/>
                <a:gd name="connsiteX5263" fmla="*/ 106490 w 476250"/>
                <a:gd name="connsiteY5263" fmla="*/ 389881 h 438150"/>
                <a:gd name="connsiteX5264" fmla="*/ 109538 w 476250"/>
                <a:gd name="connsiteY5264" fmla="*/ 384166 h 438150"/>
                <a:gd name="connsiteX5265" fmla="*/ 119063 w 476250"/>
                <a:gd name="connsiteY5265" fmla="*/ 389500 h 438150"/>
                <a:gd name="connsiteX5266" fmla="*/ 112586 w 476250"/>
                <a:gd name="connsiteY5266" fmla="*/ 399025 h 438150"/>
                <a:gd name="connsiteX5267" fmla="*/ 107633 w 476250"/>
                <a:gd name="connsiteY5267" fmla="*/ 400358 h 438150"/>
                <a:gd name="connsiteX5268" fmla="*/ 94298 w 476250"/>
                <a:gd name="connsiteY5268" fmla="*/ 392548 h 438150"/>
                <a:gd name="connsiteX5269" fmla="*/ 94298 w 476250"/>
                <a:gd name="connsiteY5269" fmla="*/ 385023 h 438150"/>
                <a:gd name="connsiteX5270" fmla="*/ 102775 w 476250"/>
                <a:gd name="connsiteY5270" fmla="*/ 372355 h 438150"/>
                <a:gd name="connsiteX5271" fmla="*/ 110680 w 476250"/>
                <a:gd name="connsiteY5271" fmla="*/ 360639 h 438150"/>
                <a:gd name="connsiteX5272" fmla="*/ 117634 w 476250"/>
                <a:gd name="connsiteY5272" fmla="*/ 358067 h 438150"/>
                <a:gd name="connsiteX5273" fmla="*/ 128397 w 476250"/>
                <a:gd name="connsiteY5273" fmla="*/ 362353 h 438150"/>
                <a:gd name="connsiteX5274" fmla="*/ 129064 w 476250"/>
                <a:gd name="connsiteY5274" fmla="*/ 381403 h 438150"/>
                <a:gd name="connsiteX5275" fmla="*/ 130969 w 476250"/>
                <a:gd name="connsiteY5275" fmla="*/ 387404 h 438150"/>
                <a:gd name="connsiteX5276" fmla="*/ 141637 w 476250"/>
                <a:gd name="connsiteY5276" fmla="*/ 390547 h 438150"/>
                <a:gd name="connsiteX5277" fmla="*/ 150305 w 476250"/>
                <a:gd name="connsiteY5277" fmla="*/ 392262 h 438150"/>
                <a:gd name="connsiteX5278" fmla="*/ 150305 w 476250"/>
                <a:gd name="connsiteY5278" fmla="*/ 395500 h 438150"/>
                <a:gd name="connsiteX5279" fmla="*/ 150305 w 476250"/>
                <a:gd name="connsiteY5279" fmla="*/ 396263 h 438150"/>
                <a:gd name="connsiteX5280" fmla="*/ 150876 w 476250"/>
                <a:gd name="connsiteY5280" fmla="*/ 396263 h 438150"/>
                <a:gd name="connsiteX5281" fmla="*/ 150209 w 476250"/>
                <a:gd name="connsiteY5281" fmla="*/ 391881 h 438150"/>
                <a:gd name="connsiteX5282" fmla="*/ 140684 w 476250"/>
                <a:gd name="connsiteY5282" fmla="*/ 389690 h 438150"/>
                <a:gd name="connsiteX5283" fmla="*/ 131159 w 476250"/>
                <a:gd name="connsiteY5283" fmla="*/ 387023 h 438150"/>
                <a:gd name="connsiteX5284" fmla="*/ 129635 w 476250"/>
                <a:gd name="connsiteY5284" fmla="*/ 381880 h 438150"/>
                <a:gd name="connsiteX5285" fmla="*/ 129064 w 476250"/>
                <a:gd name="connsiteY5285" fmla="*/ 362830 h 438150"/>
                <a:gd name="connsiteX5286" fmla="*/ 128111 w 476250"/>
                <a:gd name="connsiteY5286" fmla="*/ 353305 h 438150"/>
                <a:gd name="connsiteX5287" fmla="*/ 140208 w 476250"/>
                <a:gd name="connsiteY5287" fmla="*/ 343780 h 438150"/>
                <a:gd name="connsiteX5288" fmla="*/ 141542 w 476250"/>
                <a:gd name="connsiteY5288" fmla="*/ 344446 h 438150"/>
                <a:gd name="connsiteX5289" fmla="*/ 142399 w 476250"/>
                <a:gd name="connsiteY5289" fmla="*/ 344446 h 438150"/>
                <a:gd name="connsiteX5290" fmla="*/ 147066 w 476250"/>
                <a:gd name="connsiteY5290" fmla="*/ 347018 h 438150"/>
                <a:gd name="connsiteX5291" fmla="*/ 148114 w 476250"/>
                <a:gd name="connsiteY5291" fmla="*/ 347018 h 438150"/>
                <a:gd name="connsiteX5292" fmla="*/ 148685 w 476250"/>
                <a:gd name="connsiteY5292" fmla="*/ 347018 h 438150"/>
                <a:gd name="connsiteX5293" fmla="*/ 150019 w 476250"/>
                <a:gd name="connsiteY5293" fmla="*/ 347018 h 438150"/>
                <a:gd name="connsiteX5294" fmla="*/ 151162 w 476250"/>
                <a:gd name="connsiteY5294" fmla="*/ 348828 h 438150"/>
                <a:gd name="connsiteX5295" fmla="*/ 154019 w 476250"/>
                <a:gd name="connsiteY5295" fmla="*/ 359877 h 438150"/>
                <a:gd name="connsiteX5296" fmla="*/ 152305 w 476250"/>
                <a:gd name="connsiteY5296" fmla="*/ 358829 h 438150"/>
                <a:gd name="connsiteX5297" fmla="*/ 147161 w 476250"/>
                <a:gd name="connsiteY5297" fmla="*/ 355686 h 438150"/>
                <a:gd name="connsiteX5298" fmla="*/ 136493 w 476250"/>
                <a:gd name="connsiteY5298" fmla="*/ 349209 h 438150"/>
                <a:gd name="connsiteX5299" fmla="*/ 135255 w 476250"/>
                <a:gd name="connsiteY5299" fmla="*/ 349209 h 438150"/>
                <a:gd name="connsiteX5300" fmla="*/ 132683 w 476250"/>
                <a:gd name="connsiteY5300" fmla="*/ 349209 h 438150"/>
                <a:gd name="connsiteX5301" fmla="*/ 131731 w 476250"/>
                <a:gd name="connsiteY5301" fmla="*/ 350162 h 438150"/>
                <a:gd name="connsiteX5302" fmla="*/ 132398 w 476250"/>
                <a:gd name="connsiteY5302" fmla="*/ 350638 h 438150"/>
                <a:gd name="connsiteX5303" fmla="*/ 133731 w 476250"/>
                <a:gd name="connsiteY5303" fmla="*/ 350638 h 438150"/>
                <a:gd name="connsiteX5304" fmla="*/ 134779 w 476250"/>
                <a:gd name="connsiteY5304" fmla="*/ 351971 h 438150"/>
                <a:gd name="connsiteX5305" fmla="*/ 137827 w 476250"/>
                <a:gd name="connsiteY5305" fmla="*/ 366164 h 438150"/>
                <a:gd name="connsiteX5306" fmla="*/ 137827 w 476250"/>
                <a:gd name="connsiteY5306" fmla="*/ 369212 h 438150"/>
                <a:gd name="connsiteX5307" fmla="*/ 137065 w 476250"/>
                <a:gd name="connsiteY5307" fmla="*/ 369497 h 438150"/>
                <a:gd name="connsiteX5308" fmla="*/ 136398 w 476250"/>
                <a:gd name="connsiteY5308" fmla="*/ 370354 h 438150"/>
                <a:gd name="connsiteX5309" fmla="*/ 137065 w 476250"/>
                <a:gd name="connsiteY5309" fmla="*/ 370926 h 438150"/>
                <a:gd name="connsiteX5310" fmla="*/ 137541 w 476250"/>
                <a:gd name="connsiteY5310" fmla="*/ 370926 h 438150"/>
                <a:gd name="connsiteX5311" fmla="*/ 140113 w 476250"/>
                <a:gd name="connsiteY5311" fmla="*/ 370259 h 438150"/>
                <a:gd name="connsiteX5312" fmla="*/ 141351 w 476250"/>
                <a:gd name="connsiteY5312" fmla="*/ 370259 h 438150"/>
                <a:gd name="connsiteX5313" fmla="*/ 144113 w 476250"/>
                <a:gd name="connsiteY5313" fmla="*/ 369688 h 438150"/>
                <a:gd name="connsiteX5314" fmla="*/ 144971 w 476250"/>
                <a:gd name="connsiteY5314" fmla="*/ 368735 h 438150"/>
                <a:gd name="connsiteX5315" fmla="*/ 143923 w 476250"/>
                <a:gd name="connsiteY5315" fmla="*/ 368735 h 438150"/>
                <a:gd name="connsiteX5316" fmla="*/ 142589 w 476250"/>
                <a:gd name="connsiteY5316" fmla="*/ 368735 h 438150"/>
                <a:gd name="connsiteX5317" fmla="*/ 141256 w 476250"/>
                <a:gd name="connsiteY5317" fmla="*/ 366354 h 438150"/>
                <a:gd name="connsiteX5318" fmla="*/ 138589 w 476250"/>
                <a:gd name="connsiteY5318" fmla="*/ 356162 h 438150"/>
                <a:gd name="connsiteX5319" fmla="*/ 146018 w 476250"/>
                <a:gd name="connsiteY5319" fmla="*/ 360829 h 438150"/>
                <a:gd name="connsiteX5320" fmla="*/ 150590 w 476250"/>
                <a:gd name="connsiteY5320" fmla="*/ 363592 h 438150"/>
                <a:gd name="connsiteX5321" fmla="*/ 156115 w 476250"/>
                <a:gd name="connsiteY5321" fmla="*/ 366830 h 438150"/>
                <a:gd name="connsiteX5322" fmla="*/ 157258 w 476250"/>
                <a:gd name="connsiteY5322" fmla="*/ 366830 h 438150"/>
                <a:gd name="connsiteX5323" fmla="*/ 157258 w 476250"/>
                <a:gd name="connsiteY5323" fmla="*/ 365401 h 438150"/>
                <a:gd name="connsiteX5324" fmla="*/ 153734 w 476250"/>
                <a:gd name="connsiteY5324" fmla="*/ 348542 h 438150"/>
                <a:gd name="connsiteX5325" fmla="*/ 153734 w 476250"/>
                <a:gd name="connsiteY5325" fmla="*/ 346447 h 438150"/>
                <a:gd name="connsiteX5326" fmla="*/ 154496 w 476250"/>
                <a:gd name="connsiteY5326" fmla="*/ 346447 h 438150"/>
                <a:gd name="connsiteX5327" fmla="*/ 155258 w 476250"/>
                <a:gd name="connsiteY5327" fmla="*/ 345590 h 438150"/>
                <a:gd name="connsiteX5328" fmla="*/ 154591 w 476250"/>
                <a:gd name="connsiteY5328" fmla="*/ 345113 h 438150"/>
                <a:gd name="connsiteX5329" fmla="*/ 154115 w 476250"/>
                <a:gd name="connsiteY5329" fmla="*/ 345113 h 438150"/>
                <a:gd name="connsiteX5330" fmla="*/ 151829 w 476250"/>
                <a:gd name="connsiteY5330" fmla="*/ 345780 h 438150"/>
                <a:gd name="connsiteX5331" fmla="*/ 152305 w 476250"/>
                <a:gd name="connsiteY5331" fmla="*/ 345780 h 438150"/>
                <a:gd name="connsiteX5332" fmla="*/ 149447 w 476250"/>
                <a:gd name="connsiteY5332" fmla="*/ 345780 h 438150"/>
                <a:gd name="connsiteX5333" fmla="*/ 149447 w 476250"/>
                <a:gd name="connsiteY5333" fmla="*/ 343780 h 438150"/>
                <a:gd name="connsiteX5334" fmla="*/ 150400 w 476250"/>
                <a:gd name="connsiteY5334" fmla="*/ 343780 h 438150"/>
                <a:gd name="connsiteX5335" fmla="*/ 150400 w 476250"/>
                <a:gd name="connsiteY5335" fmla="*/ 342065 h 438150"/>
                <a:gd name="connsiteX5336" fmla="*/ 150400 w 476250"/>
                <a:gd name="connsiteY5336" fmla="*/ 341494 h 438150"/>
                <a:gd name="connsiteX5337" fmla="*/ 160592 w 476250"/>
                <a:gd name="connsiteY5337" fmla="*/ 340827 h 438150"/>
                <a:gd name="connsiteX5338" fmla="*/ 188119 w 476250"/>
                <a:gd name="connsiteY5338" fmla="*/ 345018 h 438150"/>
                <a:gd name="connsiteX5339" fmla="*/ 205073 w 476250"/>
                <a:gd name="connsiteY5339" fmla="*/ 350828 h 438150"/>
                <a:gd name="connsiteX5340" fmla="*/ 247460 w 476250"/>
                <a:gd name="connsiteY5340" fmla="*/ 359877 h 438150"/>
                <a:gd name="connsiteX5341" fmla="*/ 249746 w 476250"/>
                <a:gd name="connsiteY5341" fmla="*/ 359877 h 438150"/>
                <a:gd name="connsiteX5342" fmla="*/ 293942 w 476250"/>
                <a:gd name="connsiteY5342" fmla="*/ 350447 h 438150"/>
                <a:gd name="connsiteX5343" fmla="*/ 311087 w 476250"/>
                <a:gd name="connsiteY5343" fmla="*/ 344446 h 438150"/>
                <a:gd name="connsiteX5344" fmla="*/ 338614 w 476250"/>
                <a:gd name="connsiteY5344" fmla="*/ 340255 h 438150"/>
                <a:gd name="connsiteX5345" fmla="*/ 351568 w 476250"/>
                <a:gd name="connsiteY5345" fmla="*/ 341398 h 438150"/>
                <a:gd name="connsiteX5346" fmla="*/ 352139 w 476250"/>
                <a:gd name="connsiteY5346" fmla="*/ 342161 h 438150"/>
                <a:gd name="connsiteX5347" fmla="*/ 352996 w 476250"/>
                <a:gd name="connsiteY5347" fmla="*/ 345209 h 438150"/>
                <a:gd name="connsiteX5348" fmla="*/ 355568 w 476250"/>
                <a:gd name="connsiteY5348" fmla="*/ 345970 h 438150"/>
                <a:gd name="connsiteX5349" fmla="*/ 359569 w 476250"/>
                <a:gd name="connsiteY5349" fmla="*/ 343685 h 438150"/>
                <a:gd name="connsiteX5350" fmla="*/ 371761 w 476250"/>
                <a:gd name="connsiteY5350" fmla="*/ 353210 h 438150"/>
                <a:gd name="connsiteX5351" fmla="*/ 370808 w 476250"/>
                <a:gd name="connsiteY5351" fmla="*/ 362735 h 438150"/>
                <a:gd name="connsiteX5352" fmla="*/ 370142 w 476250"/>
                <a:gd name="connsiteY5352" fmla="*/ 381785 h 438150"/>
                <a:gd name="connsiteX5353" fmla="*/ 368618 w 476250"/>
                <a:gd name="connsiteY5353" fmla="*/ 386928 h 438150"/>
                <a:gd name="connsiteX5354" fmla="*/ 359093 w 476250"/>
                <a:gd name="connsiteY5354" fmla="*/ 389595 h 438150"/>
                <a:gd name="connsiteX5355" fmla="*/ 349568 w 476250"/>
                <a:gd name="connsiteY5355" fmla="*/ 391786 h 438150"/>
                <a:gd name="connsiteX5356" fmla="*/ 348901 w 476250"/>
                <a:gd name="connsiteY5356" fmla="*/ 396167 h 438150"/>
                <a:gd name="connsiteX5357" fmla="*/ 349472 w 476250"/>
                <a:gd name="connsiteY5357" fmla="*/ 396167 h 438150"/>
                <a:gd name="connsiteX5358" fmla="*/ 349472 w 476250"/>
                <a:gd name="connsiteY5358" fmla="*/ 395405 h 438150"/>
                <a:gd name="connsiteX5359" fmla="*/ 349472 w 476250"/>
                <a:gd name="connsiteY5359" fmla="*/ 392167 h 438150"/>
                <a:gd name="connsiteX5360" fmla="*/ 358140 w 476250"/>
                <a:gd name="connsiteY5360" fmla="*/ 390452 h 438150"/>
                <a:gd name="connsiteX5361" fmla="*/ 368808 w 476250"/>
                <a:gd name="connsiteY5361" fmla="*/ 387309 h 438150"/>
                <a:gd name="connsiteX5362" fmla="*/ 370713 w 476250"/>
                <a:gd name="connsiteY5362" fmla="*/ 381308 h 438150"/>
                <a:gd name="connsiteX5363" fmla="*/ 371380 w 476250"/>
                <a:gd name="connsiteY5363" fmla="*/ 362258 h 438150"/>
                <a:gd name="connsiteX5364" fmla="*/ 383000 w 476250"/>
                <a:gd name="connsiteY5364" fmla="*/ 358067 h 438150"/>
                <a:gd name="connsiteX5365" fmla="*/ 382429 w 476250"/>
                <a:gd name="connsiteY5365" fmla="*/ 357877 h 438150"/>
                <a:gd name="connsiteX5366" fmla="*/ 401955 w 476250"/>
                <a:gd name="connsiteY5366" fmla="*/ 345304 h 438150"/>
                <a:gd name="connsiteX5367" fmla="*/ 404813 w 476250"/>
                <a:gd name="connsiteY5367" fmla="*/ 341017 h 438150"/>
                <a:gd name="connsiteX5368" fmla="*/ 403860 w 476250"/>
                <a:gd name="connsiteY5368" fmla="*/ 340446 h 438150"/>
                <a:gd name="connsiteX5369" fmla="*/ 402336 w 476250"/>
                <a:gd name="connsiteY5369" fmla="*/ 340446 h 438150"/>
                <a:gd name="connsiteX5370" fmla="*/ 403955 w 476250"/>
                <a:gd name="connsiteY5370" fmla="*/ 336636 h 438150"/>
                <a:gd name="connsiteX5371" fmla="*/ 401669 w 476250"/>
                <a:gd name="connsiteY5371" fmla="*/ 336636 h 438150"/>
                <a:gd name="connsiteX5372" fmla="*/ 403098 w 476250"/>
                <a:gd name="connsiteY5372" fmla="*/ 332826 h 438150"/>
                <a:gd name="connsiteX5373" fmla="*/ 401384 w 476250"/>
                <a:gd name="connsiteY5373" fmla="*/ 332826 h 438150"/>
                <a:gd name="connsiteX5374" fmla="*/ 402336 w 476250"/>
                <a:gd name="connsiteY5374" fmla="*/ 330159 h 438150"/>
                <a:gd name="connsiteX5375" fmla="*/ 400907 w 476250"/>
                <a:gd name="connsiteY5375" fmla="*/ 329588 h 438150"/>
                <a:gd name="connsiteX5376" fmla="*/ 401765 w 476250"/>
                <a:gd name="connsiteY5376" fmla="*/ 327492 h 438150"/>
                <a:gd name="connsiteX5377" fmla="*/ 400659 w 476250"/>
                <a:gd name="connsiteY5377" fmla="*/ 326722 h 438150"/>
                <a:gd name="connsiteX5378" fmla="*/ 400621 w 476250"/>
                <a:gd name="connsiteY5378" fmla="*/ 326730 h 438150"/>
                <a:gd name="connsiteX5379" fmla="*/ 401193 w 476250"/>
                <a:gd name="connsiteY5379" fmla="*/ 325111 h 438150"/>
                <a:gd name="connsiteX5380" fmla="*/ 400431 w 476250"/>
                <a:gd name="connsiteY5380" fmla="*/ 324539 h 438150"/>
                <a:gd name="connsiteX5381" fmla="*/ 400431 w 476250"/>
                <a:gd name="connsiteY5381" fmla="*/ 323301 h 438150"/>
                <a:gd name="connsiteX5382" fmla="*/ 399764 w 476250"/>
                <a:gd name="connsiteY5382" fmla="*/ 322634 h 438150"/>
                <a:gd name="connsiteX5383" fmla="*/ 399764 w 476250"/>
                <a:gd name="connsiteY5383" fmla="*/ 321682 h 438150"/>
                <a:gd name="connsiteX5384" fmla="*/ 399193 w 476250"/>
                <a:gd name="connsiteY5384" fmla="*/ 321015 h 438150"/>
                <a:gd name="connsiteX5385" fmla="*/ 399193 w 476250"/>
                <a:gd name="connsiteY5385" fmla="*/ 320063 h 438150"/>
                <a:gd name="connsiteX5386" fmla="*/ 399193 w 476250"/>
                <a:gd name="connsiteY5386" fmla="*/ 319586 h 438150"/>
                <a:gd name="connsiteX5387" fmla="*/ 399193 w 476250"/>
                <a:gd name="connsiteY5387" fmla="*/ 318919 h 438150"/>
                <a:gd name="connsiteX5388" fmla="*/ 399017 w 476250"/>
                <a:gd name="connsiteY5388" fmla="*/ 317857 h 438150"/>
                <a:gd name="connsiteX5389" fmla="*/ 399193 w 476250"/>
                <a:gd name="connsiteY5389" fmla="*/ 317681 h 438150"/>
                <a:gd name="connsiteX5390" fmla="*/ 399193 w 476250"/>
                <a:gd name="connsiteY5390" fmla="*/ 316729 h 438150"/>
                <a:gd name="connsiteX5391" fmla="*/ 408146 w 476250"/>
                <a:gd name="connsiteY5391" fmla="*/ 312347 h 438150"/>
                <a:gd name="connsiteX5392" fmla="*/ 408146 w 476250"/>
                <a:gd name="connsiteY5392" fmla="*/ 315014 h 438150"/>
                <a:gd name="connsiteX5393" fmla="*/ 408146 w 476250"/>
                <a:gd name="connsiteY5393" fmla="*/ 314347 h 438150"/>
                <a:gd name="connsiteX5394" fmla="*/ 407670 w 476250"/>
                <a:gd name="connsiteY5394" fmla="*/ 314347 h 438150"/>
                <a:gd name="connsiteX5395" fmla="*/ 407670 w 476250"/>
                <a:gd name="connsiteY5395" fmla="*/ 313776 h 438150"/>
                <a:gd name="connsiteX5396" fmla="*/ 407670 w 476250"/>
                <a:gd name="connsiteY5396" fmla="*/ 315586 h 438150"/>
                <a:gd name="connsiteX5397" fmla="*/ 407670 w 476250"/>
                <a:gd name="connsiteY5397" fmla="*/ 316443 h 438150"/>
                <a:gd name="connsiteX5398" fmla="*/ 407670 w 476250"/>
                <a:gd name="connsiteY5398" fmla="*/ 317110 h 438150"/>
                <a:gd name="connsiteX5399" fmla="*/ 407670 w 476250"/>
                <a:gd name="connsiteY5399" fmla="*/ 317872 h 438150"/>
                <a:gd name="connsiteX5400" fmla="*/ 407670 w 476250"/>
                <a:gd name="connsiteY5400" fmla="*/ 318824 h 438150"/>
                <a:gd name="connsiteX5401" fmla="*/ 407670 w 476250"/>
                <a:gd name="connsiteY5401" fmla="*/ 319396 h 438150"/>
                <a:gd name="connsiteX5402" fmla="*/ 407670 w 476250"/>
                <a:gd name="connsiteY5402" fmla="*/ 320348 h 438150"/>
                <a:gd name="connsiteX5403" fmla="*/ 407194 w 476250"/>
                <a:gd name="connsiteY5403" fmla="*/ 320920 h 438150"/>
                <a:gd name="connsiteX5404" fmla="*/ 407194 w 476250"/>
                <a:gd name="connsiteY5404" fmla="*/ 322158 h 438150"/>
                <a:gd name="connsiteX5405" fmla="*/ 406622 w 476250"/>
                <a:gd name="connsiteY5405" fmla="*/ 322729 h 438150"/>
                <a:gd name="connsiteX5406" fmla="*/ 407289 w 476250"/>
                <a:gd name="connsiteY5406" fmla="*/ 324158 h 438150"/>
                <a:gd name="connsiteX5407" fmla="*/ 406432 w 476250"/>
                <a:gd name="connsiteY5407" fmla="*/ 324920 h 438150"/>
                <a:gd name="connsiteX5408" fmla="*/ 407384 w 476250"/>
                <a:gd name="connsiteY5408" fmla="*/ 326825 h 438150"/>
                <a:gd name="connsiteX5409" fmla="*/ 406241 w 476250"/>
                <a:gd name="connsiteY5409" fmla="*/ 327492 h 438150"/>
                <a:gd name="connsiteX5410" fmla="*/ 407289 w 476250"/>
                <a:gd name="connsiteY5410" fmla="*/ 329873 h 438150"/>
                <a:gd name="connsiteX5411" fmla="*/ 405956 w 476250"/>
                <a:gd name="connsiteY5411" fmla="*/ 330445 h 438150"/>
                <a:gd name="connsiteX5412" fmla="*/ 407480 w 476250"/>
                <a:gd name="connsiteY5412" fmla="*/ 333874 h 438150"/>
                <a:gd name="connsiteX5413" fmla="*/ 405575 w 476250"/>
                <a:gd name="connsiteY5413" fmla="*/ 334445 h 438150"/>
                <a:gd name="connsiteX5414" fmla="*/ 407384 w 476250"/>
                <a:gd name="connsiteY5414" fmla="*/ 337874 h 438150"/>
                <a:gd name="connsiteX5415" fmla="*/ 406337 w 476250"/>
                <a:gd name="connsiteY5415" fmla="*/ 337874 h 438150"/>
                <a:gd name="connsiteX5416" fmla="*/ 405384 w 476250"/>
                <a:gd name="connsiteY5416" fmla="*/ 338541 h 438150"/>
                <a:gd name="connsiteX5417" fmla="*/ 409575 w 476250"/>
                <a:gd name="connsiteY5417" fmla="*/ 343113 h 438150"/>
                <a:gd name="connsiteX5418" fmla="*/ 401955 w 476250"/>
                <a:gd name="connsiteY5418" fmla="*/ 345304 h 438150"/>
                <a:gd name="connsiteX5419" fmla="*/ 423482 w 476250"/>
                <a:gd name="connsiteY5419" fmla="*/ 338160 h 438150"/>
                <a:gd name="connsiteX5420" fmla="*/ 423482 w 476250"/>
                <a:gd name="connsiteY5420" fmla="*/ 337303 h 438150"/>
                <a:gd name="connsiteX5421" fmla="*/ 422910 w 476250"/>
                <a:gd name="connsiteY5421" fmla="*/ 336350 h 438150"/>
                <a:gd name="connsiteX5422" fmla="*/ 422053 w 476250"/>
                <a:gd name="connsiteY5422" fmla="*/ 336350 h 438150"/>
                <a:gd name="connsiteX5423" fmla="*/ 422053 w 476250"/>
                <a:gd name="connsiteY5423" fmla="*/ 337207 h 438150"/>
                <a:gd name="connsiteX5424" fmla="*/ 422624 w 476250"/>
                <a:gd name="connsiteY5424" fmla="*/ 338160 h 438150"/>
                <a:gd name="connsiteX5425" fmla="*/ 422624 w 476250"/>
                <a:gd name="connsiteY5425" fmla="*/ 339779 h 438150"/>
                <a:gd name="connsiteX5426" fmla="*/ 421386 w 476250"/>
                <a:gd name="connsiteY5426" fmla="*/ 340446 h 438150"/>
                <a:gd name="connsiteX5427" fmla="*/ 420434 w 476250"/>
                <a:gd name="connsiteY5427" fmla="*/ 336922 h 438150"/>
                <a:gd name="connsiteX5428" fmla="*/ 419502 w 476250"/>
                <a:gd name="connsiteY5428" fmla="*/ 337067 h 438150"/>
                <a:gd name="connsiteX5429" fmla="*/ 419386 w 476250"/>
                <a:gd name="connsiteY5429" fmla="*/ 337589 h 438150"/>
                <a:gd name="connsiteX5430" fmla="*/ 420053 w 476250"/>
                <a:gd name="connsiteY5430" fmla="*/ 341017 h 438150"/>
                <a:gd name="connsiteX5431" fmla="*/ 419386 w 476250"/>
                <a:gd name="connsiteY5431" fmla="*/ 341684 h 438150"/>
                <a:gd name="connsiteX5432" fmla="*/ 418243 w 476250"/>
                <a:gd name="connsiteY5432" fmla="*/ 341684 h 438150"/>
                <a:gd name="connsiteX5433" fmla="*/ 417481 w 476250"/>
                <a:gd name="connsiteY5433" fmla="*/ 336065 h 438150"/>
                <a:gd name="connsiteX5434" fmla="*/ 416624 w 476250"/>
                <a:gd name="connsiteY5434" fmla="*/ 336065 h 438150"/>
                <a:gd name="connsiteX5435" fmla="*/ 416624 w 476250"/>
                <a:gd name="connsiteY5435" fmla="*/ 336826 h 438150"/>
                <a:gd name="connsiteX5436" fmla="*/ 417195 w 476250"/>
                <a:gd name="connsiteY5436" fmla="*/ 341970 h 438150"/>
                <a:gd name="connsiteX5437" fmla="*/ 416624 w 476250"/>
                <a:gd name="connsiteY5437" fmla="*/ 342637 h 438150"/>
                <a:gd name="connsiteX5438" fmla="*/ 416052 w 476250"/>
                <a:gd name="connsiteY5438" fmla="*/ 342637 h 438150"/>
                <a:gd name="connsiteX5439" fmla="*/ 416052 w 476250"/>
                <a:gd name="connsiteY5439" fmla="*/ 341684 h 438150"/>
                <a:gd name="connsiteX5440" fmla="*/ 416052 w 476250"/>
                <a:gd name="connsiteY5440" fmla="*/ 336160 h 438150"/>
                <a:gd name="connsiteX5441" fmla="*/ 415290 w 476250"/>
                <a:gd name="connsiteY5441" fmla="*/ 336160 h 438150"/>
                <a:gd name="connsiteX5442" fmla="*/ 415290 w 476250"/>
                <a:gd name="connsiteY5442" fmla="*/ 336922 h 438150"/>
                <a:gd name="connsiteX5443" fmla="*/ 415290 w 476250"/>
                <a:gd name="connsiteY5443" fmla="*/ 341779 h 438150"/>
                <a:gd name="connsiteX5444" fmla="*/ 414623 w 476250"/>
                <a:gd name="connsiteY5444" fmla="*/ 341779 h 438150"/>
                <a:gd name="connsiteX5445" fmla="*/ 412528 w 476250"/>
                <a:gd name="connsiteY5445" fmla="*/ 342541 h 438150"/>
                <a:gd name="connsiteX5446" fmla="*/ 411385 w 476250"/>
                <a:gd name="connsiteY5446" fmla="*/ 332445 h 438150"/>
                <a:gd name="connsiteX5447" fmla="*/ 410718 w 476250"/>
                <a:gd name="connsiteY5447" fmla="*/ 325873 h 438150"/>
                <a:gd name="connsiteX5448" fmla="*/ 410718 w 476250"/>
                <a:gd name="connsiteY5448" fmla="*/ 318348 h 438150"/>
                <a:gd name="connsiteX5449" fmla="*/ 410718 w 476250"/>
                <a:gd name="connsiteY5449" fmla="*/ 313204 h 438150"/>
                <a:gd name="connsiteX5450" fmla="*/ 410718 w 476250"/>
                <a:gd name="connsiteY5450" fmla="*/ 310442 h 438150"/>
                <a:gd name="connsiteX5451" fmla="*/ 422815 w 476250"/>
                <a:gd name="connsiteY5451" fmla="*/ 303584 h 438150"/>
                <a:gd name="connsiteX5452" fmla="*/ 422815 w 476250"/>
                <a:gd name="connsiteY5452" fmla="*/ 304251 h 438150"/>
                <a:gd name="connsiteX5453" fmla="*/ 420719 w 476250"/>
                <a:gd name="connsiteY5453" fmla="*/ 320158 h 438150"/>
                <a:gd name="connsiteX5454" fmla="*/ 423005 w 476250"/>
                <a:gd name="connsiteY5454" fmla="*/ 327587 h 438150"/>
                <a:gd name="connsiteX5455" fmla="*/ 423005 w 476250"/>
                <a:gd name="connsiteY5455" fmla="*/ 328730 h 438150"/>
                <a:gd name="connsiteX5456" fmla="*/ 423767 w 476250"/>
                <a:gd name="connsiteY5456" fmla="*/ 330064 h 438150"/>
                <a:gd name="connsiteX5457" fmla="*/ 424434 w 476250"/>
                <a:gd name="connsiteY5457" fmla="*/ 331683 h 438150"/>
                <a:gd name="connsiteX5458" fmla="*/ 424053 w 476250"/>
                <a:gd name="connsiteY5458" fmla="*/ 338255 h 438150"/>
                <a:gd name="connsiteX5459" fmla="*/ 423482 w 476250"/>
                <a:gd name="connsiteY5459" fmla="*/ 338160 h 438150"/>
                <a:gd name="connsiteX5460" fmla="*/ 424434 w 476250"/>
                <a:gd name="connsiteY5460" fmla="*/ 333588 h 438150"/>
                <a:gd name="connsiteX5461" fmla="*/ 424434 w 476250"/>
                <a:gd name="connsiteY5461" fmla="*/ 332731 h 438150"/>
                <a:gd name="connsiteX5462" fmla="*/ 425291 w 476250"/>
                <a:gd name="connsiteY5462" fmla="*/ 333207 h 438150"/>
                <a:gd name="connsiteX5463" fmla="*/ 424434 w 476250"/>
                <a:gd name="connsiteY5463" fmla="*/ 333588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  <a:cxn ang="0">
                  <a:pos x="connsiteX2796" y="connsiteY2796"/>
                </a:cxn>
                <a:cxn ang="0">
                  <a:pos x="connsiteX2797" y="connsiteY2797"/>
                </a:cxn>
                <a:cxn ang="0">
                  <a:pos x="connsiteX2798" y="connsiteY2798"/>
                </a:cxn>
                <a:cxn ang="0">
                  <a:pos x="connsiteX2799" y="connsiteY2799"/>
                </a:cxn>
                <a:cxn ang="0">
                  <a:pos x="connsiteX2800" y="connsiteY2800"/>
                </a:cxn>
                <a:cxn ang="0">
                  <a:pos x="connsiteX2801" y="connsiteY2801"/>
                </a:cxn>
                <a:cxn ang="0">
                  <a:pos x="connsiteX2802" y="connsiteY2802"/>
                </a:cxn>
                <a:cxn ang="0">
                  <a:pos x="connsiteX2803" y="connsiteY2803"/>
                </a:cxn>
                <a:cxn ang="0">
                  <a:pos x="connsiteX2804" y="connsiteY2804"/>
                </a:cxn>
                <a:cxn ang="0">
                  <a:pos x="connsiteX2805" y="connsiteY2805"/>
                </a:cxn>
                <a:cxn ang="0">
                  <a:pos x="connsiteX2806" y="connsiteY2806"/>
                </a:cxn>
                <a:cxn ang="0">
                  <a:pos x="connsiteX2807" y="connsiteY2807"/>
                </a:cxn>
                <a:cxn ang="0">
                  <a:pos x="connsiteX2808" y="connsiteY2808"/>
                </a:cxn>
                <a:cxn ang="0">
                  <a:pos x="connsiteX2809" y="connsiteY2809"/>
                </a:cxn>
                <a:cxn ang="0">
                  <a:pos x="connsiteX2810" y="connsiteY2810"/>
                </a:cxn>
                <a:cxn ang="0">
                  <a:pos x="connsiteX2811" y="connsiteY2811"/>
                </a:cxn>
                <a:cxn ang="0">
                  <a:pos x="connsiteX2812" y="connsiteY2812"/>
                </a:cxn>
                <a:cxn ang="0">
                  <a:pos x="connsiteX2813" y="connsiteY2813"/>
                </a:cxn>
                <a:cxn ang="0">
                  <a:pos x="connsiteX2814" y="connsiteY2814"/>
                </a:cxn>
                <a:cxn ang="0">
                  <a:pos x="connsiteX2815" y="connsiteY2815"/>
                </a:cxn>
                <a:cxn ang="0">
                  <a:pos x="connsiteX2816" y="connsiteY2816"/>
                </a:cxn>
                <a:cxn ang="0">
                  <a:pos x="connsiteX2817" y="connsiteY2817"/>
                </a:cxn>
                <a:cxn ang="0">
                  <a:pos x="connsiteX2818" y="connsiteY2818"/>
                </a:cxn>
                <a:cxn ang="0">
                  <a:pos x="connsiteX2819" y="connsiteY2819"/>
                </a:cxn>
                <a:cxn ang="0">
                  <a:pos x="connsiteX2820" y="connsiteY2820"/>
                </a:cxn>
                <a:cxn ang="0">
                  <a:pos x="connsiteX2821" y="connsiteY2821"/>
                </a:cxn>
                <a:cxn ang="0">
                  <a:pos x="connsiteX2822" y="connsiteY2822"/>
                </a:cxn>
                <a:cxn ang="0">
                  <a:pos x="connsiteX2823" y="connsiteY2823"/>
                </a:cxn>
                <a:cxn ang="0">
                  <a:pos x="connsiteX2824" y="connsiteY2824"/>
                </a:cxn>
                <a:cxn ang="0">
                  <a:pos x="connsiteX2825" y="connsiteY2825"/>
                </a:cxn>
                <a:cxn ang="0">
                  <a:pos x="connsiteX2826" y="connsiteY2826"/>
                </a:cxn>
                <a:cxn ang="0">
                  <a:pos x="connsiteX2827" y="connsiteY2827"/>
                </a:cxn>
                <a:cxn ang="0">
                  <a:pos x="connsiteX2828" y="connsiteY2828"/>
                </a:cxn>
                <a:cxn ang="0">
                  <a:pos x="connsiteX2829" y="connsiteY2829"/>
                </a:cxn>
                <a:cxn ang="0">
                  <a:pos x="connsiteX2830" y="connsiteY2830"/>
                </a:cxn>
                <a:cxn ang="0">
                  <a:pos x="connsiteX2831" y="connsiteY2831"/>
                </a:cxn>
                <a:cxn ang="0">
                  <a:pos x="connsiteX2832" y="connsiteY2832"/>
                </a:cxn>
                <a:cxn ang="0">
                  <a:pos x="connsiteX2833" y="connsiteY2833"/>
                </a:cxn>
                <a:cxn ang="0">
                  <a:pos x="connsiteX2834" y="connsiteY2834"/>
                </a:cxn>
                <a:cxn ang="0">
                  <a:pos x="connsiteX2835" y="connsiteY2835"/>
                </a:cxn>
                <a:cxn ang="0">
                  <a:pos x="connsiteX2836" y="connsiteY2836"/>
                </a:cxn>
                <a:cxn ang="0">
                  <a:pos x="connsiteX2837" y="connsiteY2837"/>
                </a:cxn>
                <a:cxn ang="0">
                  <a:pos x="connsiteX2838" y="connsiteY2838"/>
                </a:cxn>
                <a:cxn ang="0">
                  <a:pos x="connsiteX2839" y="connsiteY2839"/>
                </a:cxn>
                <a:cxn ang="0">
                  <a:pos x="connsiteX2840" y="connsiteY2840"/>
                </a:cxn>
                <a:cxn ang="0">
                  <a:pos x="connsiteX2841" y="connsiteY2841"/>
                </a:cxn>
                <a:cxn ang="0">
                  <a:pos x="connsiteX2842" y="connsiteY2842"/>
                </a:cxn>
                <a:cxn ang="0">
                  <a:pos x="connsiteX2843" y="connsiteY2843"/>
                </a:cxn>
                <a:cxn ang="0">
                  <a:pos x="connsiteX2844" y="connsiteY2844"/>
                </a:cxn>
                <a:cxn ang="0">
                  <a:pos x="connsiteX2845" y="connsiteY2845"/>
                </a:cxn>
                <a:cxn ang="0">
                  <a:pos x="connsiteX2846" y="connsiteY2846"/>
                </a:cxn>
                <a:cxn ang="0">
                  <a:pos x="connsiteX2847" y="connsiteY2847"/>
                </a:cxn>
                <a:cxn ang="0">
                  <a:pos x="connsiteX2848" y="connsiteY2848"/>
                </a:cxn>
                <a:cxn ang="0">
                  <a:pos x="connsiteX2849" y="connsiteY2849"/>
                </a:cxn>
                <a:cxn ang="0">
                  <a:pos x="connsiteX2850" y="connsiteY2850"/>
                </a:cxn>
                <a:cxn ang="0">
                  <a:pos x="connsiteX2851" y="connsiteY2851"/>
                </a:cxn>
                <a:cxn ang="0">
                  <a:pos x="connsiteX2852" y="connsiteY2852"/>
                </a:cxn>
                <a:cxn ang="0">
                  <a:pos x="connsiteX2853" y="connsiteY2853"/>
                </a:cxn>
                <a:cxn ang="0">
                  <a:pos x="connsiteX2854" y="connsiteY2854"/>
                </a:cxn>
                <a:cxn ang="0">
                  <a:pos x="connsiteX2855" y="connsiteY2855"/>
                </a:cxn>
                <a:cxn ang="0">
                  <a:pos x="connsiteX2856" y="connsiteY2856"/>
                </a:cxn>
                <a:cxn ang="0">
                  <a:pos x="connsiteX2857" y="connsiteY2857"/>
                </a:cxn>
                <a:cxn ang="0">
                  <a:pos x="connsiteX2858" y="connsiteY2858"/>
                </a:cxn>
                <a:cxn ang="0">
                  <a:pos x="connsiteX2859" y="connsiteY2859"/>
                </a:cxn>
                <a:cxn ang="0">
                  <a:pos x="connsiteX2860" y="connsiteY2860"/>
                </a:cxn>
                <a:cxn ang="0">
                  <a:pos x="connsiteX2861" y="connsiteY2861"/>
                </a:cxn>
                <a:cxn ang="0">
                  <a:pos x="connsiteX2862" y="connsiteY2862"/>
                </a:cxn>
                <a:cxn ang="0">
                  <a:pos x="connsiteX2863" y="connsiteY2863"/>
                </a:cxn>
                <a:cxn ang="0">
                  <a:pos x="connsiteX2864" y="connsiteY2864"/>
                </a:cxn>
                <a:cxn ang="0">
                  <a:pos x="connsiteX2865" y="connsiteY2865"/>
                </a:cxn>
                <a:cxn ang="0">
                  <a:pos x="connsiteX2866" y="connsiteY2866"/>
                </a:cxn>
                <a:cxn ang="0">
                  <a:pos x="connsiteX2867" y="connsiteY2867"/>
                </a:cxn>
                <a:cxn ang="0">
                  <a:pos x="connsiteX2868" y="connsiteY2868"/>
                </a:cxn>
                <a:cxn ang="0">
                  <a:pos x="connsiteX2869" y="connsiteY2869"/>
                </a:cxn>
                <a:cxn ang="0">
                  <a:pos x="connsiteX2870" y="connsiteY2870"/>
                </a:cxn>
                <a:cxn ang="0">
                  <a:pos x="connsiteX2871" y="connsiteY2871"/>
                </a:cxn>
                <a:cxn ang="0">
                  <a:pos x="connsiteX2872" y="connsiteY2872"/>
                </a:cxn>
                <a:cxn ang="0">
                  <a:pos x="connsiteX2873" y="connsiteY2873"/>
                </a:cxn>
                <a:cxn ang="0">
                  <a:pos x="connsiteX2874" y="connsiteY2874"/>
                </a:cxn>
                <a:cxn ang="0">
                  <a:pos x="connsiteX2875" y="connsiteY2875"/>
                </a:cxn>
                <a:cxn ang="0">
                  <a:pos x="connsiteX2876" y="connsiteY2876"/>
                </a:cxn>
                <a:cxn ang="0">
                  <a:pos x="connsiteX2877" y="connsiteY2877"/>
                </a:cxn>
                <a:cxn ang="0">
                  <a:pos x="connsiteX2878" y="connsiteY2878"/>
                </a:cxn>
                <a:cxn ang="0">
                  <a:pos x="connsiteX2879" y="connsiteY2879"/>
                </a:cxn>
                <a:cxn ang="0">
                  <a:pos x="connsiteX2880" y="connsiteY2880"/>
                </a:cxn>
                <a:cxn ang="0">
                  <a:pos x="connsiteX2881" y="connsiteY2881"/>
                </a:cxn>
                <a:cxn ang="0">
                  <a:pos x="connsiteX2882" y="connsiteY2882"/>
                </a:cxn>
                <a:cxn ang="0">
                  <a:pos x="connsiteX2883" y="connsiteY2883"/>
                </a:cxn>
                <a:cxn ang="0">
                  <a:pos x="connsiteX2884" y="connsiteY2884"/>
                </a:cxn>
                <a:cxn ang="0">
                  <a:pos x="connsiteX2885" y="connsiteY2885"/>
                </a:cxn>
                <a:cxn ang="0">
                  <a:pos x="connsiteX2886" y="connsiteY2886"/>
                </a:cxn>
                <a:cxn ang="0">
                  <a:pos x="connsiteX2887" y="connsiteY2887"/>
                </a:cxn>
                <a:cxn ang="0">
                  <a:pos x="connsiteX2888" y="connsiteY2888"/>
                </a:cxn>
                <a:cxn ang="0">
                  <a:pos x="connsiteX2889" y="connsiteY2889"/>
                </a:cxn>
                <a:cxn ang="0">
                  <a:pos x="connsiteX2890" y="connsiteY2890"/>
                </a:cxn>
                <a:cxn ang="0">
                  <a:pos x="connsiteX2891" y="connsiteY2891"/>
                </a:cxn>
                <a:cxn ang="0">
                  <a:pos x="connsiteX2892" y="connsiteY2892"/>
                </a:cxn>
                <a:cxn ang="0">
                  <a:pos x="connsiteX2893" y="connsiteY2893"/>
                </a:cxn>
                <a:cxn ang="0">
                  <a:pos x="connsiteX2894" y="connsiteY2894"/>
                </a:cxn>
                <a:cxn ang="0">
                  <a:pos x="connsiteX2895" y="connsiteY2895"/>
                </a:cxn>
                <a:cxn ang="0">
                  <a:pos x="connsiteX2896" y="connsiteY2896"/>
                </a:cxn>
                <a:cxn ang="0">
                  <a:pos x="connsiteX2897" y="connsiteY2897"/>
                </a:cxn>
                <a:cxn ang="0">
                  <a:pos x="connsiteX2898" y="connsiteY2898"/>
                </a:cxn>
                <a:cxn ang="0">
                  <a:pos x="connsiteX2899" y="connsiteY2899"/>
                </a:cxn>
                <a:cxn ang="0">
                  <a:pos x="connsiteX2900" y="connsiteY2900"/>
                </a:cxn>
                <a:cxn ang="0">
                  <a:pos x="connsiteX2901" y="connsiteY2901"/>
                </a:cxn>
                <a:cxn ang="0">
                  <a:pos x="connsiteX2902" y="connsiteY2902"/>
                </a:cxn>
                <a:cxn ang="0">
                  <a:pos x="connsiteX2903" y="connsiteY2903"/>
                </a:cxn>
                <a:cxn ang="0">
                  <a:pos x="connsiteX2904" y="connsiteY2904"/>
                </a:cxn>
                <a:cxn ang="0">
                  <a:pos x="connsiteX2905" y="connsiteY2905"/>
                </a:cxn>
                <a:cxn ang="0">
                  <a:pos x="connsiteX2906" y="connsiteY2906"/>
                </a:cxn>
                <a:cxn ang="0">
                  <a:pos x="connsiteX2907" y="connsiteY2907"/>
                </a:cxn>
                <a:cxn ang="0">
                  <a:pos x="connsiteX2908" y="connsiteY2908"/>
                </a:cxn>
                <a:cxn ang="0">
                  <a:pos x="connsiteX2909" y="connsiteY2909"/>
                </a:cxn>
                <a:cxn ang="0">
                  <a:pos x="connsiteX2910" y="connsiteY2910"/>
                </a:cxn>
                <a:cxn ang="0">
                  <a:pos x="connsiteX2911" y="connsiteY2911"/>
                </a:cxn>
                <a:cxn ang="0">
                  <a:pos x="connsiteX2912" y="connsiteY2912"/>
                </a:cxn>
                <a:cxn ang="0">
                  <a:pos x="connsiteX2913" y="connsiteY2913"/>
                </a:cxn>
                <a:cxn ang="0">
                  <a:pos x="connsiteX2914" y="connsiteY2914"/>
                </a:cxn>
                <a:cxn ang="0">
                  <a:pos x="connsiteX2915" y="connsiteY2915"/>
                </a:cxn>
                <a:cxn ang="0">
                  <a:pos x="connsiteX2916" y="connsiteY2916"/>
                </a:cxn>
                <a:cxn ang="0">
                  <a:pos x="connsiteX2917" y="connsiteY2917"/>
                </a:cxn>
                <a:cxn ang="0">
                  <a:pos x="connsiteX2918" y="connsiteY2918"/>
                </a:cxn>
                <a:cxn ang="0">
                  <a:pos x="connsiteX2919" y="connsiteY2919"/>
                </a:cxn>
                <a:cxn ang="0">
                  <a:pos x="connsiteX2920" y="connsiteY2920"/>
                </a:cxn>
                <a:cxn ang="0">
                  <a:pos x="connsiteX2921" y="connsiteY2921"/>
                </a:cxn>
                <a:cxn ang="0">
                  <a:pos x="connsiteX2922" y="connsiteY2922"/>
                </a:cxn>
                <a:cxn ang="0">
                  <a:pos x="connsiteX2923" y="connsiteY2923"/>
                </a:cxn>
                <a:cxn ang="0">
                  <a:pos x="connsiteX2924" y="connsiteY2924"/>
                </a:cxn>
                <a:cxn ang="0">
                  <a:pos x="connsiteX2925" y="connsiteY2925"/>
                </a:cxn>
                <a:cxn ang="0">
                  <a:pos x="connsiteX2926" y="connsiteY2926"/>
                </a:cxn>
                <a:cxn ang="0">
                  <a:pos x="connsiteX2927" y="connsiteY2927"/>
                </a:cxn>
                <a:cxn ang="0">
                  <a:pos x="connsiteX2928" y="connsiteY2928"/>
                </a:cxn>
                <a:cxn ang="0">
                  <a:pos x="connsiteX2929" y="connsiteY2929"/>
                </a:cxn>
                <a:cxn ang="0">
                  <a:pos x="connsiteX2930" y="connsiteY2930"/>
                </a:cxn>
                <a:cxn ang="0">
                  <a:pos x="connsiteX2931" y="connsiteY2931"/>
                </a:cxn>
                <a:cxn ang="0">
                  <a:pos x="connsiteX2932" y="connsiteY2932"/>
                </a:cxn>
                <a:cxn ang="0">
                  <a:pos x="connsiteX2933" y="connsiteY2933"/>
                </a:cxn>
                <a:cxn ang="0">
                  <a:pos x="connsiteX2934" y="connsiteY2934"/>
                </a:cxn>
                <a:cxn ang="0">
                  <a:pos x="connsiteX2935" y="connsiteY2935"/>
                </a:cxn>
                <a:cxn ang="0">
                  <a:pos x="connsiteX2936" y="connsiteY2936"/>
                </a:cxn>
                <a:cxn ang="0">
                  <a:pos x="connsiteX2937" y="connsiteY2937"/>
                </a:cxn>
                <a:cxn ang="0">
                  <a:pos x="connsiteX2938" y="connsiteY2938"/>
                </a:cxn>
                <a:cxn ang="0">
                  <a:pos x="connsiteX2939" y="connsiteY2939"/>
                </a:cxn>
                <a:cxn ang="0">
                  <a:pos x="connsiteX2940" y="connsiteY2940"/>
                </a:cxn>
                <a:cxn ang="0">
                  <a:pos x="connsiteX2941" y="connsiteY2941"/>
                </a:cxn>
                <a:cxn ang="0">
                  <a:pos x="connsiteX2942" y="connsiteY2942"/>
                </a:cxn>
                <a:cxn ang="0">
                  <a:pos x="connsiteX2943" y="connsiteY2943"/>
                </a:cxn>
                <a:cxn ang="0">
                  <a:pos x="connsiteX2944" y="connsiteY2944"/>
                </a:cxn>
                <a:cxn ang="0">
                  <a:pos x="connsiteX2945" y="connsiteY2945"/>
                </a:cxn>
                <a:cxn ang="0">
                  <a:pos x="connsiteX2946" y="connsiteY2946"/>
                </a:cxn>
                <a:cxn ang="0">
                  <a:pos x="connsiteX2947" y="connsiteY2947"/>
                </a:cxn>
                <a:cxn ang="0">
                  <a:pos x="connsiteX2948" y="connsiteY2948"/>
                </a:cxn>
                <a:cxn ang="0">
                  <a:pos x="connsiteX2949" y="connsiteY2949"/>
                </a:cxn>
                <a:cxn ang="0">
                  <a:pos x="connsiteX2950" y="connsiteY2950"/>
                </a:cxn>
                <a:cxn ang="0">
                  <a:pos x="connsiteX2951" y="connsiteY2951"/>
                </a:cxn>
                <a:cxn ang="0">
                  <a:pos x="connsiteX2952" y="connsiteY2952"/>
                </a:cxn>
                <a:cxn ang="0">
                  <a:pos x="connsiteX2953" y="connsiteY2953"/>
                </a:cxn>
                <a:cxn ang="0">
                  <a:pos x="connsiteX2954" y="connsiteY2954"/>
                </a:cxn>
                <a:cxn ang="0">
                  <a:pos x="connsiteX2955" y="connsiteY2955"/>
                </a:cxn>
                <a:cxn ang="0">
                  <a:pos x="connsiteX2956" y="connsiteY2956"/>
                </a:cxn>
                <a:cxn ang="0">
                  <a:pos x="connsiteX2957" y="connsiteY2957"/>
                </a:cxn>
                <a:cxn ang="0">
                  <a:pos x="connsiteX2958" y="connsiteY2958"/>
                </a:cxn>
                <a:cxn ang="0">
                  <a:pos x="connsiteX2959" y="connsiteY2959"/>
                </a:cxn>
                <a:cxn ang="0">
                  <a:pos x="connsiteX2960" y="connsiteY2960"/>
                </a:cxn>
                <a:cxn ang="0">
                  <a:pos x="connsiteX2961" y="connsiteY2961"/>
                </a:cxn>
                <a:cxn ang="0">
                  <a:pos x="connsiteX2962" y="connsiteY2962"/>
                </a:cxn>
                <a:cxn ang="0">
                  <a:pos x="connsiteX2963" y="connsiteY2963"/>
                </a:cxn>
                <a:cxn ang="0">
                  <a:pos x="connsiteX2964" y="connsiteY2964"/>
                </a:cxn>
                <a:cxn ang="0">
                  <a:pos x="connsiteX2965" y="connsiteY2965"/>
                </a:cxn>
                <a:cxn ang="0">
                  <a:pos x="connsiteX2966" y="connsiteY2966"/>
                </a:cxn>
                <a:cxn ang="0">
                  <a:pos x="connsiteX2967" y="connsiteY2967"/>
                </a:cxn>
                <a:cxn ang="0">
                  <a:pos x="connsiteX2968" y="connsiteY2968"/>
                </a:cxn>
                <a:cxn ang="0">
                  <a:pos x="connsiteX2969" y="connsiteY2969"/>
                </a:cxn>
                <a:cxn ang="0">
                  <a:pos x="connsiteX2970" y="connsiteY2970"/>
                </a:cxn>
                <a:cxn ang="0">
                  <a:pos x="connsiteX2971" y="connsiteY2971"/>
                </a:cxn>
                <a:cxn ang="0">
                  <a:pos x="connsiteX2972" y="connsiteY2972"/>
                </a:cxn>
                <a:cxn ang="0">
                  <a:pos x="connsiteX2973" y="connsiteY2973"/>
                </a:cxn>
                <a:cxn ang="0">
                  <a:pos x="connsiteX2974" y="connsiteY2974"/>
                </a:cxn>
                <a:cxn ang="0">
                  <a:pos x="connsiteX2975" y="connsiteY2975"/>
                </a:cxn>
                <a:cxn ang="0">
                  <a:pos x="connsiteX2976" y="connsiteY2976"/>
                </a:cxn>
                <a:cxn ang="0">
                  <a:pos x="connsiteX2977" y="connsiteY2977"/>
                </a:cxn>
                <a:cxn ang="0">
                  <a:pos x="connsiteX2978" y="connsiteY2978"/>
                </a:cxn>
                <a:cxn ang="0">
                  <a:pos x="connsiteX2979" y="connsiteY2979"/>
                </a:cxn>
                <a:cxn ang="0">
                  <a:pos x="connsiteX2980" y="connsiteY2980"/>
                </a:cxn>
                <a:cxn ang="0">
                  <a:pos x="connsiteX2981" y="connsiteY2981"/>
                </a:cxn>
                <a:cxn ang="0">
                  <a:pos x="connsiteX2982" y="connsiteY2982"/>
                </a:cxn>
                <a:cxn ang="0">
                  <a:pos x="connsiteX2983" y="connsiteY2983"/>
                </a:cxn>
                <a:cxn ang="0">
                  <a:pos x="connsiteX2984" y="connsiteY2984"/>
                </a:cxn>
                <a:cxn ang="0">
                  <a:pos x="connsiteX2985" y="connsiteY2985"/>
                </a:cxn>
                <a:cxn ang="0">
                  <a:pos x="connsiteX2986" y="connsiteY2986"/>
                </a:cxn>
                <a:cxn ang="0">
                  <a:pos x="connsiteX2987" y="connsiteY2987"/>
                </a:cxn>
                <a:cxn ang="0">
                  <a:pos x="connsiteX2988" y="connsiteY2988"/>
                </a:cxn>
                <a:cxn ang="0">
                  <a:pos x="connsiteX2989" y="connsiteY2989"/>
                </a:cxn>
                <a:cxn ang="0">
                  <a:pos x="connsiteX2990" y="connsiteY2990"/>
                </a:cxn>
                <a:cxn ang="0">
                  <a:pos x="connsiteX2991" y="connsiteY2991"/>
                </a:cxn>
                <a:cxn ang="0">
                  <a:pos x="connsiteX2992" y="connsiteY2992"/>
                </a:cxn>
                <a:cxn ang="0">
                  <a:pos x="connsiteX2993" y="connsiteY2993"/>
                </a:cxn>
                <a:cxn ang="0">
                  <a:pos x="connsiteX2994" y="connsiteY2994"/>
                </a:cxn>
                <a:cxn ang="0">
                  <a:pos x="connsiteX2995" y="connsiteY2995"/>
                </a:cxn>
                <a:cxn ang="0">
                  <a:pos x="connsiteX2996" y="connsiteY2996"/>
                </a:cxn>
                <a:cxn ang="0">
                  <a:pos x="connsiteX2997" y="connsiteY2997"/>
                </a:cxn>
                <a:cxn ang="0">
                  <a:pos x="connsiteX2998" y="connsiteY2998"/>
                </a:cxn>
                <a:cxn ang="0">
                  <a:pos x="connsiteX2999" y="connsiteY2999"/>
                </a:cxn>
                <a:cxn ang="0">
                  <a:pos x="connsiteX3000" y="connsiteY3000"/>
                </a:cxn>
                <a:cxn ang="0">
                  <a:pos x="connsiteX3001" y="connsiteY3001"/>
                </a:cxn>
                <a:cxn ang="0">
                  <a:pos x="connsiteX3002" y="connsiteY3002"/>
                </a:cxn>
                <a:cxn ang="0">
                  <a:pos x="connsiteX3003" y="connsiteY3003"/>
                </a:cxn>
                <a:cxn ang="0">
                  <a:pos x="connsiteX3004" y="connsiteY3004"/>
                </a:cxn>
                <a:cxn ang="0">
                  <a:pos x="connsiteX3005" y="connsiteY3005"/>
                </a:cxn>
                <a:cxn ang="0">
                  <a:pos x="connsiteX3006" y="connsiteY3006"/>
                </a:cxn>
                <a:cxn ang="0">
                  <a:pos x="connsiteX3007" y="connsiteY3007"/>
                </a:cxn>
                <a:cxn ang="0">
                  <a:pos x="connsiteX3008" y="connsiteY3008"/>
                </a:cxn>
                <a:cxn ang="0">
                  <a:pos x="connsiteX3009" y="connsiteY3009"/>
                </a:cxn>
                <a:cxn ang="0">
                  <a:pos x="connsiteX3010" y="connsiteY3010"/>
                </a:cxn>
                <a:cxn ang="0">
                  <a:pos x="connsiteX3011" y="connsiteY3011"/>
                </a:cxn>
                <a:cxn ang="0">
                  <a:pos x="connsiteX3012" y="connsiteY3012"/>
                </a:cxn>
                <a:cxn ang="0">
                  <a:pos x="connsiteX3013" y="connsiteY3013"/>
                </a:cxn>
                <a:cxn ang="0">
                  <a:pos x="connsiteX3014" y="connsiteY3014"/>
                </a:cxn>
                <a:cxn ang="0">
                  <a:pos x="connsiteX3015" y="connsiteY3015"/>
                </a:cxn>
                <a:cxn ang="0">
                  <a:pos x="connsiteX3016" y="connsiteY3016"/>
                </a:cxn>
                <a:cxn ang="0">
                  <a:pos x="connsiteX3017" y="connsiteY3017"/>
                </a:cxn>
                <a:cxn ang="0">
                  <a:pos x="connsiteX3018" y="connsiteY3018"/>
                </a:cxn>
                <a:cxn ang="0">
                  <a:pos x="connsiteX3019" y="connsiteY3019"/>
                </a:cxn>
                <a:cxn ang="0">
                  <a:pos x="connsiteX3020" y="connsiteY3020"/>
                </a:cxn>
                <a:cxn ang="0">
                  <a:pos x="connsiteX3021" y="connsiteY3021"/>
                </a:cxn>
                <a:cxn ang="0">
                  <a:pos x="connsiteX3022" y="connsiteY3022"/>
                </a:cxn>
                <a:cxn ang="0">
                  <a:pos x="connsiteX3023" y="connsiteY3023"/>
                </a:cxn>
                <a:cxn ang="0">
                  <a:pos x="connsiteX3024" y="connsiteY3024"/>
                </a:cxn>
                <a:cxn ang="0">
                  <a:pos x="connsiteX3025" y="connsiteY3025"/>
                </a:cxn>
                <a:cxn ang="0">
                  <a:pos x="connsiteX3026" y="connsiteY3026"/>
                </a:cxn>
                <a:cxn ang="0">
                  <a:pos x="connsiteX3027" y="connsiteY3027"/>
                </a:cxn>
                <a:cxn ang="0">
                  <a:pos x="connsiteX3028" y="connsiteY3028"/>
                </a:cxn>
                <a:cxn ang="0">
                  <a:pos x="connsiteX3029" y="connsiteY3029"/>
                </a:cxn>
                <a:cxn ang="0">
                  <a:pos x="connsiteX3030" y="connsiteY3030"/>
                </a:cxn>
                <a:cxn ang="0">
                  <a:pos x="connsiteX3031" y="connsiteY3031"/>
                </a:cxn>
                <a:cxn ang="0">
                  <a:pos x="connsiteX3032" y="connsiteY3032"/>
                </a:cxn>
                <a:cxn ang="0">
                  <a:pos x="connsiteX3033" y="connsiteY3033"/>
                </a:cxn>
                <a:cxn ang="0">
                  <a:pos x="connsiteX3034" y="connsiteY3034"/>
                </a:cxn>
                <a:cxn ang="0">
                  <a:pos x="connsiteX3035" y="connsiteY3035"/>
                </a:cxn>
                <a:cxn ang="0">
                  <a:pos x="connsiteX3036" y="connsiteY3036"/>
                </a:cxn>
                <a:cxn ang="0">
                  <a:pos x="connsiteX3037" y="connsiteY3037"/>
                </a:cxn>
                <a:cxn ang="0">
                  <a:pos x="connsiteX3038" y="connsiteY3038"/>
                </a:cxn>
                <a:cxn ang="0">
                  <a:pos x="connsiteX3039" y="connsiteY3039"/>
                </a:cxn>
                <a:cxn ang="0">
                  <a:pos x="connsiteX3040" y="connsiteY3040"/>
                </a:cxn>
                <a:cxn ang="0">
                  <a:pos x="connsiteX3041" y="connsiteY3041"/>
                </a:cxn>
                <a:cxn ang="0">
                  <a:pos x="connsiteX3042" y="connsiteY3042"/>
                </a:cxn>
                <a:cxn ang="0">
                  <a:pos x="connsiteX3043" y="connsiteY3043"/>
                </a:cxn>
                <a:cxn ang="0">
                  <a:pos x="connsiteX3044" y="connsiteY3044"/>
                </a:cxn>
                <a:cxn ang="0">
                  <a:pos x="connsiteX3045" y="connsiteY3045"/>
                </a:cxn>
                <a:cxn ang="0">
                  <a:pos x="connsiteX3046" y="connsiteY3046"/>
                </a:cxn>
                <a:cxn ang="0">
                  <a:pos x="connsiteX3047" y="connsiteY3047"/>
                </a:cxn>
                <a:cxn ang="0">
                  <a:pos x="connsiteX3048" y="connsiteY3048"/>
                </a:cxn>
                <a:cxn ang="0">
                  <a:pos x="connsiteX3049" y="connsiteY3049"/>
                </a:cxn>
                <a:cxn ang="0">
                  <a:pos x="connsiteX3050" y="connsiteY3050"/>
                </a:cxn>
                <a:cxn ang="0">
                  <a:pos x="connsiteX3051" y="connsiteY3051"/>
                </a:cxn>
                <a:cxn ang="0">
                  <a:pos x="connsiteX3052" y="connsiteY3052"/>
                </a:cxn>
                <a:cxn ang="0">
                  <a:pos x="connsiteX3053" y="connsiteY3053"/>
                </a:cxn>
                <a:cxn ang="0">
                  <a:pos x="connsiteX3054" y="connsiteY3054"/>
                </a:cxn>
                <a:cxn ang="0">
                  <a:pos x="connsiteX3055" y="connsiteY3055"/>
                </a:cxn>
                <a:cxn ang="0">
                  <a:pos x="connsiteX3056" y="connsiteY3056"/>
                </a:cxn>
                <a:cxn ang="0">
                  <a:pos x="connsiteX3057" y="connsiteY3057"/>
                </a:cxn>
                <a:cxn ang="0">
                  <a:pos x="connsiteX3058" y="connsiteY3058"/>
                </a:cxn>
                <a:cxn ang="0">
                  <a:pos x="connsiteX3059" y="connsiteY3059"/>
                </a:cxn>
                <a:cxn ang="0">
                  <a:pos x="connsiteX3060" y="connsiteY3060"/>
                </a:cxn>
                <a:cxn ang="0">
                  <a:pos x="connsiteX3061" y="connsiteY3061"/>
                </a:cxn>
                <a:cxn ang="0">
                  <a:pos x="connsiteX3062" y="connsiteY3062"/>
                </a:cxn>
                <a:cxn ang="0">
                  <a:pos x="connsiteX3063" y="connsiteY3063"/>
                </a:cxn>
                <a:cxn ang="0">
                  <a:pos x="connsiteX3064" y="connsiteY3064"/>
                </a:cxn>
                <a:cxn ang="0">
                  <a:pos x="connsiteX3065" y="connsiteY3065"/>
                </a:cxn>
                <a:cxn ang="0">
                  <a:pos x="connsiteX3066" y="connsiteY3066"/>
                </a:cxn>
                <a:cxn ang="0">
                  <a:pos x="connsiteX3067" y="connsiteY3067"/>
                </a:cxn>
                <a:cxn ang="0">
                  <a:pos x="connsiteX3068" y="connsiteY3068"/>
                </a:cxn>
                <a:cxn ang="0">
                  <a:pos x="connsiteX3069" y="connsiteY3069"/>
                </a:cxn>
                <a:cxn ang="0">
                  <a:pos x="connsiteX3070" y="connsiteY3070"/>
                </a:cxn>
                <a:cxn ang="0">
                  <a:pos x="connsiteX3071" y="connsiteY3071"/>
                </a:cxn>
                <a:cxn ang="0">
                  <a:pos x="connsiteX3072" y="connsiteY3072"/>
                </a:cxn>
                <a:cxn ang="0">
                  <a:pos x="connsiteX3073" y="connsiteY3073"/>
                </a:cxn>
                <a:cxn ang="0">
                  <a:pos x="connsiteX3074" y="connsiteY3074"/>
                </a:cxn>
                <a:cxn ang="0">
                  <a:pos x="connsiteX3075" y="connsiteY3075"/>
                </a:cxn>
                <a:cxn ang="0">
                  <a:pos x="connsiteX3076" y="connsiteY3076"/>
                </a:cxn>
                <a:cxn ang="0">
                  <a:pos x="connsiteX3077" y="connsiteY3077"/>
                </a:cxn>
                <a:cxn ang="0">
                  <a:pos x="connsiteX3078" y="connsiteY3078"/>
                </a:cxn>
                <a:cxn ang="0">
                  <a:pos x="connsiteX3079" y="connsiteY3079"/>
                </a:cxn>
                <a:cxn ang="0">
                  <a:pos x="connsiteX3080" y="connsiteY3080"/>
                </a:cxn>
                <a:cxn ang="0">
                  <a:pos x="connsiteX3081" y="connsiteY3081"/>
                </a:cxn>
                <a:cxn ang="0">
                  <a:pos x="connsiteX3082" y="connsiteY3082"/>
                </a:cxn>
                <a:cxn ang="0">
                  <a:pos x="connsiteX3083" y="connsiteY3083"/>
                </a:cxn>
                <a:cxn ang="0">
                  <a:pos x="connsiteX3084" y="connsiteY3084"/>
                </a:cxn>
                <a:cxn ang="0">
                  <a:pos x="connsiteX3085" y="connsiteY3085"/>
                </a:cxn>
                <a:cxn ang="0">
                  <a:pos x="connsiteX3086" y="connsiteY3086"/>
                </a:cxn>
                <a:cxn ang="0">
                  <a:pos x="connsiteX3087" y="connsiteY3087"/>
                </a:cxn>
                <a:cxn ang="0">
                  <a:pos x="connsiteX3088" y="connsiteY3088"/>
                </a:cxn>
                <a:cxn ang="0">
                  <a:pos x="connsiteX3089" y="connsiteY3089"/>
                </a:cxn>
                <a:cxn ang="0">
                  <a:pos x="connsiteX3090" y="connsiteY3090"/>
                </a:cxn>
                <a:cxn ang="0">
                  <a:pos x="connsiteX3091" y="connsiteY3091"/>
                </a:cxn>
                <a:cxn ang="0">
                  <a:pos x="connsiteX3092" y="connsiteY3092"/>
                </a:cxn>
                <a:cxn ang="0">
                  <a:pos x="connsiteX3093" y="connsiteY3093"/>
                </a:cxn>
                <a:cxn ang="0">
                  <a:pos x="connsiteX3094" y="connsiteY3094"/>
                </a:cxn>
                <a:cxn ang="0">
                  <a:pos x="connsiteX3095" y="connsiteY3095"/>
                </a:cxn>
                <a:cxn ang="0">
                  <a:pos x="connsiteX3096" y="connsiteY3096"/>
                </a:cxn>
                <a:cxn ang="0">
                  <a:pos x="connsiteX3097" y="connsiteY3097"/>
                </a:cxn>
                <a:cxn ang="0">
                  <a:pos x="connsiteX3098" y="connsiteY3098"/>
                </a:cxn>
                <a:cxn ang="0">
                  <a:pos x="connsiteX3099" y="connsiteY3099"/>
                </a:cxn>
                <a:cxn ang="0">
                  <a:pos x="connsiteX3100" y="connsiteY3100"/>
                </a:cxn>
                <a:cxn ang="0">
                  <a:pos x="connsiteX3101" y="connsiteY3101"/>
                </a:cxn>
                <a:cxn ang="0">
                  <a:pos x="connsiteX3102" y="connsiteY3102"/>
                </a:cxn>
                <a:cxn ang="0">
                  <a:pos x="connsiteX3103" y="connsiteY3103"/>
                </a:cxn>
                <a:cxn ang="0">
                  <a:pos x="connsiteX3104" y="connsiteY3104"/>
                </a:cxn>
                <a:cxn ang="0">
                  <a:pos x="connsiteX3105" y="connsiteY3105"/>
                </a:cxn>
                <a:cxn ang="0">
                  <a:pos x="connsiteX3106" y="connsiteY3106"/>
                </a:cxn>
                <a:cxn ang="0">
                  <a:pos x="connsiteX3107" y="connsiteY3107"/>
                </a:cxn>
                <a:cxn ang="0">
                  <a:pos x="connsiteX3108" y="connsiteY3108"/>
                </a:cxn>
                <a:cxn ang="0">
                  <a:pos x="connsiteX3109" y="connsiteY3109"/>
                </a:cxn>
                <a:cxn ang="0">
                  <a:pos x="connsiteX3110" y="connsiteY3110"/>
                </a:cxn>
                <a:cxn ang="0">
                  <a:pos x="connsiteX3111" y="connsiteY3111"/>
                </a:cxn>
                <a:cxn ang="0">
                  <a:pos x="connsiteX3112" y="connsiteY3112"/>
                </a:cxn>
                <a:cxn ang="0">
                  <a:pos x="connsiteX3113" y="connsiteY3113"/>
                </a:cxn>
                <a:cxn ang="0">
                  <a:pos x="connsiteX3114" y="connsiteY3114"/>
                </a:cxn>
                <a:cxn ang="0">
                  <a:pos x="connsiteX3115" y="connsiteY3115"/>
                </a:cxn>
                <a:cxn ang="0">
                  <a:pos x="connsiteX3116" y="connsiteY3116"/>
                </a:cxn>
                <a:cxn ang="0">
                  <a:pos x="connsiteX3117" y="connsiteY3117"/>
                </a:cxn>
                <a:cxn ang="0">
                  <a:pos x="connsiteX3118" y="connsiteY3118"/>
                </a:cxn>
                <a:cxn ang="0">
                  <a:pos x="connsiteX3119" y="connsiteY3119"/>
                </a:cxn>
                <a:cxn ang="0">
                  <a:pos x="connsiteX3120" y="connsiteY3120"/>
                </a:cxn>
                <a:cxn ang="0">
                  <a:pos x="connsiteX3121" y="connsiteY3121"/>
                </a:cxn>
                <a:cxn ang="0">
                  <a:pos x="connsiteX3122" y="connsiteY3122"/>
                </a:cxn>
                <a:cxn ang="0">
                  <a:pos x="connsiteX3123" y="connsiteY3123"/>
                </a:cxn>
                <a:cxn ang="0">
                  <a:pos x="connsiteX3124" y="connsiteY3124"/>
                </a:cxn>
                <a:cxn ang="0">
                  <a:pos x="connsiteX3125" y="connsiteY3125"/>
                </a:cxn>
                <a:cxn ang="0">
                  <a:pos x="connsiteX3126" y="connsiteY3126"/>
                </a:cxn>
                <a:cxn ang="0">
                  <a:pos x="connsiteX3127" y="connsiteY3127"/>
                </a:cxn>
                <a:cxn ang="0">
                  <a:pos x="connsiteX3128" y="connsiteY3128"/>
                </a:cxn>
                <a:cxn ang="0">
                  <a:pos x="connsiteX3129" y="connsiteY3129"/>
                </a:cxn>
                <a:cxn ang="0">
                  <a:pos x="connsiteX3130" y="connsiteY3130"/>
                </a:cxn>
                <a:cxn ang="0">
                  <a:pos x="connsiteX3131" y="connsiteY3131"/>
                </a:cxn>
                <a:cxn ang="0">
                  <a:pos x="connsiteX3132" y="connsiteY3132"/>
                </a:cxn>
                <a:cxn ang="0">
                  <a:pos x="connsiteX3133" y="connsiteY3133"/>
                </a:cxn>
                <a:cxn ang="0">
                  <a:pos x="connsiteX3134" y="connsiteY3134"/>
                </a:cxn>
                <a:cxn ang="0">
                  <a:pos x="connsiteX3135" y="connsiteY3135"/>
                </a:cxn>
                <a:cxn ang="0">
                  <a:pos x="connsiteX3136" y="connsiteY3136"/>
                </a:cxn>
                <a:cxn ang="0">
                  <a:pos x="connsiteX3137" y="connsiteY3137"/>
                </a:cxn>
                <a:cxn ang="0">
                  <a:pos x="connsiteX3138" y="connsiteY3138"/>
                </a:cxn>
                <a:cxn ang="0">
                  <a:pos x="connsiteX3139" y="connsiteY3139"/>
                </a:cxn>
                <a:cxn ang="0">
                  <a:pos x="connsiteX3140" y="connsiteY3140"/>
                </a:cxn>
                <a:cxn ang="0">
                  <a:pos x="connsiteX3141" y="connsiteY3141"/>
                </a:cxn>
                <a:cxn ang="0">
                  <a:pos x="connsiteX3142" y="connsiteY3142"/>
                </a:cxn>
                <a:cxn ang="0">
                  <a:pos x="connsiteX3143" y="connsiteY3143"/>
                </a:cxn>
                <a:cxn ang="0">
                  <a:pos x="connsiteX3144" y="connsiteY3144"/>
                </a:cxn>
                <a:cxn ang="0">
                  <a:pos x="connsiteX3145" y="connsiteY3145"/>
                </a:cxn>
                <a:cxn ang="0">
                  <a:pos x="connsiteX3146" y="connsiteY3146"/>
                </a:cxn>
                <a:cxn ang="0">
                  <a:pos x="connsiteX3147" y="connsiteY3147"/>
                </a:cxn>
                <a:cxn ang="0">
                  <a:pos x="connsiteX3148" y="connsiteY3148"/>
                </a:cxn>
                <a:cxn ang="0">
                  <a:pos x="connsiteX3149" y="connsiteY3149"/>
                </a:cxn>
                <a:cxn ang="0">
                  <a:pos x="connsiteX3150" y="connsiteY3150"/>
                </a:cxn>
                <a:cxn ang="0">
                  <a:pos x="connsiteX3151" y="connsiteY3151"/>
                </a:cxn>
                <a:cxn ang="0">
                  <a:pos x="connsiteX3152" y="connsiteY3152"/>
                </a:cxn>
                <a:cxn ang="0">
                  <a:pos x="connsiteX3153" y="connsiteY3153"/>
                </a:cxn>
                <a:cxn ang="0">
                  <a:pos x="connsiteX3154" y="connsiteY3154"/>
                </a:cxn>
                <a:cxn ang="0">
                  <a:pos x="connsiteX3155" y="connsiteY3155"/>
                </a:cxn>
                <a:cxn ang="0">
                  <a:pos x="connsiteX3156" y="connsiteY3156"/>
                </a:cxn>
                <a:cxn ang="0">
                  <a:pos x="connsiteX3157" y="connsiteY3157"/>
                </a:cxn>
                <a:cxn ang="0">
                  <a:pos x="connsiteX3158" y="connsiteY3158"/>
                </a:cxn>
                <a:cxn ang="0">
                  <a:pos x="connsiteX3159" y="connsiteY3159"/>
                </a:cxn>
                <a:cxn ang="0">
                  <a:pos x="connsiteX3160" y="connsiteY3160"/>
                </a:cxn>
                <a:cxn ang="0">
                  <a:pos x="connsiteX3161" y="connsiteY3161"/>
                </a:cxn>
                <a:cxn ang="0">
                  <a:pos x="connsiteX3162" y="connsiteY3162"/>
                </a:cxn>
                <a:cxn ang="0">
                  <a:pos x="connsiteX3163" y="connsiteY3163"/>
                </a:cxn>
                <a:cxn ang="0">
                  <a:pos x="connsiteX3164" y="connsiteY3164"/>
                </a:cxn>
                <a:cxn ang="0">
                  <a:pos x="connsiteX3165" y="connsiteY3165"/>
                </a:cxn>
                <a:cxn ang="0">
                  <a:pos x="connsiteX3166" y="connsiteY3166"/>
                </a:cxn>
                <a:cxn ang="0">
                  <a:pos x="connsiteX3167" y="connsiteY3167"/>
                </a:cxn>
                <a:cxn ang="0">
                  <a:pos x="connsiteX3168" y="connsiteY3168"/>
                </a:cxn>
                <a:cxn ang="0">
                  <a:pos x="connsiteX3169" y="connsiteY3169"/>
                </a:cxn>
                <a:cxn ang="0">
                  <a:pos x="connsiteX3170" y="connsiteY3170"/>
                </a:cxn>
                <a:cxn ang="0">
                  <a:pos x="connsiteX3171" y="connsiteY3171"/>
                </a:cxn>
                <a:cxn ang="0">
                  <a:pos x="connsiteX3172" y="connsiteY3172"/>
                </a:cxn>
                <a:cxn ang="0">
                  <a:pos x="connsiteX3173" y="connsiteY3173"/>
                </a:cxn>
                <a:cxn ang="0">
                  <a:pos x="connsiteX3174" y="connsiteY3174"/>
                </a:cxn>
                <a:cxn ang="0">
                  <a:pos x="connsiteX3175" y="connsiteY3175"/>
                </a:cxn>
                <a:cxn ang="0">
                  <a:pos x="connsiteX3176" y="connsiteY3176"/>
                </a:cxn>
                <a:cxn ang="0">
                  <a:pos x="connsiteX3177" y="connsiteY3177"/>
                </a:cxn>
                <a:cxn ang="0">
                  <a:pos x="connsiteX3178" y="connsiteY3178"/>
                </a:cxn>
                <a:cxn ang="0">
                  <a:pos x="connsiteX3179" y="connsiteY3179"/>
                </a:cxn>
                <a:cxn ang="0">
                  <a:pos x="connsiteX3180" y="connsiteY3180"/>
                </a:cxn>
                <a:cxn ang="0">
                  <a:pos x="connsiteX3181" y="connsiteY3181"/>
                </a:cxn>
                <a:cxn ang="0">
                  <a:pos x="connsiteX3182" y="connsiteY3182"/>
                </a:cxn>
                <a:cxn ang="0">
                  <a:pos x="connsiteX3183" y="connsiteY3183"/>
                </a:cxn>
                <a:cxn ang="0">
                  <a:pos x="connsiteX3184" y="connsiteY3184"/>
                </a:cxn>
                <a:cxn ang="0">
                  <a:pos x="connsiteX3185" y="connsiteY3185"/>
                </a:cxn>
                <a:cxn ang="0">
                  <a:pos x="connsiteX3186" y="connsiteY3186"/>
                </a:cxn>
                <a:cxn ang="0">
                  <a:pos x="connsiteX3187" y="connsiteY3187"/>
                </a:cxn>
                <a:cxn ang="0">
                  <a:pos x="connsiteX3188" y="connsiteY3188"/>
                </a:cxn>
                <a:cxn ang="0">
                  <a:pos x="connsiteX3189" y="connsiteY3189"/>
                </a:cxn>
                <a:cxn ang="0">
                  <a:pos x="connsiteX3190" y="connsiteY3190"/>
                </a:cxn>
                <a:cxn ang="0">
                  <a:pos x="connsiteX3191" y="connsiteY3191"/>
                </a:cxn>
                <a:cxn ang="0">
                  <a:pos x="connsiteX3192" y="connsiteY3192"/>
                </a:cxn>
                <a:cxn ang="0">
                  <a:pos x="connsiteX3193" y="connsiteY3193"/>
                </a:cxn>
                <a:cxn ang="0">
                  <a:pos x="connsiteX3194" y="connsiteY3194"/>
                </a:cxn>
                <a:cxn ang="0">
                  <a:pos x="connsiteX3195" y="connsiteY3195"/>
                </a:cxn>
                <a:cxn ang="0">
                  <a:pos x="connsiteX3196" y="connsiteY3196"/>
                </a:cxn>
                <a:cxn ang="0">
                  <a:pos x="connsiteX3197" y="connsiteY3197"/>
                </a:cxn>
                <a:cxn ang="0">
                  <a:pos x="connsiteX3198" y="connsiteY3198"/>
                </a:cxn>
                <a:cxn ang="0">
                  <a:pos x="connsiteX3199" y="connsiteY3199"/>
                </a:cxn>
                <a:cxn ang="0">
                  <a:pos x="connsiteX3200" y="connsiteY3200"/>
                </a:cxn>
                <a:cxn ang="0">
                  <a:pos x="connsiteX3201" y="connsiteY3201"/>
                </a:cxn>
                <a:cxn ang="0">
                  <a:pos x="connsiteX3202" y="connsiteY3202"/>
                </a:cxn>
                <a:cxn ang="0">
                  <a:pos x="connsiteX3203" y="connsiteY3203"/>
                </a:cxn>
                <a:cxn ang="0">
                  <a:pos x="connsiteX3204" y="connsiteY3204"/>
                </a:cxn>
                <a:cxn ang="0">
                  <a:pos x="connsiteX3205" y="connsiteY3205"/>
                </a:cxn>
                <a:cxn ang="0">
                  <a:pos x="connsiteX3206" y="connsiteY3206"/>
                </a:cxn>
                <a:cxn ang="0">
                  <a:pos x="connsiteX3207" y="connsiteY3207"/>
                </a:cxn>
                <a:cxn ang="0">
                  <a:pos x="connsiteX3208" y="connsiteY3208"/>
                </a:cxn>
                <a:cxn ang="0">
                  <a:pos x="connsiteX3209" y="connsiteY3209"/>
                </a:cxn>
                <a:cxn ang="0">
                  <a:pos x="connsiteX3210" y="connsiteY3210"/>
                </a:cxn>
                <a:cxn ang="0">
                  <a:pos x="connsiteX3211" y="connsiteY3211"/>
                </a:cxn>
                <a:cxn ang="0">
                  <a:pos x="connsiteX3212" y="connsiteY3212"/>
                </a:cxn>
                <a:cxn ang="0">
                  <a:pos x="connsiteX3213" y="connsiteY3213"/>
                </a:cxn>
                <a:cxn ang="0">
                  <a:pos x="connsiteX3214" y="connsiteY3214"/>
                </a:cxn>
                <a:cxn ang="0">
                  <a:pos x="connsiteX3215" y="connsiteY3215"/>
                </a:cxn>
                <a:cxn ang="0">
                  <a:pos x="connsiteX3216" y="connsiteY3216"/>
                </a:cxn>
                <a:cxn ang="0">
                  <a:pos x="connsiteX3217" y="connsiteY3217"/>
                </a:cxn>
                <a:cxn ang="0">
                  <a:pos x="connsiteX3218" y="connsiteY3218"/>
                </a:cxn>
                <a:cxn ang="0">
                  <a:pos x="connsiteX3219" y="connsiteY3219"/>
                </a:cxn>
                <a:cxn ang="0">
                  <a:pos x="connsiteX3220" y="connsiteY3220"/>
                </a:cxn>
                <a:cxn ang="0">
                  <a:pos x="connsiteX3221" y="connsiteY3221"/>
                </a:cxn>
                <a:cxn ang="0">
                  <a:pos x="connsiteX3222" y="connsiteY3222"/>
                </a:cxn>
                <a:cxn ang="0">
                  <a:pos x="connsiteX3223" y="connsiteY3223"/>
                </a:cxn>
                <a:cxn ang="0">
                  <a:pos x="connsiteX3224" y="connsiteY3224"/>
                </a:cxn>
                <a:cxn ang="0">
                  <a:pos x="connsiteX3225" y="connsiteY3225"/>
                </a:cxn>
                <a:cxn ang="0">
                  <a:pos x="connsiteX3226" y="connsiteY3226"/>
                </a:cxn>
                <a:cxn ang="0">
                  <a:pos x="connsiteX3227" y="connsiteY3227"/>
                </a:cxn>
                <a:cxn ang="0">
                  <a:pos x="connsiteX3228" y="connsiteY3228"/>
                </a:cxn>
                <a:cxn ang="0">
                  <a:pos x="connsiteX3229" y="connsiteY3229"/>
                </a:cxn>
                <a:cxn ang="0">
                  <a:pos x="connsiteX3230" y="connsiteY3230"/>
                </a:cxn>
                <a:cxn ang="0">
                  <a:pos x="connsiteX3231" y="connsiteY3231"/>
                </a:cxn>
                <a:cxn ang="0">
                  <a:pos x="connsiteX3232" y="connsiteY3232"/>
                </a:cxn>
                <a:cxn ang="0">
                  <a:pos x="connsiteX3233" y="connsiteY3233"/>
                </a:cxn>
                <a:cxn ang="0">
                  <a:pos x="connsiteX3234" y="connsiteY3234"/>
                </a:cxn>
                <a:cxn ang="0">
                  <a:pos x="connsiteX3235" y="connsiteY3235"/>
                </a:cxn>
                <a:cxn ang="0">
                  <a:pos x="connsiteX3236" y="connsiteY3236"/>
                </a:cxn>
                <a:cxn ang="0">
                  <a:pos x="connsiteX3237" y="connsiteY3237"/>
                </a:cxn>
                <a:cxn ang="0">
                  <a:pos x="connsiteX3238" y="connsiteY3238"/>
                </a:cxn>
                <a:cxn ang="0">
                  <a:pos x="connsiteX3239" y="connsiteY3239"/>
                </a:cxn>
                <a:cxn ang="0">
                  <a:pos x="connsiteX3240" y="connsiteY3240"/>
                </a:cxn>
                <a:cxn ang="0">
                  <a:pos x="connsiteX3241" y="connsiteY3241"/>
                </a:cxn>
                <a:cxn ang="0">
                  <a:pos x="connsiteX3242" y="connsiteY3242"/>
                </a:cxn>
                <a:cxn ang="0">
                  <a:pos x="connsiteX3243" y="connsiteY3243"/>
                </a:cxn>
                <a:cxn ang="0">
                  <a:pos x="connsiteX3244" y="connsiteY3244"/>
                </a:cxn>
                <a:cxn ang="0">
                  <a:pos x="connsiteX3245" y="connsiteY3245"/>
                </a:cxn>
                <a:cxn ang="0">
                  <a:pos x="connsiteX3246" y="connsiteY3246"/>
                </a:cxn>
                <a:cxn ang="0">
                  <a:pos x="connsiteX3247" y="connsiteY3247"/>
                </a:cxn>
                <a:cxn ang="0">
                  <a:pos x="connsiteX3248" y="connsiteY3248"/>
                </a:cxn>
                <a:cxn ang="0">
                  <a:pos x="connsiteX3249" y="connsiteY3249"/>
                </a:cxn>
                <a:cxn ang="0">
                  <a:pos x="connsiteX3250" y="connsiteY3250"/>
                </a:cxn>
                <a:cxn ang="0">
                  <a:pos x="connsiteX3251" y="connsiteY3251"/>
                </a:cxn>
                <a:cxn ang="0">
                  <a:pos x="connsiteX3252" y="connsiteY3252"/>
                </a:cxn>
                <a:cxn ang="0">
                  <a:pos x="connsiteX3253" y="connsiteY3253"/>
                </a:cxn>
                <a:cxn ang="0">
                  <a:pos x="connsiteX3254" y="connsiteY3254"/>
                </a:cxn>
                <a:cxn ang="0">
                  <a:pos x="connsiteX3255" y="connsiteY3255"/>
                </a:cxn>
                <a:cxn ang="0">
                  <a:pos x="connsiteX3256" y="connsiteY3256"/>
                </a:cxn>
                <a:cxn ang="0">
                  <a:pos x="connsiteX3257" y="connsiteY3257"/>
                </a:cxn>
                <a:cxn ang="0">
                  <a:pos x="connsiteX3258" y="connsiteY3258"/>
                </a:cxn>
                <a:cxn ang="0">
                  <a:pos x="connsiteX3259" y="connsiteY3259"/>
                </a:cxn>
                <a:cxn ang="0">
                  <a:pos x="connsiteX3260" y="connsiteY3260"/>
                </a:cxn>
                <a:cxn ang="0">
                  <a:pos x="connsiteX3261" y="connsiteY3261"/>
                </a:cxn>
                <a:cxn ang="0">
                  <a:pos x="connsiteX3262" y="connsiteY3262"/>
                </a:cxn>
                <a:cxn ang="0">
                  <a:pos x="connsiteX3263" y="connsiteY3263"/>
                </a:cxn>
                <a:cxn ang="0">
                  <a:pos x="connsiteX3264" y="connsiteY3264"/>
                </a:cxn>
                <a:cxn ang="0">
                  <a:pos x="connsiteX3265" y="connsiteY3265"/>
                </a:cxn>
                <a:cxn ang="0">
                  <a:pos x="connsiteX3266" y="connsiteY3266"/>
                </a:cxn>
                <a:cxn ang="0">
                  <a:pos x="connsiteX3267" y="connsiteY3267"/>
                </a:cxn>
                <a:cxn ang="0">
                  <a:pos x="connsiteX3268" y="connsiteY3268"/>
                </a:cxn>
                <a:cxn ang="0">
                  <a:pos x="connsiteX3269" y="connsiteY3269"/>
                </a:cxn>
                <a:cxn ang="0">
                  <a:pos x="connsiteX3270" y="connsiteY3270"/>
                </a:cxn>
                <a:cxn ang="0">
                  <a:pos x="connsiteX3271" y="connsiteY3271"/>
                </a:cxn>
                <a:cxn ang="0">
                  <a:pos x="connsiteX3272" y="connsiteY3272"/>
                </a:cxn>
                <a:cxn ang="0">
                  <a:pos x="connsiteX3273" y="connsiteY3273"/>
                </a:cxn>
                <a:cxn ang="0">
                  <a:pos x="connsiteX3274" y="connsiteY3274"/>
                </a:cxn>
                <a:cxn ang="0">
                  <a:pos x="connsiteX3275" y="connsiteY3275"/>
                </a:cxn>
                <a:cxn ang="0">
                  <a:pos x="connsiteX3276" y="connsiteY3276"/>
                </a:cxn>
                <a:cxn ang="0">
                  <a:pos x="connsiteX3277" y="connsiteY3277"/>
                </a:cxn>
                <a:cxn ang="0">
                  <a:pos x="connsiteX3278" y="connsiteY3278"/>
                </a:cxn>
                <a:cxn ang="0">
                  <a:pos x="connsiteX3279" y="connsiteY3279"/>
                </a:cxn>
                <a:cxn ang="0">
                  <a:pos x="connsiteX3280" y="connsiteY3280"/>
                </a:cxn>
                <a:cxn ang="0">
                  <a:pos x="connsiteX3281" y="connsiteY3281"/>
                </a:cxn>
                <a:cxn ang="0">
                  <a:pos x="connsiteX3282" y="connsiteY3282"/>
                </a:cxn>
                <a:cxn ang="0">
                  <a:pos x="connsiteX3283" y="connsiteY3283"/>
                </a:cxn>
                <a:cxn ang="0">
                  <a:pos x="connsiteX3284" y="connsiteY3284"/>
                </a:cxn>
                <a:cxn ang="0">
                  <a:pos x="connsiteX3285" y="connsiteY3285"/>
                </a:cxn>
                <a:cxn ang="0">
                  <a:pos x="connsiteX3286" y="connsiteY3286"/>
                </a:cxn>
                <a:cxn ang="0">
                  <a:pos x="connsiteX3287" y="connsiteY3287"/>
                </a:cxn>
                <a:cxn ang="0">
                  <a:pos x="connsiteX3288" y="connsiteY3288"/>
                </a:cxn>
                <a:cxn ang="0">
                  <a:pos x="connsiteX3289" y="connsiteY3289"/>
                </a:cxn>
                <a:cxn ang="0">
                  <a:pos x="connsiteX3290" y="connsiteY3290"/>
                </a:cxn>
                <a:cxn ang="0">
                  <a:pos x="connsiteX3291" y="connsiteY3291"/>
                </a:cxn>
                <a:cxn ang="0">
                  <a:pos x="connsiteX3292" y="connsiteY3292"/>
                </a:cxn>
                <a:cxn ang="0">
                  <a:pos x="connsiteX3293" y="connsiteY3293"/>
                </a:cxn>
                <a:cxn ang="0">
                  <a:pos x="connsiteX3294" y="connsiteY3294"/>
                </a:cxn>
                <a:cxn ang="0">
                  <a:pos x="connsiteX3295" y="connsiteY3295"/>
                </a:cxn>
                <a:cxn ang="0">
                  <a:pos x="connsiteX3296" y="connsiteY3296"/>
                </a:cxn>
                <a:cxn ang="0">
                  <a:pos x="connsiteX3297" y="connsiteY3297"/>
                </a:cxn>
                <a:cxn ang="0">
                  <a:pos x="connsiteX3298" y="connsiteY3298"/>
                </a:cxn>
                <a:cxn ang="0">
                  <a:pos x="connsiteX3299" y="connsiteY3299"/>
                </a:cxn>
                <a:cxn ang="0">
                  <a:pos x="connsiteX3300" y="connsiteY3300"/>
                </a:cxn>
                <a:cxn ang="0">
                  <a:pos x="connsiteX3301" y="connsiteY3301"/>
                </a:cxn>
                <a:cxn ang="0">
                  <a:pos x="connsiteX3302" y="connsiteY3302"/>
                </a:cxn>
                <a:cxn ang="0">
                  <a:pos x="connsiteX3303" y="connsiteY3303"/>
                </a:cxn>
                <a:cxn ang="0">
                  <a:pos x="connsiteX3304" y="connsiteY3304"/>
                </a:cxn>
                <a:cxn ang="0">
                  <a:pos x="connsiteX3305" y="connsiteY3305"/>
                </a:cxn>
                <a:cxn ang="0">
                  <a:pos x="connsiteX3306" y="connsiteY3306"/>
                </a:cxn>
                <a:cxn ang="0">
                  <a:pos x="connsiteX3307" y="connsiteY3307"/>
                </a:cxn>
                <a:cxn ang="0">
                  <a:pos x="connsiteX3308" y="connsiteY3308"/>
                </a:cxn>
                <a:cxn ang="0">
                  <a:pos x="connsiteX3309" y="connsiteY3309"/>
                </a:cxn>
                <a:cxn ang="0">
                  <a:pos x="connsiteX3310" y="connsiteY3310"/>
                </a:cxn>
                <a:cxn ang="0">
                  <a:pos x="connsiteX3311" y="connsiteY3311"/>
                </a:cxn>
                <a:cxn ang="0">
                  <a:pos x="connsiteX3312" y="connsiteY3312"/>
                </a:cxn>
                <a:cxn ang="0">
                  <a:pos x="connsiteX3313" y="connsiteY3313"/>
                </a:cxn>
                <a:cxn ang="0">
                  <a:pos x="connsiteX3314" y="connsiteY3314"/>
                </a:cxn>
                <a:cxn ang="0">
                  <a:pos x="connsiteX3315" y="connsiteY3315"/>
                </a:cxn>
                <a:cxn ang="0">
                  <a:pos x="connsiteX3316" y="connsiteY3316"/>
                </a:cxn>
                <a:cxn ang="0">
                  <a:pos x="connsiteX3317" y="connsiteY3317"/>
                </a:cxn>
                <a:cxn ang="0">
                  <a:pos x="connsiteX3318" y="connsiteY3318"/>
                </a:cxn>
                <a:cxn ang="0">
                  <a:pos x="connsiteX3319" y="connsiteY3319"/>
                </a:cxn>
                <a:cxn ang="0">
                  <a:pos x="connsiteX3320" y="connsiteY3320"/>
                </a:cxn>
                <a:cxn ang="0">
                  <a:pos x="connsiteX3321" y="connsiteY3321"/>
                </a:cxn>
                <a:cxn ang="0">
                  <a:pos x="connsiteX3322" y="connsiteY3322"/>
                </a:cxn>
                <a:cxn ang="0">
                  <a:pos x="connsiteX3323" y="connsiteY3323"/>
                </a:cxn>
                <a:cxn ang="0">
                  <a:pos x="connsiteX3324" y="connsiteY3324"/>
                </a:cxn>
                <a:cxn ang="0">
                  <a:pos x="connsiteX3325" y="connsiteY3325"/>
                </a:cxn>
                <a:cxn ang="0">
                  <a:pos x="connsiteX3326" y="connsiteY3326"/>
                </a:cxn>
                <a:cxn ang="0">
                  <a:pos x="connsiteX3327" y="connsiteY3327"/>
                </a:cxn>
                <a:cxn ang="0">
                  <a:pos x="connsiteX3328" y="connsiteY3328"/>
                </a:cxn>
                <a:cxn ang="0">
                  <a:pos x="connsiteX3329" y="connsiteY3329"/>
                </a:cxn>
                <a:cxn ang="0">
                  <a:pos x="connsiteX3330" y="connsiteY3330"/>
                </a:cxn>
                <a:cxn ang="0">
                  <a:pos x="connsiteX3331" y="connsiteY3331"/>
                </a:cxn>
                <a:cxn ang="0">
                  <a:pos x="connsiteX3332" y="connsiteY3332"/>
                </a:cxn>
                <a:cxn ang="0">
                  <a:pos x="connsiteX3333" y="connsiteY3333"/>
                </a:cxn>
                <a:cxn ang="0">
                  <a:pos x="connsiteX3334" y="connsiteY3334"/>
                </a:cxn>
                <a:cxn ang="0">
                  <a:pos x="connsiteX3335" y="connsiteY3335"/>
                </a:cxn>
                <a:cxn ang="0">
                  <a:pos x="connsiteX3336" y="connsiteY3336"/>
                </a:cxn>
                <a:cxn ang="0">
                  <a:pos x="connsiteX3337" y="connsiteY3337"/>
                </a:cxn>
                <a:cxn ang="0">
                  <a:pos x="connsiteX3338" y="connsiteY3338"/>
                </a:cxn>
                <a:cxn ang="0">
                  <a:pos x="connsiteX3339" y="connsiteY3339"/>
                </a:cxn>
                <a:cxn ang="0">
                  <a:pos x="connsiteX3340" y="connsiteY3340"/>
                </a:cxn>
                <a:cxn ang="0">
                  <a:pos x="connsiteX3341" y="connsiteY3341"/>
                </a:cxn>
                <a:cxn ang="0">
                  <a:pos x="connsiteX3342" y="connsiteY3342"/>
                </a:cxn>
                <a:cxn ang="0">
                  <a:pos x="connsiteX3343" y="connsiteY3343"/>
                </a:cxn>
                <a:cxn ang="0">
                  <a:pos x="connsiteX3344" y="connsiteY3344"/>
                </a:cxn>
                <a:cxn ang="0">
                  <a:pos x="connsiteX3345" y="connsiteY3345"/>
                </a:cxn>
                <a:cxn ang="0">
                  <a:pos x="connsiteX3346" y="connsiteY3346"/>
                </a:cxn>
                <a:cxn ang="0">
                  <a:pos x="connsiteX3347" y="connsiteY3347"/>
                </a:cxn>
                <a:cxn ang="0">
                  <a:pos x="connsiteX3348" y="connsiteY3348"/>
                </a:cxn>
                <a:cxn ang="0">
                  <a:pos x="connsiteX3349" y="connsiteY3349"/>
                </a:cxn>
                <a:cxn ang="0">
                  <a:pos x="connsiteX3350" y="connsiteY3350"/>
                </a:cxn>
                <a:cxn ang="0">
                  <a:pos x="connsiteX3351" y="connsiteY3351"/>
                </a:cxn>
                <a:cxn ang="0">
                  <a:pos x="connsiteX3352" y="connsiteY3352"/>
                </a:cxn>
                <a:cxn ang="0">
                  <a:pos x="connsiteX3353" y="connsiteY3353"/>
                </a:cxn>
                <a:cxn ang="0">
                  <a:pos x="connsiteX3354" y="connsiteY3354"/>
                </a:cxn>
                <a:cxn ang="0">
                  <a:pos x="connsiteX3355" y="connsiteY3355"/>
                </a:cxn>
                <a:cxn ang="0">
                  <a:pos x="connsiteX3356" y="connsiteY3356"/>
                </a:cxn>
                <a:cxn ang="0">
                  <a:pos x="connsiteX3357" y="connsiteY3357"/>
                </a:cxn>
                <a:cxn ang="0">
                  <a:pos x="connsiteX3358" y="connsiteY3358"/>
                </a:cxn>
                <a:cxn ang="0">
                  <a:pos x="connsiteX3359" y="connsiteY3359"/>
                </a:cxn>
                <a:cxn ang="0">
                  <a:pos x="connsiteX3360" y="connsiteY3360"/>
                </a:cxn>
                <a:cxn ang="0">
                  <a:pos x="connsiteX3361" y="connsiteY3361"/>
                </a:cxn>
                <a:cxn ang="0">
                  <a:pos x="connsiteX3362" y="connsiteY3362"/>
                </a:cxn>
                <a:cxn ang="0">
                  <a:pos x="connsiteX3363" y="connsiteY3363"/>
                </a:cxn>
                <a:cxn ang="0">
                  <a:pos x="connsiteX3364" y="connsiteY3364"/>
                </a:cxn>
                <a:cxn ang="0">
                  <a:pos x="connsiteX3365" y="connsiteY3365"/>
                </a:cxn>
                <a:cxn ang="0">
                  <a:pos x="connsiteX3366" y="connsiteY3366"/>
                </a:cxn>
                <a:cxn ang="0">
                  <a:pos x="connsiteX3367" y="connsiteY3367"/>
                </a:cxn>
                <a:cxn ang="0">
                  <a:pos x="connsiteX3368" y="connsiteY3368"/>
                </a:cxn>
                <a:cxn ang="0">
                  <a:pos x="connsiteX3369" y="connsiteY3369"/>
                </a:cxn>
                <a:cxn ang="0">
                  <a:pos x="connsiteX3370" y="connsiteY3370"/>
                </a:cxn>
                <a:cxn ang="0">
                  <a:pos x="connsiteX3371" y="connsiteY3371"/>
                </a:cxn>
                <a:cxn ang="0">
                  <a:pos x="connsiteX3372" y="connsiteY3372"/>
                </a:cxn>
                <a:cxn ang="0">
                  <a:pos x="connsiteX3373" y="connsiteY3373"/>
                </a:cxn>
                <a:cxn ang="0">
                  <a:pos x="connsiteX3374" y="connsiteY3374"/>
                </a:cxn>
                <a:cxn ang="0">
                  <a:pos x="connsiteX3375" y="connsiteY3375"/>
                </a:cxn>
                <a:cxn ang="0">
                  <a:pos x="connsiteX3376" y="connsiteY3376"/>
                </a:cxn>
                <a:cxn ang="0">
                  <a:pos x="connsiteX3377" y="connsiteY3377"/>
                </a:cxn>
                <a:cxn ang="0">
                  <a:pos x="connsiteX3378" y="connsiteY3378"/>
                </a:cxn>
                <a:cxn ang="0">
                  <a:pos x="connsiteX3379" y="connsiteY3379"/>
                </a:cxn>
                <a:cxn ang="0">
                  <a:pos x="connsiteX3380" y="connsiteY3380"/>
                </a:cxn>
                <a:cxn ang="0">
                  <a:pos x="connsiteX3381" y="connsiteY3381"/>
                </a:cxn>
                <a:cxn ang="0">
                  <a:pos x="connsiteX3382" y="connsiteY3382"/>
                </a:cxn>
                <a:cxn ang="0">
                  <a:pos x="connsiteX3383" y="connsiteY3383"/>
                </a:cxn>
                <a:cxn ang="0">
                  <a:pos x="connsiteX3384" y="connsiteY3384"/>
                </a:cxn>
                <a:cxn ang="0">
                  <a:pos x="connsiteX3385" y="connsiteY3385"/>
                </a:cxn>
                <a:cxn ang="0">
                  <a:pos x="connsiteX3386" y="connsiteY3386"/>
                </a:cxn>
                <a:cxn ang="0">
                  <a:pos x="connsiteX3387" y="connsiteY3387"/>
                </a:cxn>
                <a:cxn ang="0">
                  <a:pos x="connsiteX3388" y="connsiteY3388"/>
                </a:cxn>
                <a:cxn ang="0">
                  <a:pos x="connsiteX3389" y="connsiteY3389"/>
                </a:cxn>
                <a:cxn ang="0">
                  <a:pos x="connsiteX3390" y="connsiteY3390"/>
                </a:cxn>
                <a:cxn ang="0">
                  <a:pos x="connsiteX3391" y="connsiteY3391"/>
                </a:cxn>
                <a:cxn ang="0">
                  <a:pos x="connsiteX3392" y="connsiteY3392"/>
                </a:cxn>
                <a:cxn ang="0">
                  <a:pos x="connsiteX3393" y="connsiteY3393"/>
                </a:cxn>
                <a:cxn ang="0">
                  <a:pos x="connsiteX3394" y="connsiteY3394"/>
                </a:cxn>
                <a:cxn ang="0">
                  <a:pos x="connsiteX3395" y="connsiteY3395"/>
                </a:cxn>
                <a:cxn ang="0">
                  <a:pos x="connsiteX3396" y="connsiteY3396"/>
                </a:cxn>
                <a:cxn ang="0">
                  <a:pos x="connsiteX3397" y="connsiteY3397"/>
                </a:cxn>
                <a:cxn ang="0">
                  <a:pos x="connsiteX3398" y="connsiteY3398"/>
                </a:cxn>
                <a:cxn ang="0">
                  <a:pos x="connsiteX3399" y="connsiteY3399"/>
                </a:cxn>
                <a:cxn ang="0">
                  <a:pos x="connsiteX3400" y="connsiteY3400"/>
                </a:cxn>
                <a:cxn ang="0">
                  <a:pos x="connsiteX3401" y="connsiteY3401"/>
                </a:cxn>
                <a:cxn ang="0">
                  <a:pos x="connsiteX3402" y="connsiteY3402"/>
                </a:cxn>
                <a:cxn ang="0">
                  <a:pos x="connsiteX3403" y="connsiteY3403"/>
                </a:cxn>
                <a:cxn ang="0">
                  <a:pos x="connsiteX3404" y="connsiteY3404"/>
                </a:cxn>
                <a:cxn ang="0">
                  <a:pos x="connsiteX3405" y="connsiteY3405"/>
                </a:cxn>
                <a:cxn ang="0">
                  <a:pos x="connsiteX3406" y="connsiteY3406"/>
                </a:cxn>
                <a:cxn ang="0">
                  <a:pos x="connsiteX3407" y="connsiteY3407"/>
                </a:cxn>
                <a:cxn ang="0">
                  <a:pos x="connsiteX3408" y="connsiteY3408"/>
                </a:cxn>
                <a:cxn ang="0">
                  <a:pos x="connsiteX3409" y="connsiteY3409"/>
                </a:cxn>
                <a:cxn ang="0">
                  <a:pos x="connsiteX3410" y="connsiteY3410"/>
                </a:cxn>
                <a:cxn ang="0">
                  <a:pos x="connsiteX3411" y="connsiteY3411"/>
                </a:cxn>
                <a:cxn ang="0">
                  <a:pos x="connsiteX3412" y="connsiteY3412"/>
                </a:cxn>
                <a:cxn ang="0">
                  <a:pos x="connsiteX3413" y="connsiteY3413"/>
                </a:cxn>
                <a:cxn ang="0">
                  <a:pos x="connsiteX3414" y="connsiteY3414"/>
                </a:cxn>
                <a:cxn ang="0">
                  <a:pos x="connsiteX3415" y="connsiteY3415"/>
                </a:cxn>
                <a:cxn ang="0">
                  <a:pos x="connsiteX3416" y="connsiteY3416"/>
                </a:cxn>
                <a:cxn ang="0">
                  <a:pos x="connsiteX3417" y="connsiteY3417"/>
                </a:cxn>
                <a:cxn ang="0">
                  <a:pos x="connsiteX3418" y="connsiteY3418"/>
                </a:cxn>
                <a:cxn ang="0">
                  <a:pos x="connsiteX3419" y="connsiteY3419"/>
                </a:cxn>
                <a:cxn ang="0">
                  <a:pos x="connsiteX3420" y="connsiteY3420"/>
                </a:cxn>
                <a:cxn ang="0">
                  <a:pos x="connsiteX3421" y="connsiteY3421"/>
                </a:cxn>
                <a:cxn ang="0">
                  <a:pos x="connsiteX3422" y="connsiteY3422"/>
                </a:cxn>
                <a:cxn ang="0">
                  <a:pos x="connsiteX3423" y="connsiteY3423"/>
                </a:cxn>
                <a:cxn ang="0">
                  <a:pos x="connsiteX3424" y="connsiteY3424"/>
                </a:cxn>
                <a:cxn ang="0">
                  <a:pos x="connsiteX3425" y="connsiteY3425"/>
                </a:cxn>
                <a:cxn ang="0">
                  <a:pos x="connsiteX3426" y="connsiteY3426"/>
                </a:cxn>
                <a:cxn ang="0">
                  <a:pos x="connsiteX3427" y="connsiteY3427"/>
                </a:cxn>
                <a:cxn ang="0">
                  <a:pos x="connsiteX3428" y="connsiteY3428"/>
                </a:cxn>
                <a:cxn ang="0">
                  <a:pos x="connsiteX3429" y="connsiteY3429"/>
                </a:cxn>
                <a:cxn ang="0">
                  <a:pos x="connsiteX3430" y="connsiteY3430"/>
                </a:cxn>
                <a:cxn ang="0">
                  <a:pos x="connsiteX3431" y="connsiteY3431"/>
                </a:cxn>
                <a:cxn ang="0">
                  <a:pos x="connsiteX3432" y="connsiteY3432"/>
                </a:cxn>
                <a:cxn ang="0">
                  <a:pos x="connsiteX3433" y="connsiteY3433"/>
                </a:cxn>
                <a:cxn ang="0">
                  <a:pos x="connsiteX3434" y="connsiteY3434"/>
                </a:cxn>
                <a:cxn ang="0">
                  <a:pos x="connsiteX3435" y="connsiteY3435"/>
                </a:cxn>
                <a:cxn ang="0">
                  <a:pos x="connsiteX3436" y="connsiteY3436"/>
                </a:cxn>
                <a:cxn ang="0">
                  <a:pos x="connsiteX3437" y="connsiteY3437"/>
                </a:cxn>
                <a:cxn ang="0">
                  <a:pos x="connsiteX3438" y="connsiteY3438"/>
                </a:cxn>
                <a:cxn ang="0">
                  <a:pos x="connsiteX3439" y="connsiteY3439"/>
                </a:cxn>
                <a:cxn ang="0">
                  <a:pos x="connsiteX3440" y="connsiteY3440"/>
                </a:cxn>
                <a:cxn ang="0">
                  <a:pos x="connsiteX3441" y="connsiteY3441"/>
                </a:cxn>
                <a:cxn ang="0">
                  <a:pos x="connsiteX3442" y="connsiteY3442"/>
                </a:cxn>
                <a:cxn ang="0">
                  <a:pos x="connsiteX3443" y="connsiteY3443"/>
                </a:cxn>
                <a:cxn ang="0">
                  <a:pos x="connsiteX3444" y="connsiteY3444"/>
                </a:cxn>
                <a:cxn ang="0">
                  <a:pos x="connsiteX3445" y="connsiteY3445"/>
                </a:cxn>
                <a:cxn ang="0">
                  <a:pos x="connsiteX3446" y="connsiteY3446"/>
                </a:cxn>
                <a:cxn ang="0">
                  <a:pos x="connsiteX3447" y="connsiteY3447"/>
                </a:cxn>
                <a:cxn ang="0">
                  <a:pos x="connsiteX3448" y="connsiteY3448"/>
                </a:cxn>
                <a:cxn ang="0">
                  <a:pos x="connsiteX3449" y="connsiteY3449"/>
                </a:cxn>
                <a:cxn ang="0">
                  <a:pos x="connsiteX3450" y="connsiteY3450"/>
                </a:cxn>
                <a:cxn ang="0">
                  <a:pos x="connsiteX3451" y="connsiteY3451"/>
                </a:cxn>
                <a:cxn ang="0">
                  <a:pos x="connsiteX3452" y="connsiteY3452"/>
                </a:cxn>
                <a:cxn ang="0">
                  <a:pos x="connsiteX3453" y="connsiteY3453"/>
                </a:cxn>
                <a:cxn ang="0">
                  <a:pos x="connsiteX3454" y="connsiteY3454"/>
                </a:cxn>
                <a:cxn ang="0">
                  <a:pos x="connsiteX3455" y="connsiteY3455"/>
                </a:cxn>
                <a:cxn ang="0">
                  <a:pos x="connsiteX3456" y="connsiteY3456"/>
                </a:cxn>
                <a:cxn ang="0">
                  <a:pos x="connsiteX3457" y="connsiteY3457"/>
                </a:cxn>
                <a:cxn ang="0">
                  <a:pos x="connsiteX3458" y="connsiteY3458"/>
                </a:cxn>
                <a:cxn ang="0">
                  <a:pos x="connsiteX3459" y="connsiteY3459"/>
                </a:cxn>
                <a:cxn ang="0">
                  <a:pos x="connsiteX3460" y="connsiteY3460"/>
                </a:cxn>
                <a:cxn ang="0">
                  <a:pos x="connsiteX3461" y="connsiteY3461"/>
                </a:cxn>
                <a:cxn ang="0">
                  <a:pos x="connsiteX3462" y="connsiteY3462"/>
                </a:cxn>
                <a:cxn ang="0">
                  <a:pos x="connsiteX3463" y="connsiteY3463"/>
                </a:cxn>
                <a:cxn ang="0">
                  <a:pos x="connsiteX3464" y="connsiteY3464"/>
                </a:cxn>
                <a:cxn ang="0">
                  <a:pos x="connsiteX3465" y="connsiteY3465"/>
                </a:cxn>
                <a:cxn ang="0">
                  <a:pos x="connsiteX3466" y="connsiteY3466"/>
                </a:cxn>
                <a:cxn ang="0">
                  <a:pos x="connsiteX3467" y="connsiteY3467"/>
                </a:cxn>
                <a:cxn ang="0">
                  <a:pos x="connsiteX3468" y="connsiteY3468"/>
                </a:cxn>
                <a:cxn ang="0">
                  <a:pos x="connsiteX3469" y="connsiteY3469"/>
                </a:cxn>
                <a:cxn ang="0">
                  <a:pos x="connsiteX3470" y="connsiteY3470"/>
                </a:cxn>
                <a:cxn ang="0">
                  <a:pos x="connsiteX3471" y="connsiteY3471"/>
                </a:cxn>
                <a:cxn ang="0">
                  <a:pos x="connsiteX3472" y="connsiteY3472"/>
                </a:cxn>
                <a:cxn ang="0">
                  <a:pos x="connsiteX3473" y="connsiteY3473"/>
                </a:cxn>
                <a:cxn ang="0">
                  <a:pos x="connsiteX3474" y="connsiteY3474"/>
                </a:cxn>
                <a:cxn ang="0">
                  <a:pos x="connsiteX3475" y="connsiteY3475"/>
                </a:cxn>
                <a:cxn ang="0">
                  <a:pos x="connsiteX3476" y="connsiteY3476"/>
                </a:cxn>
                <a:cxn ang="0">
                  <a:pos x="connsiteX3477" y="connsiteY3477"/>
                </a:cxn>
                <a:cxn ang="0">
                  <a:pos x="connsiteX3478" y="connsiteY3478"/>
                </a:cxn>
                <a:cxn ang="0">
                  <a:pos x="connsiteX3479" y="connsiteY3479"/>
                </a:cxn>
                <a:cxn ang="0">
                  <a:pos x="connsiteX3480" y="connsiteY3480"/>
                </a:cxn>
                <a:cxn ang="0">
                  <a:pos x="connsiteX3481" y="connsiteY3481"/>
                </a:cxn>
                <a:cxn ang="0">
                  <a:pos x="connsiteX3482" y="connsiteY3482"/>
                </a:cxn>
                <a:cxn ang="0">
                  <a:pos x="connsiteX3483" y="connsiteY3483"/>
                </a:cxn>
                <a:cxn ang="0">
                  <a:pos x="connsiteX3484" y="connsiteY3484"/>
                </a:cxn>
                <a:cxn ang="0">
                  <a:pos x="connsiteX3485" y="connsiteY3485"/>
                </a:cxn>
                <a:cxn ang="0">
                  <a:pos x="connsiteX3486" y="connsiteY3486"/>
                </a:cxn>
                <a:cxn ang="0">
                  <a:pos x="connsiteX3487" y="connsiteY3487"/>
                </a:cxn>
                <a:cxn ang="0">
                  <a:pos x="connsiteX3488" y="connsiteY3488"/>
                </a:cxn>
                <a:cxn ang="0">
                  <a:pos x="connsiteX3489" y="connsiteY3489"/>
                </a:cxn>
                <a:cxn ang="0">
                  <a:pos x="connsiteX3490" y="connsiteY3490"/>
                </a:cxn>
                <a:cxn ang="0">
                  <a:pos x="connsiteX3491" y="connsiteY3491"/>
                </a:cxn>
                <a:cxn ang="0">
                  <a:pos x="connsiteX3492" y="connsiteY3492"/>
                </a:cxn>
                <a:cxn ang="0">
                  <a:pos x="connsiteX3493" y="connsiteY3493"/>
                </a:cxn>
                <a:cxn ang="0">
                  <a:pos x="connsiteX3494" y="connsiteY3494"/>
                </a:cxn>
                <a:cxn ang="0">
                  <a:pos x="connsiteX3495" y="connsiteY3495"/>
                </a:cxn>
                <a:cxn ang="0">
                  <a:pos x="connsiteX3496" y="connsiteY3496"/>
                </a:cxn>
                <a:cxn ang="0">
                  <a:pos x="connsiteX3497" y="connsiteY3497"/>
                </a:cxn>
                <a:cxn ang="0">
                  <a:pos x="connsiteX3498" y="connsiteY3498"/>
                </a:cxn>
                <a:cxn ang="0">
                  <a:pos x="connsiteX3499" y="connsiteY3499"/>
                </a:cxn>
                <a:cxn ang="0">
                  <a:pos x="connsiteX3500" y="connsiteY3500"/>
                </a:cxn>
                <a:cxn ang="0">
                  <a:pos x="connsiteX3501" y="connsiteY3501"/>
                </a:cxn>
                <a:cxn ang="0">
                  <a:pos x="connsiteX3502" y="connsiteY3502"/>
                </a:cxn>
                <a:cxn ang="0">
                  <a:pos x="connsiteX3503" y="connsiteY3503"/>
                </a:cxn>
                <a:cxn ang="0">
                  <a:pos x="connsiteX3504" y="connsiteY3504"/>
                </a:cxn>
                <a:cxn ang="0">
                  <a:pos x="connsiteX3505" y="connsiteY3505"/>
                </a:cxn>
                <a:cxn ang="0">
                  <a:pos x="connsiteX3506" y="connsiteY3506"/>
                </a:cxn>
                <a:cxn ang="0">
                  <a:pos x="connsiteX3507" y="connsiteY3507"/>
                </a:cxn>
                <a:cxn ang="0">
                  <a:pos x="connsiteX3508" y="connsiteY3508"/>
                </a:cxn>
                <a:cxn ang="0">
                  <a:pos x="connsiteX3509" y="connsiteY3509"/>
                </a:cxn>
                <a:cxn ang="0">
                  <a:pos x="connsiteX3510" y="connsiteY3510"/>
                </a:cxn>
                <a:cxn ang="0">
                  <a:pos x="connsiteX3511" y="connsiteY3511"/>
                </a:cxn>
                <a:cxn ang="0">
                  <a:pos x="connsiteX3512" y="connsiteY3512"/>
                </a:cxn>
                <a:cxn ang="0">
                  <a:pos x="connsiteX3513" y="connsiteY3513"/>
                </a:cxn>
                <a:cxn ang="0">
                  <a:pos x="connsiteX3514" y="connsiteY3514"/>
                </a:cxn>
                <a:cxn ang="0">
                  <a:pos x="connsiteX3515" y="connsiteY3515"/>
                </a:cxn>
                <a:cxn ang="0">
                  <a:pos x="connsiteX3516" y="connsiteY3516"/>
                </a:cxn>
                <a:cxn ang="0">
                  <a:pos x="connsiteX3517" y="connsiteY3517"/>
                </a:cxn>
                <a:cxn ang="0">
                  <a:pos x="connsiteX3518" y="connsiteY3518"/>
                </a:cxn>
                <a:cxn ang="0">
                  <a:pos x="connsiteX3519" y="connsiteY3519"/>
                </a:cxn>
                <a:cxn ang="0">
                  <a:pos x="connsiteX3520" y="connsiteY3520"/>
                </a:cxn>
                <a:cxn ang="0">
                  <a:pos x="connsiteX3521" y="connsiteY3521"/>
                </a:cxn>
                <a:cxn ang="0">
                  <a:pos x="connsiteX3522" y="connsiteY3522"/>
                </a:cxn>
                <a:cxn ang="0">
                  <a:pos x="connsiteX3523" y="connsiteY3523"/>
                </a:cxn>
                <a:cxn ang="0">
                  <a:pos x="connsiteX3524" y="connsiteY3524"/>
                </a:cxn>
                <a:cxn ang="0">
                  <a:pos x="connsiteX3525" y="connsiteY3525"/>
                </a:cxn>
                <a:cxn ang="0">
                  <a:pos x="connsiteX3526" y="connsiteY3526"/>
                </a:cxn>
                <a:cxn ang="0">
                  <a:pos x="connsiteX3527" y="connsiteY3527"/>
                </a:cxn>
                <a:cxn ang="0">
                  <a:pos x="connsiteX3528" y="connsiteY3528"/>
                </a:cxn>
                <a:cxn ang="0">
                  <a:pos x="connsiteX3529" y="connsiteY3529"/>
                </a:cxn>
                <a:cxn ang="0">
                  <a:pos x="connsiteX3530" y="connsiteY3530"/>
                </a:cxn>
                <a:cxn ang="0">
                  <a:pos x="connsiteX3531" y="connsiteY3531"/>
                </a:cxn>
                <a:cxn ang="0">
                  <a:pos x="connsiteX3532" y="connsiteY3532"/>
                </a:cxn>
                <a:cxn ang="0">
                  <a:pos x="connsiteX3533" y="connsiteY3533"/>
                </a:cxn>
                <a:cxn ang="0">
                  <a:pos x="connsiteX3534" y="connsiteY3534"/>
                </a:cxn>
                <a:cxn ang="0">
                  <a:pos x="connsiteX3535" y="connsiteY3535"/>
                </a:cxn>
                <a:cxn ang="0">
                  <a:pos x="connsiteX3536" y="connsiteY3536"/>
                </a:cxn>
                <a:cxn ang="0">
                  <a:pos x="connsiteX3537" y="connsiteY3537"/>
                </a:cxn>
                <a:cxn ang="0">
                  <a:pos x="connsiteX3538" y="connsiteY3538"/>
                </a:cxn>
                <a:cxn ang="0">
                  <a:pos x="connsiteX3539" y="connsiteY3539"/>
                </a:cxn>
                <a:cxn ang="0">
                  <a:pos x="connsiteX3540" y="connsiteY3540"/>
                </a:cxn>
                <a:cxn ang="0">
                  <a:pos x="connsiteX3541" y="connsiteY3541"/>
                </a:cxn>
                <a:cxn ang="0">
                  <a:pos x="connsiteX3542" y="connsiteY3542"/>
                </a:cxn>
                <a:cxn ang="0">
                  <a:pos x="connsiteX3543" y="connsiteY3543"/>
                </a:cxn>
                <a:cxn ang="0">
                  <a:pos x="connsiteX3544" y="connsiteY3544"/>
                </a:cxn>
                <a:cxn ang="0">
                  <a:pos x="connsiteX3545" y="connsiteY3545"/>
                </a:cxn>
                <a:cxn ang="0">
                  <a:pos x="connsiteX3546" y="connsiteY3546"/>
                </a:cxn>
                <a:cxn ang="0">
                  <a:pos x="connsiteX3547" y="connsiteY3547"/>
                </a:cxn>
                <a:cxn ang="0">
                  <a:pos x="connsiteX3548" y="connsiteY3548"/>
                </a:cxn>
                <a:cxn ang="0">
                  <a:pos x="connsiteX3549" y="connsiteY3549"/>
                </a:cxn>
                <a:cxn ang="0">
                  <a:pos x="connsiteX3550" y="connsiteY3550"/>
                </a:cxn>
                <a:cxn ang="0">
                  <a:pos x="connsiteX3551" y="connsiteY3551"/>
                </a:cxn>
                <a:cxn ang="0">
                  <a:pos x="connsiteX3552" y="connsiteY3552"/>
                </a:cxn>
                <a:cxn ang="0">
                  <a:pos x="connsiteX3553" y="connsiteY3553"/>
                </a:cxn>
                <a:cxn ang="0">
                  <a:pos x="connsiteX3554" y="connsiteY3554"/>
                </a:cxn>
                <a:cxn ang="0">
                  <a:pos x="connsiteX3555" y="connsiteY3555"/>
                </a:cxn>
                <a:cxn ang="0">
                  <a:pos x="connsiteX3556" y="connsiteY3556"/>
                </a:cxn>
                <a:cxn ang="0">
                  <a:pos x="connsiteX3557" y="connsiteY3557"/>
                </a:cxn>
                <a:cxn ang="0">
                  <a:pos x="connsiteX3558" y="connsiteY3558"/>
                </a:cxn>
                <a:cxn ang="0">
                  <a:pos x="connsiteX3559" y="connsiteY3559"/>
                </a:cxn>
                <a:cxn ang="0">
                  <a:pos x="connsiteX3560" y="connsiteY3560"/>
                </a:cxn>
                <a:cxn ang="0">
                  <a:pos x="connsiteX3561" y="connsiteY3561"/>
                </a:cxn>
                <a:cxn ang="0">
                  <a:pos x="connsiteX3562" y="connsiteY3562"/>
                </a:cxn>
                <a:cxn ang="0">
                  <a:pos x="connsiteX3563" y="connsiteY3563"/>
                </a:cxn>
                <a:cxn ang="0">
                  <a:pos x="connsiteX3564" y="connsiteY3564"/>
                </a:cxn>
                <a:cxn ang="0">
                  <a:pos x="connsiteX3565" y="connsiteY3565"/>
                </a:cxn>
                <a:cxn ang="0">
                  <a:pos x="connsiteX3566" y="connsiteY3566"/>
                </a:cxn>
                <a:cxn ang="0">
                  <a:pos x="connsiteX3567" y="connsiteY3567"/>
                </a:cxn>
                <a:cxn ang="0">
                  <a:pos x="connsiteX3568" y="connsiteY3568"/>
                </a:cxn>
                <a:cxn ang="0">
                  <a:pos x="connsiteX3569" y="connsiteY3569"/>
                </a:cxn>
                <a:cxn ang="0">
                  <a:pos x="connsiteX3570" y="connsiteY3570"/>
                </a:cxn>
                <a:cxn ang="0">
                  <a:pos x="connsiteX3571" y="connsiteY3571"/>
                </a:cxn>
                <a:cxn ang="0">
                  <a:pos x="connsiteX3572" y="connsiteY3572"/>
                </a:cxn>
                <a:cxn ang="0">
                  <a:pos x="connsiteX3573" y="connsiteY3573"/>
                </a:cxn>
                <a:cxn ang="0">
                  <a:pos x="connsiteX3574" y="connsiteY3574"/>
                </a:cxn>
                <a:cxn ang="0">
                  <a:pos x="connsiteX3575" y="connsiteY3575"/>
                </a:cxn>
                <a:cxn ang="0">
                  <a:pos x="connsiteX3576" y="connsiteY3576"/>
                </a:cxn>
                <a:cxn ang="0">
                  <a:pos x="connsiteX3577" y="connsiteY3577"/>
                </a:cxn>
                <a:cxn ang="0">
                  <a:pos x="connsiteX3578" y="connsiteY3578"/>
                </a:cxn>
                <a:cxn ang="0">
                  <a:pos x="connsiteX3579" y="connsiteY3579"/>
                </a:cxn>
                <a:cxn ang="0">
                  <a:pos x="connsiteX3580" y="connsiteY3580"/>
                </a:cxn>
                <a:cxn ang="0">
                  <a:pos x="connsiteX3581" y="connsiteY3581"/>
                </a:cxn>
                <a:cxn ang="0">
                  <a:pos x="connsiteX3582" y="connsiteY3582"/>
                </a:cxn>
                <a:cxn ang="0">
                  <a:pos x="connsiteX3583" y="connsiteY3583"/>
                </a:cxn>
                <a:cxn ang="0">
                  <a:pos x="connsiteX3584" y="connsiteY3584"/>
                </a:cxn>
                <a:cxn ang="0">
                  <a:pos x="connsiteX3585" y="connsiteY3585"/>
                </a:cxn>
                <a:cxn ang="0">
                  <a:pos x="connsiteX3586" y="connsiteY3586"/>
                </a:cxn>
                <a:cxn ang="0">
                  <a:pos x="connsiteX3587" y="connsiteY3587"/>
                </a:cxn>
                <a:cxn ang="0">
                  <a:pos x="connsiteX3588" y="connsiteY3588"/>
                </a:cxn>
                <a:cxn ang="0">
                  <a:pos x="connsiteX3589" y="connsiteY3589"/>
                </a:cxn>
                <a:cxn ang="0">
                  <a:pos x="connsiteX3590" y="connsiteY3590"/>
                </a:cxn>
                <a:cxn ang="0">
                  <a:pos x="connsiteX3591" y="connsiteY3591"/>
                </a:cxn>
                <a:cxn ang="0">
                  <a:pos x="connsiteX3592" y="connsiteY3592"/>
                </a:cxn>
                <a:cxn ang="0">
                  <a:pos x="connsiteX3593" y="connsiteY3593"/>
                </a:cxn>
                <a:cxn ang="0">
                  <a:pos x="connsiteX3594" y="connsiteY3594"/>
                </a:cxn>
                <a:cxn ang="0">
                  <a:pos x="connsiteX3595" y="connsiteY3595"/>
                </a:cxn>
                <a:cxn ang="0">
                  <a:pos x="connsiteX3596" y="connsiteY3596"/>
                </a:cxn>
                <a:cxn ang="0">
                  <a:pos x="connsiteX3597" y="connsiteY3597"/>
                </a:cxn>
                <a:cxn ang="0">
                  <a:pos x="connsiteX3598" y="connsiteY3598"/>
                </a:cxn>
                <a:cxn ang="0">
                  <a:pos x="connsiteX3599" y="connsiteY3599"/>
                </a:cxn>
                <a:cxn ang="0">
                  <a:pos x="connsiteX3600" y="connsiteY3600"/>
                </a:cxn>
                <a:cxn ang="0">
                  <a:pos x="connsiteX3601" y="connsiteY3601"/>
                </a:cxn>
                <a:cxn ang="0">
                  <a:pos x="connsiteX3602" y="connsiteY3602"/>
                </a:cxn>
                <a:cxn ang="0">
                  <a:pos x="connsiteX3603" y="connsiteY3603"/>
                </a:cxn>
                <a:cxn ang="0">
                  <a:pos x="connsiteX3604" y="connsiteY3604"/>
                </a:cxn>
                <a:cxn ang="0">
                  <a:pos x="connsiteX3605" y="connsiteY3605"/>
                </a:cxn>
                <a:cxn ang="0">
                  <a:pos x="connsiteX3606" y="connsiteY3606"/>
                </a:cxn>
                <a:cxn ang="0">
                  <a:pos x="connsiteX3607" y="connsiteY3607"/>
                </a:cxn>
                <a:cxn ang="0">
                  <a:pos x="connsiteX3608" y="connsiteY3608"/>
                </a:cxn>
                <a:cxn ang="0">
                  <a:pos x="connsiteX3609" y="connsiteY3609"/>
                </a:cxn>
                <a:cxn ang="0">
                  <a:pos x="connsiteX3610" y="connsiteY3610"/>
                </a:cxn>
                <a:cxn ang="0">
                  <a:pos x="connsiteX3611" y="connsiteY3611"/>
                </a:cxn>
                <a:cxn ang="0">
                  <a:pos x="connsiteX3612" y="connsiteY3612"/>
                </a:cxn>
                <a:cxn ang="0">
                  <a:pos x="connsiteX3613" y="connsiteY3613"/>
                </a:cxn>
                <a:cxn ang="0">
                  <a:pos x="connsiteX3614" y="connsiteY3614"/>
                </a:cxn>
                <a:cxn ang="0">
                  <a:pos x="connsiteX3615" y="connsiteY3615"/>
                </a:cxn>
                <a:cxn ang="0">
                  <a:pos x="connsiteX3616" y="connsiteY3616"/>
                </a:cxn>
                <a:cxn ang="0">
                  <a:pos x="connsiteX3617" y="connsiteY3617"/>
                </a:cxn>
                <a:cxn ang="0">
                  <a:pos x="connsiteX3618" y="connsiteY3618"/>
                </a:cxn>
                <a:cxn ang="0">
                  <a:pos x="connsiteX3619" y="connsiteY3619"/>
                </a:cxn>
                <a:cxn ang="0">
                  <a:pos x="connsiteX3620" y="connsiteY3620"/>
                </a:cxn>
                <a:cxn ang="0">
                  <a:pos x="connsiteX3621" y="connsiteY3621"/>
                </a:cxn>
                <a:cxn ang="0">
                  <a:pos x="connsiteX3622" y="connsiteY3622"/>
                </a:cxn>
                <a:cxn ang="0">
                  <a:pos x="connsiteX3623" y="connsiteY3623"/>
                </a:cxn>
                <a:cxn ang="0">
                  <a:pos x="connsiteX3624" y="connsiteY3624"/>
                </a:cxn>
                <a:cxn ang="0">
                  <a:pos x="connsiteX3625" y="connsiteY3625"/>
                </a:cxn>
                <a:cxn ang="0">
                  <a:pos x="connsiteX3626" y="connsiteY3626"/>
                </a:cxn>
                <a:cxn ang="0">
                  <a:pos x="connsiteX3627" y="connsiteY3627"/>
                </a:cxn>
                <a:cxn ang="0">
                  <a:pos x="connsiteX3628" y="connsiteY3628"/>
                </a:cxn>
                <a:cxn ang="0">
                  <a:pos x="connsiteX3629" y="connsiteY3629"/>
                </a:cxn>
                <a:cxn ang="0">
                  <a:pos x="connsiteX3630" y="connsiteY3630"/>
                </a:cxn>
                <a:cxn ang="0">
                  <a:pos x="connsiteX3631" y="connsiteY3631"/>
                </a:cxn>
                <a:cxn ang="0">
                  <a:pos x="connsiteX3632" y="connsiteY3632"/>
                </a:cxn>
                <a:cxn ang="0">
                  <a:pos x="connsiteX3633" y="connsiteY3633"/>
                </a:cxn>
                <a:cxn ang="0">
                  <a:pos x="connsiteX3634" y="connsiteY3634"/>
                </a:cxn>
                <a:cxn ang="0">
                  <a:pos x="connsiteX3635" y="connsiteY3635"/>
                </a:cxn>
                <a:cxn ang="0">
                  <a:pos x="connsiteX3636" y="connsiteY3636"/>
                </a:cxn>
                <a:cxn ang="0">
                  <a:pos x="connsiteX3637" y="connsiteY3637"/>
                </a:cxn>
                <a:cxn ang="0">
                  <a:pos x="connsiteX3638" y="connsiteY3638"/>
                </a:cxn>
                <a:cxn ang="0">
                  <a:pos x="connsiteX3639" y="connsiteY3639"/>
                </a:cxn>
                <a:cxn ang="0">
                  <a:pos x="connsiteX3640" y="connsiteY3640"/>
                </a:cxn>
                <a:cxn ang="0">
                  <a:pos x="connsiteX3641" y="connsiteY3641"/>
                </a:cxn>
                <a:cxn ang="0">
                  <a:pos x="connsiteX3642" y="connsiteY3642"/>
                </a:cxn>
                <a:cxn ang="0">
                  <a:pos x="connsiteX3643" y="connsiteY3643"/>
                </a:cxn>
                <a:cxn ang="0">
                  <a:pos x="connsiteX3644" y="connsiteY3644"/>
                </a:cxn>
                <a:cxn ang="0">
                  <a:pos x="connsiteX3645" y="connsiteY3645"/>
                </a:cxn>
                <a:cxn ang="0">
                  <a:pos x="connsiteX3646" y="connsiteY3646"/>
                </a:cxn>
                <a:cxn ang="0">
                  <a:pos x="connsiteX3647" y="connsiteY3647"/>
                </a:cxn>
                <a:cxn ang="0">
                  <a:pos x="connsiteX3648" y="connsiteY3648"/>
                </a:cxn>
                <a:cxn ang="0">
                  <a:pos x="connsiteX3649" y="connsiteY3649"/>
                </a:cxn>
                <a:cxn ang="0">
                  <a:pos x="connsiteX3650" y="connsiteY3650"/>
                </a:cxn>
                <a:cxn ang="0">
                  <a:pos x="connsiteX3651" y="connsiteY3651"/>
                </a:cxn>
                <a:cxn ang="0">
                  <a:pos x="connsiteX3652" y="connsiteY3652"/>
                </a:cxn>
                <a:cxn ang="0">
                  <a:pos x="connsiteX3653" y="connsiteY3653"/>
                </a:cxn>
                <a:cxn ang="0">
                  <a:pos x="connsiteX3654" y="connsiteY3654"/>
                </a:cxn>
                <a:cxn ang="0">
                  <a:pos x="connsiteX3655" y="connsiteY3655"/>
                </a:cxn>
                <a:cxn ang="0">
                  <a:pos x="connsiteX3656" y="connsiteY3656"/>
                </a:cxn>
                <a:cxn ang="0">
                  <a:pos x="connsiteX3657" y="connsiteY3657"/>
                </a:cxn>
                <a:cxn ang="0">
                  <a:pos x="connsiteX3658" y="connsiteY3658"/>
                </a:cxn>
                <a:cxn ang="0">
                  <a:pos x="connsiteX3659" y="connsiteY3659"/>
                </a:cxn>
                <a:cxn ang="0">
                  <a:pos x="connsiteX3660" y="connsiteY3660"/>
                </a:cxn>
                <a:cxn ang="0">
                  <a:pos x="connsiteX3661" y="connsiteY3661"/>
                </a:cxn>
                <a:cxn ang="0">
                  <a:pos x="connsiteX3662" y="connsiteY3662"/>
                </a:cxn>
                <a:cxn ang="0">
                  <a:pos x="connsiteX3663" y="connsiteY3663"/>
                </a:cxn>
                <a:cxn ang="0">
                  <a:pos x="connsiteX3664" y="connsiteY3664"/>
                </a:cxn>
                <a:cxn ang="0">
                  <a:pos x="connsiteX3665" y="connsiteY3665"/>
                </a:cxn>
                <a:cxn ang="0">
                  <a:pos x="connsiteX3666" y="connsiteY3666"/>
                </a:cxn>
                <a:cxn ang="0">
                  <a:pos x="connsiteX3667" y="connsiteY3667"/>
                </a:cxn>
                <a:cxn ang="0">
                  <a:pos x="connsiteX3668" y="connsiteY3668"/>
                </a:cxn>
                <a:cxn ang="0">
                  <a:pos x="connsiteX3669" y="connsiteY3669"/>
                </a:cxn>
                <a:cxn ang="0">
                  <a:pos x="connsiteX3670" y="connsiteY3670"/>
                </a:cxn>
                <a:cxn ang="0">
                  <a:pos x="connsiteX3671" y="connsiteY3671"/>
                </a:cxn>
                <a:cxn ang="0">
                  <a:pos x="connsiteX3672" y="connsiteY3672"/>
                </a:cxn>
                <a:cxn ang="0">
                  <a:pos x="connsiteX3673" y="connsiteY3673"/>
                </a:cxn>
                <a:cxn ang="0">
                  <a:pos x="connsiteX3674" y="connsiteY3674"/>
                </a:cxn>
                <a:cxn ang="0">
                  <a:pos x="connsiteX3675" y="connsiteY3675"/>
                </a:cxn>
                <a:cxn ang="0">
                  <a:pos x="connsiteX3676" y="connsiteY3676"/>
                </a:cxn>
                <a:cxn ang="0">
                  <a:pos x="connsiteX3677" y="connsiteY3677"/>
                </a:cxn>
                <a:cxn ang="0">
                  <a:pos x="connsiteX3678" y="connsiteY3678"/>
                </a:cxn>
                <a:cxn ang="0">
                  <a:pos x="connsiteX3679" y="connsiteY3679"/>
                </a:cxn>
                <a:cxn ang="0">
                  <a:pos x="connsiteX3680" y="connsiteY3680"/>
                </a:cxn>
                <a:cxn ang="0">
                  <a:pos x="connsiteX3681" y="connsiteY3681"/>
                </a:cxn>
                <a:cxn ang="0">
                  <a:pos x="connsiteX3682" y="connsiteY3682"/>
                </a:cxn>
                <a:cxn ang="0">
                  <a:pos x="connsiteX3683" y="connsiteY3683"/>
                </a:cxn>
                <a:cxn ang="0">
                  <a:pos x="connsiteX3684" y="connsiteY3684"/>
                </a:cxn>
                <a:cxn ang="0">
                  <a:pos x="connsiteX3685" y="connsiteY3685"/>
                </a:cxn>
                <a:cxn ang="0">
                  <a:pos x="connsiteX3686" y="connsiteY3686"/>
                </a:cxn>
                <a:cxn ang="0">
                  <a:pos x="connsiteX3687" y="connsiteY3687"/>
                </a:cxn>
                <a:cxn ang="0">
                  <a:pos x="connsiteX3688" y="connsiteY3688"/>
                </a:cxn>
                <a:cxn ang="0">
                  <a:pos x="connsiteX3689" y="connsiteY3689"/>
                </a:cxn>
                <a:cxn ang="0">
                  <a:pos x="connsiteX3690" y="connsiteY3690"/>
                </a:cxn>
                <a:cxn ang="0">
                  <a:pos x="connsiteX3691" y="connsiteY3691"/>
                </a:cxn>
                <a:cxn ang="0">
                  <a:pos x="connsiteX3692" y="connsiteY3692"/>
                </a:cxn>
                <a:cxn ang="0">
                  <a:pos x="connsiteX3693" y="connsiteY3693"/>
                </a:cxn>
                <a:cxn ang="0">
                  <a:pos x="connsiteX3694" y="connsiteY3694"/>
                </a:cxn>
                <a:cxn ang="0">
                  <a:pos x="connsiteX3695" y="connsiteY3695"/>
                </a:cxn>
                <a:cxn ang="0">
                  <a:pos x="connsiteX3696" y="connsiteY3696"/>
                </a:cxn>
                <a:cxn ang="0">
                  <a:pos x="connsiteX3697" y="connsiteY3697"/>
                </a:cxn>
                <a:cxn ang="0">
                  <a:pos x="connsiteX3698" y="connsiteY3698"/>
                </a:cxn>
                <a:cxn ang="0">
                  <a:pos x="connsiteX3699" y="connsiteY3699"/>
                </a:cxn>
                <a:cxn ang="0">
                  <a:pos x="connsiteX3700" y="connsiteY3700"/>
                </a:cxn>
                <a:cxn ang="0">
                  <a:pos x="connsiteX3701" y="connsiteY3701"/>
                </a:cxn>
                <a:cxn ang="0">
                  <a:pos x="connsiteX3702" y="connsiteY3702"/>
                </a:cxn>
                <a:cxn ang="0">
                  <a:pos x="connsiteX3703" y="connsiteY3703"/>
                </a:cxn>
                <a:cxn ang="0">
                  <a:pos x="connsiteX3704" y="connsiteY3704"/>
                </a:cxn>
                <a:cxn ang="0">
                  <a:pos x="connsiteX3705" y="connsiteY3705"/>
                </a:cxn>
                <a:cxn ang="0">
                  <a:pos x="connsiteX3706" y="connsiteY3706"/>
                </a:cxn>
                <a:cxn ang="0">
                  <a:pos x="connsiteX3707" y="connsiteY3707"/>
                </a:cxn>
                <a:cxn ang="0">
                  <a:pos x="connsiteX3708" y="connsiteY3708"/>
                </a:cxn>
                <a:cxn ang="0">
                  <a:pos x="connsiteX3709" y="connsiteY3709"/>
                </a:cxn>
                <a:cxn ang="0">
                  <a:pos x="connsiteX3710" y="connsiteY3710"/>
                </a:cxn>
                <a:cxn ang="0">
                  <a:pos x="connsiteX3711" y="connsiteY3711"/>
                </a:cxn>
                <a:cxn ang="0">
                  <a:pos x="connsiteX3712" y="connsiteY3712"/>
                </a:cxn>
                <a:cxn ang="0">
                  <a:pos x="connsiteX3713" y="connsiteY3713"/>
                </a:cxn>
                <a:cxn ang="0">
                  <a:pos x="connsiteX3714" y="connsiteY3714"/>
                </a:cxn>
                <a:cxn ang="0">
                  <a:pos x="connsiteX3715" y="connsiteY3715"/>
                </a:cxn>
                <a:cxn ang="0">
                  <a:pos x="connsiteX3716" y="connsiteY3716"/>
                </a:cxn>
                <a:cxn ang="0">
                  <a:pos x="connsiteX3717" y="connsiteY3717"/>
                </a:cxn>
                <a:cxn ang="0">
                  <a:pos x="connsiteX3718" y="connsiteY3718"/>
                </a:cxn>
                <a:cxn ang="0">
                  <a:pos x="connsiteX3719" y="connsiteY3719"/>
                </a:cxn>
                <a:cxn ang="0">
                  <a:pos x="connsiteX3720" y="connsiteY3720"/>
                </a:cxn>
                <a:cxn ang="0">
                  <a:pos x="connsiteX3721" y="connsiteY3721"/>
                </a:cxn>
                <a:cxn ang="0">
                  <a:pos x="connsiteX3722" y="connsiteY3722"/>
                </a:cxn>
                <a:cxn ang="0">
                  <a:pos x="connsiteX3723" y="connsiteY3723"/>
                </a:cxn>
                <a:cxn ang="0">
                  <a:pos x="connsiteX3724" y="connsiteY3724"/>
                </a:cxn>
                <a:cxn ang="0">
                  <a:pos x="connsiteX3725" y="connsiteY3725"/>
                </a:cxn>
                <a:cxn ang="0">
                  <a:pos x="connsiteX3726" y="connsiteY3726"/>
                </a:cxn>
                <a:cxn ang="0">
                  <a:pos x="connsiteX3727" y="connsiteY3727"/>
                </a:cxn>
                <a:cxn ang="0">
                  <a:pos x="connsiteX3728" y="connsiteY3728"/>
                </a:cxn>
                <a:cxn ang="0">
                  <a:pos x="connsiteX3729" y="connsiteY3729"/>
                </a:cxn>
                <a:cxn ang="0">
                  <a:pos x="connsiteX3730" y="connsiteY3730"/>
                </a:cxn>
                <a:cxn ang="0">
                  <a:pos x="connsiteX3731" y="connsiteY3731"/>
                </a:cxn>
                <a:cxn ang="0">
                  <a:pos x="connsiteX3732" y="connsiteY3732"/>
                </a:cxn>
                <a:cxn ang="0">
                  <a:pos x="connsiteX3733" y="connsiteY3733"/>
                </a:cxn>
                <a:cxn ang="0">
                  <a:pos x="connsiteX3734" y="connsiteY3734"/>
                </a:cxn>
                <a:cxn ang="0">
                  <a:pos x="connsiteX3735" y="connsiteY3735"/>
                </a:cxn>
                <a:cxn ang="0">
                  <a:pos x="connsiteX3736" y="connsiteY3736"/>
                </a:cxn>
                <a:cxn ang="0">
                  <a:pos x="connsiteX3737" y="connsiteY3737"/>
                </a:cxn>
                <a:cxn ang="0">
                  <a:pos x="connsiteX3738" y="connsiteY3738"/>
                </a:cxn>
                <a:cxn ang="0">
                  <a:pos x="connsiteX3739" y="connsiteY3739"/>
                </a:cxn>
                <a:cxn ang="0">
                  <a:pos x="connsiteX3740" y="connsiteY3740"/>
                </a:cxn>
                <a:cxn ang="0">
                  <a:pos x="connsiteX3741" y="connsiteY3741"/>
                </a:cxn>
                <a:cxn ang="0">
                  <a:pos x="connsiteX3742" y="connsiteY3742"/>
                </a:cxn>
                <a:cxn ang="0">
                  <a:pos x="connsiteX3743" y="connsiteY3743"/>
                </a:cxn>
                <a:cxn ang="0">
                  <a:pos x="connsiteX3744" y="connsiteY3744"/>
                </a:cxn>
                <a:cxn ang="0">
                  <a:pos x="connsiteX3745" y="connsiteY3745"/>
                </a:cxn>
                <a:cxn ang="0">
                  <a:pos x="connsiteX3746" y="connsiteY3746"/>
                </a:cxn>
                <a:cxn ang="0">
                  <a:pos x="connsiteX3747" y="connsiteY3747"/>
                </a:cxn>
                <a:cxn ang="0">
                  <a:pos x="connsiteX3748" y="connsiteY3748"/>
                </a:cxn>
                <a:cxn ang="0">
                  <a:pos x="connsiteX3749" y="connsiteY3749"/>
                </a:cxn>
                <a:cxn ang="0">
                  <a:pos x="connsiteX3750" y="connsiteY3750"/>
                </a:cxn>
                <a:cxn ang="0">
                  <a:pos x="connsiteX3751" y="connsiteY3751"/>
                </a:cxn>
                <a:cxn ang="0">
                  <a:pos x="connsiteX3752" y="connsiteY3752"/>
                </a:cxn>
                <a:cxn ang="0">
                  <a:pos x="connsiteX3753" y="connsiteY3753"/>
                </a:cxn>
                <a:cxn ang="0">
                  <a:pos x="connsiteX3754" y="connsiteY3754"/>
                </a:cxn>
                <a:cxn ang="0">
                  <a:pos x="connsiteX3755" y="connsiteY3755"/>
                </a:cxn>
                <a:cxn ang="0">
                  <a:pos x="connsiteX3756" y="connsiteY3756"/>
                </a:cxn>
                <a:cxn ang="0">
                  <a:pos x="connsiteX3757" y="connsiteY3757"/>
                </a:cxn>
                <a:cxn ang="0">
                  <a:pos x="connsiteX3758" y="connsiteY3758"/>
                </a:cxn>
                <a:cxn ang="0">
                  <a:pos x="connsiteX3759" y="connsiteY3759"/>
                </a:cxn>
                <a:cxn ang="0">
                  <a:pos x="connsiteX3760" y="connsiteY3760"/>
                </a:cxn>
                <a:cxn ang="0">
                  <a:pos x="connsiteX3761" y="connsiteY3761"/>
                </a:cxn>
                <a:cxn ang="0">
                  <a:pos x="connsiteX3762" y="connsiteY3762"/>
                </a:cxn>
                <a:cxn ang="0">
                  <a:pos x="connsiteX3763" y="connsiteY3763"/>
                </a:cxn>
                <a:cxn ang="0">
                  <a:pos x="connsiteX3764" y="connsiteY3764"/>
                </a:cxn>
                <a:cxn ang="0">
                  <a:pos x="connsiteX3765" y="connsiteY3765"/>
                </a:cxn>
                <a:cxn ang="0">
                  <a:pos x="connsiteX3766" y="connsiteY3766"/>
                </a:cxn>
                <a:cxn ang="0">
                  <a:pos x="connsiteX3767" y="connsiteY3767"/>
                </a:cxn>
                <a:cxn ang="0">
                  <a:pos x="connsiteX3768" y="connsiteY3768"/>
                </a:cxn>
                <a:cxn ang="0">
                  <a:pos x="connsiteX3769" y="connsiteY3769"/>
                </a:cxn>
                <a:cxn ang="0">
                  <a:pos x="connsiteX3770" y="connsiteY3770"/>
                </a:cxn>
                <a:cxn ang="0">
                  <a:pos x="connsiteX3771" y="connsiteY3771"/>
                </a:cxn>
                <a:cxn ang="0">
                  <a:pos x="connsiteX3772" y="connsiteY3772"/>
                </a:cxn>
                <a:cxn ang="0">
                  <a:pos x="connsiteX3773" y="connsiteY3773"/>
                </a:cxn>
                <a:cxn ang="0">
                  <a:pos x="connsiteX3774" y="connsiteY3774"/>
                </a:cxn>
                <a:cxn ang="0">
                  <a:pos x="connsiteX3775" y="connsiteY3775"/>
                </a:cxn>
                <a:cxn ang="0">
                  <a:pos x="connsiteX3776" y="connsiteY3776"/>
                </a:cxn>
                <a:cxn ang="0">
                  <a:pos x="connsiteX3777" y="connsiteY3777"/>
                </a:cxn>
                <a:cxn ang="0">
                  <a:pos x="connsiteX3778" y="connsiteY3778"/>
                </a:cxn>
                <a:cxn ang="0">
                  <a:pos x="connsiteX3779" y="connsiteY3779"/>
                </a:cxn>
                <a:cxn ang="0">
                  <a:pos x="connsiteX3780" y="connsiteY3780"/>
                </a:cxn>
                <a:cxn ang="0">
                  <a:pos x="connsiteX3781" y="connsiteY3781"/>
                </a:cxn>
                <a:cxn ang="0">
                  <a:pos x="connsiteX3782" y="connsiteY3782"/>
                </a:cxn>
                <a:cxn ang="0">
                  <a:pos x="connsiteX3783" y="connsiteY3783"/>
                </a:cxn>
                <a:cxn ang="0">
                  <a:pos x="connsiteX3784" y="connsiteY3784"/>
                </a:cxn>
                <a:cxn ang="0">
                  <a:pos x="connsiteX3785" y="connsiteY3785"/>
                </a:cxn>
                <a:cxn ang="0">
                  <a:pos x="connsiteX3786" y="connsiteY3786"/>
                </a:cxn>
                <a:cxn ang="0">
                  <a:pos x="connsiteX3787" y="connsiteY3787"/>
                </a:cxn>
                <a:cxn ang="0">
                  <a:pos x="connsiteX3788" y="connsiteY3788"/>
                </a:cxn>
                <a:cxn ang="0">
                  <a:pos x="connsiteX3789" y="connsiteY3789"/>
                </a:cxn>
                <a:cxn ang="0">
                  <a:pos x="connsiteX3790" y="connsiteY3790"/>
                </a:cxn>
                <a:cxn ang="0">
                  <a:pos x="connsiteX3791" y="connsiteY3791"/>
                </a:cxn>
                <a:cxn ang="0">
                  <a:pos x="connsiteX3792" y="connsiteY3792"/>
                </a:cxn>
                <a:cxn ang="0">
                  <a:pos x="connsiteX3793" y="connsiteY3793"/>
                </a:cxn>
                <a:cxn ang="0">
                  <a:pos x="connsiteX3794" y="connsiteY3794"/>
                </a:cxn>
                <a:cxn ang="0">
                  <a:pos x="connsiteX3795" y="connsiteY3795"/>
                </a:cxn>
                <a:cxn ang="0">
                  <a:pos x="connsiteX3796" y="connsiteY3796"/>
                </a:cxn>
                <a:cxn ang="0">
                  <a:pos x="connsiteX3797" y="connsiteY3797"/>
                </a:cxn>
                <a:cxn ang="0">
                  <a:pos x="connsiteX3798" y="connsiteY3798"/>
                </a:cxn>
                <a:cxn ang="0">
                  <a:pos x="connsiteX3799" y="connsiteY3799"/>
                </a:cxn>
                <a:cxn ang="0">
                  <a:pos x="connsiteX3800" y="connsiteY3800"/>
                </a:cxn>
                <a:cxn ang="0">
                  <a:pos x="connsiteX3801" y="connsiteY3801"/>
                </a:cxn>
                <a:cxn ang="0">
                  <a:pos x="connsiteX3802" y="connsiteY3802"/>
                </a:cxn>
                <a:cxn ang="0">
                  <a:pos x="connsiteX3803" y="connsiteY3803"/>
                </a:cxn>
                <a:cxn ang="0">
                  <a:pos x="connsiteX3804" y="connsiteY3804"/>
                </a:cxn>
                <a:cxn ang="0">
                  <a:pos x="connsiteX3805" y="connsiteY3805"/>
                </a:cxn>
                <a:cxn ang="0">
                  <a:pos x="connsiteX3806" y="connsiteY3806"/>
                </a:cxn>
                <a:cxn ang="0">
                  <a:pos x="connsiteX3807" y="connsiteY3807"/>
                </a:cxn>
                <a:cxn ang="0">
                  <a:pos x="connsiteX3808" y="connsiteY3808"/>
                </a:cxn>
                <a:cxn ang="0">
                  <a:pos x="connsiteX3809" y="connsiteY3809"/>
                </a:cxn>
                <a:cxn ang="0">
                  <a:pos x="connsiteX3810" y="connsiteY3810"/>
                </a:cxn>
                <a:cxn ang="0">
                  <a:pos x="connsiteX3811" y="connsiteY3811"/>
                </a:cxn>
                <a:cxn ang="0">
                  <a:pos x="connsiteX3812" y="connsiteY3812"/>
                </a:cxn>
                <a:cxn ang="0">
                  <a:pos x="connsiteX3813" y="connsiteY3813"/>
                </a:cxn>
                <a:cxn ang="0">
                  <a:pos x="connsiteX3814" y="connsiteY3814"/>
                </a:cxn>
                <a:cxn ang="0">
                  <a:pos x="connsiteX3815" y="connsiteY3815"/>
                </a:cxn>
                <a:cxn ang="0">
                  <a:pos x="connsiteX3816" y="connsiteY3816"/>
                </a:cxn>
                <a:cxn ang="0">
                  <a:pos x="connsiteX3817" y="connsiteY3817"/>
                </a:cxn>
                <a:cxn ang="0">
                  <a:pos x="connsiteX3818" y="connsiteY3818"/>
                </a:cxn>
                <a:cxn ang="0">
                  <a:pos x="connsiteX3819" y="connsiteY3819"/>
                </a:cxn>
                <a:cxn ang="0">
                  <a:pos x="connsiteX3820" y="connsiteY3820"/>
                </a:cxn>
                <a:cxn ang="0">
                  <a:pos x="connsiteX3821" y="connsiteY3821"/>
                </a:cxn>
                <a:cxn ang="0">
                  <a:pos x="connsiteX3822" y="connsiteY3822"/>
                </a:cxn>
                <a:cxn ang="0">
                  <a:pos x="connsiteX3823" y="connsiteY3823"/>
                </a:cxn>
                <a:cxn ang="0">
                  <a:pos x="connsiteX3824" y="connsiteY3824"/>
                </a:cxn>
                <a:cxn ang="0">
                  <a:pos x="connsiteX3825" y="connsiteY3825"/>
                </a:cxn>
                <a:cxn ang="0">
                  <a:pos x="connsiteX3826" y="connsiteY3826"/>
                </a:cxn>
                <a:cxn ang="0">
                  <a:pos x="connsiteX3827" y="connsiteY3827"/>
                </a:cxn>
                <a:cxn ang="0">
                  <a:pos x="connsiteX3828" y="connsiteY3828"/>
                </a:cxn>
                <a:cxn ang="0">
                  <a:pos x="connsiteX3829" y="connsiteY3829"/>
                </a:cxn>
                <a:cxn ang="0">
                  <a:pos x="connsiteX3830" y="connsiteY3830"/>
                </a:cxn>
                <a:cxn ang="0">
                  <a:pos x="connsiteX3831" y="connsiteY3831"/>
                </a:cxn>
                <a:cxn ang="0">
                  <a:pos x="connsiteX3832" y="connsiteY3832"/>
                </a:cxn>
                <a:cxn ang="0">
                  <a:pos x="connsiteX3833" y="connsiteY3833"/>
                </a:cxn>
                <a:cxn ang="0">
                  <a:pos x="connsiteX3834" y="connsiteY3834"/>
                </a:cxn>
                <a:cxn ang="0">
                  <a:pos x="connsiteX3835" y="connsiteY3835"/>
                </a:cxn>
                <a:cxn ang="0">
                  <a:pos x="connsiteX3836" y="connsiteY3836"/>
                </a:cxn>
                <a:cxn ang="0">
                  <a:pos x="connsiteX3837" y="connsiteY3837"/>
                </a:cxn>
                <a:cxn ang="0">
                  <a:pos x="connsiteX3838" y="connsiteY3838"/>
                </a:cxn>
                <a:cxn ang="0">
                  <a:pos x="connsiteX3839" y="connsiteY3839"/>
                </a:cxn>
                <a:cxn ang="0">
                  <a:pos x="connsiteX3840" y="connsiteY3840"/>
                </a:cxn>
                <a:cxn ang="0">
                  <a:pos x="connsiteX3841" y="connsiteY3841"/>
                </a:cxn>
                <a:cxn ang="0">
                  <a:pos x="connsiteX3842" y="connsiteY3842"/>
                </a:cxn>
                <a:cxn ang="0">
                  <a:pos x="connsiteX3843" y="connsiteY3843"/>
                </a:cxn>
                <a:cxn ang="0">
                  <a:pos x="connsiteX3844" y="connsiteY3844"/>
                </a:cxn>
                <a:cxn ang="0">
                  <a:pos x="connsiteX3845" y="connsiteY3845"/>
                </a:cxn>
                <a:cxn ang="0">
                  <a:pos x="connsiteX3846" y="connsiteY3846"/>
                </a:cxn>
                <a:cxn ang="0">
                  <a:pos x="connsiteX3847" y="connsiteY3847"/>
                </a:cxn>
                <a:cxn ang="0">
                  <a:pos x="connsiteX3848" y="connsiteY3848"/>
                </a:cxn>
                <a:cxn ang="0">
                  <a:pos x="connsiteX3849" y="connsiteY3849"/>
                </a:cxn>
                <a:cxn ang="0">
                  <a:pos x="connsiteX3850" y="connsiteY3850"/>
                </a:cxn>
                <a:cxn ang="0">
                  <a:pos x="connsiteX3851" y="connsiteY3851"/>
                </a:cxn>
                <a:cxn ang="0">
                  <a:pos x="connsiteX3852" y="connsiteY3852"/>
                </a:cxn>
                <a:cxn ang="0">
                  <a:pos x="connsiteX3853" y="connsiteY3853"/>
                </a:cxn>
                <a:cxn ang="0">
                  <a:pos x="connsiteX3854" y="connsiteY3854"/>
                </a:cxn>
                <a:cxn ang="0">
                  <a:pos x="connsiteX3855" y="connsiteY3855"/>
                </a:cxn>
                <a:cxn ang="0">
                  <a:pos x="connsiteX3856" y="connsiteY3856"/>
                </a:cxn>
                <a:cxn ang="0">
                  <a:pos x="connsiteX3857" y="connsiteY3857"/>
                </a:cxn>
                <a:cxn ang="0">
                  <a:pos x="connsiteX3858" y="connsiteY3858"/>
                </a:cxn>
                <a:cxn ang="0">
                  <a:pos x="connsiteX3859" y="connsiteY3859"/>
                </a:cxn>
                <a:cxn ang="0">
                  <a:pos x="connsiteX3860" y="connsiteY3860"/>
                </a:cxn>
                <a:cxn ang="0">
                  <a:pos x="connsiteX3861" y="connsiteY3861"/>
                </a:cxn>
                <a:cxn ang="0">
                  <a:pos x="connsiteX3862" y="connsiteY3862"/>
                </a:cxn>
                <a:cxn ang="0">
                  <a:pos x="connsiteX3863" y="connsiteY3863"/>
                </a:cxn>
                <a:cxn ang="0">
                  <a:pos x="connsiteX3864" y="connsiteY3864"/>
                </a:cxn>
                <a:cxn ang="0">
                  <a:pos x="connsiteX3865" y="connsiteY3865"/>
                </a:cxn>
                <a:cxn ang="0">
                  <a:pos x="connsiteX3866" y="connsiteY3866"/>
                </a:cxn>
                <a:cxn ang="0">
                  <a:pos x="connsiteX3867" y="connsiteY3867"/>
                </a:cxn>
                <a:cxn ang="0">
                  <a:pos x="connsiteX3868" y="connsiteY3868"/>
                </a:cxn>
                <a:cxn ang="0">
                  <a:pos x="connsiteX3869" y="connsiteY3869"/>
                </a:cxn>
                <a:cxn ang="0">
                  <a:pos x="connsiteX3870" y="connsiteY3870"/>
                </a:cxn>
                <a:cxn ang="0">
                  <a:pos x="connsiteX3871" y="connsiteY3871"/>
                </a:cxn>
                <a:cxn ang="0">
                  <a:pos x="connsiteX3872" y="connsiteY3872"/>
                </a:cxn>
                <a:cxn ang="0">
                  <a:pos x="connsiteX3873" y="connsiteY3873"/>
                </a:cxn>
                <a:cxn ang="0">
                  <a:pos x="connsiteX3874" y="connsiteY3874"/>
                </a:cxn>
                <a:cxn ang="0">
                  <a:pos x="connsiteX3875" y="connsiteY3875"/>
                </a:cxn>
                <a:cxn ang="0">
                  <a:pos x="connsiteX3876" y="connsiteY3876"/>
                </a:cxn>
                <a:cxn ang="0">
                  <a:pos x="connsiteX3877" y="connsiteY3877"/>
                </a:cxn>
                <a:cxn ang="0">
                  <a:pos x="connsiteX3878" y="connsiteY3878"/>
                </a:cxn>
                <a:cxn ang="0">
                  <a:pos x="connsiteX3879" y="connsiteY3879"/>
                </a:cxn>
                <a:cxn ang="0">
                  <a:pos x="connsiteX3880" y="connsiteY3880"/>
                </a:cxn>
                <a:cxn ang="0">
                  <a:pos x="connsiteX3881" y="connsiteY3881"/>
                </a:cxn>
                <a:cxn ang="0">
                  <a:pos x="connsiteX3882" y="connsiteY3882"/>
                </a:cxn>
                <a:cxn ang="0">
                  <a:pos x="connsiteX3883" y="connsiteY3883"/>
                </a:cxn>
                <a:cxn ang="0">
                  <a:pos x="connsiteX3884" y="connsiteY3884"/>
                </a:cxn>
                <a:cxn ang="0">
                  <a:pos x="connsiteX3885" y="connsiteY3885"/>
                </a:cxn>
                <a:cxn ang="0">
                  <a:pos x="connsiteX3886" y="connsiteY3886"/>
                </a:cxn>
                <a:cxn ang="0">
                  <a:pos x="connsiteX3887" y="connsiteY3887"/>
                </a:cxn>
                <a:cxn ang="0">
                  <a:pos x="connsiteX3888" y="connsiteY3888"/>
                </a:cxn>
                <a:cxn ang="0">
                  <a:pos x="connsiteX3889" y="connsiteY3889"/>
                </a:cxn>
                <a:cxn ang="0">
                  <a:pos x="connsiteX3890" y="connsiteY3890"/>
                </a:cxn>
                <a:cxn ang="0">
                  <a:pos x="connsiteX3891" y="connsiteY3891"/>
                </a:cxn>
                <a:cxn ang="0">
                  <a:pos x="connsiteX3892" y="connsiteY3892"/>
                </a:cxn>
                <a:cxn ang="0">
                  <a:pos x="connsiteX3893" y="connsiteY3893"/>
                </a:cxn>
                <a:cxn ang="0">
                  <a:pos x="connsiteX3894" y="connsiteY3894"/>
                </a:cxn>
                <a:cxn ang="0">
                  <a:pos x="connsiteX3895" y="connsiteY3895"/>
                </a:cxn>
                <a:cxn ang="0">
                  <a:pos x="connsiteX3896" y="connsiteY3896"/>
                </a:cxn>
                <a:cxn ang="0">
                  <a:pos x="connsiteX3897" y="connsiteY3897"/>
                </a:cxn>
                <a:cxn ang="0">
                  <a:pos x="connsiteX3898" y="connsiteY3898"/>
                </a:cxn>
                <a:cxn ang="0">
                  <a:pos x="connsiteX3899" y="connsiteY3899"/>
                </a:cxn>
                <a:cxn ang="0">
                  <a:pos x="connsiteX3900" y="connsiteY3900"/>
                </a:cxn>
                <a:cxn ang="0">
                  <a:pos x="connsiteX3901" y="connsiteY3901"/>
                </a:cxn>
                <a:cxn ang="0">
                  <a:pos x="connsiteX3902" y="connsiteY3902"/>
                </a:cxn>
                <a:cxn ang="0">
                  <a:pos x="connsiteX3903" y="connsiteY3903"/>
                </a:cxn>
                <a:cxn ang="0">
                  <a:pos x="connsiteX3904" y="connsiteY3904"/>
                </a:cxn>
                <a:cxn ang="0">
                  <a:pos x="connsiteX3905" y="connsiteY3905"/>
                </a:cxn>
                <a:cxn ang="0">
                  <a:pos x="connsiteX3906" y="connsiteY3906"/>
                </a:cxn>
                <a:cxn ang="0">
                  <a:pos x="connsiteX3907" y="connsiteY3907"/>
                </a:cxn>
                <a:cxn ang="0">
                  <a:pos x="connsiteX3908" y="connsiteY3908"/>
                </a:cxn>
                <a:cxn ang="0">
                  <a:pos x="connsiteX3909" y="connsiteY3909"/>
                </a:cxn>
                <a:cxn ang="0">
                  <a:pos x="connsiteX3910" y="connsiteY3910"/>
                </a:cxn>
                <a:cxn ang="0">
                  <a:pos x="connsiteX3911" y="connsiteY3911"/>
                </a:cxn>
                <a:cxn ang="0">
                  <a:pos x="connsiteX3912" y="connsiteY3912"/>
                </a:cxn>
                <a:cxn ang="0">
                  <a:pos x="connsiteX3913" y="connsiteY3913"/>
                </a:cxn>
                <a:cxn ang="0">
                  <a:pos x="connsiteX3914" y="connsiteY3914"/>
                </a:cxn>
                <a:cxn ang="0">
                  <a:pos x="connsiteX3915" y="connsiteY3915"/>
                </a:cxn>
                <a:cxn ang="0">
                  <a:pos x="connsiteX3916" y="connsiteY3916"/>
                </a:cxn>
                <a:cxn ang="0">
                  <a:pos x="connsiteX3917" y="connsiteY3917"/>
                </a:cxn>
                <a:cxn ang="0">
                  <a:pos x="connsiteX3918" y="connsiteY3918"/>
                </a:cxn>
                <a:cxn ang="0">
                  <a:pos x="connsiteX3919" y="connsiteY3919"/>
                </a:cxn>
                <a:cxn ang="0">
                  <a:pos x="connsiteX3920" y="connsiteY3920"/>
                </a:cxn>
                <a:cxn ang="0">
                  <a:pos x="connsiteX3921" y="connsiteY3921"/>
                </a:cxn>
                <a:cxn ang="0">
                  <a:pos x="connsiteX3922" y="connsiteY3922"/>
                </a:cxn>
                <a:cxn ang="0">
                  <a:pos x="connsiteX3923" y="connsiteY3923"/>
                </a:cxn>
                <a:cxn ang="0">
                  <a:pos x="connsiteX3924" y="connsiteY3924"/>
                </a:cxn>
                <a:cxn ang="0">
                  <a:pos x="connsiteX3925" y="connsiteY3925"/>
                </a:cxn>
                <a:cxn ang="0">
                  <a:pos x="connsiteX3926" y="connsiteY3926"/>
                </a:cxn>
                <a:cxn ang="0">
                  <a:pos x="connsiteX3927" y="connsiteY3927"/>
                </a:cxn>
                <a:cxn ang="0">
                  <a:pos x="connsiteX3928" y="connsiteY3928"/>
                </a:cxn>
                <a:cxn ang="0">
                  <a:pos x="connsiteX3929" y="connsiteY3929"/>
                </a:cxn>
                <a:cxn ang="0">
                  <a:pos x="connsiteX3930" y="connsiteY3930"/>
                </a:cxn>
                <a:cxn ang="0">
                  <a:pos x="connsiteX3931" y="connsiteY3931"/>
                </a:cxn>
                <a:cxn ang="0">
                  <a:pos x="connsiteX3932" y="connsiteY3932"/>
                </a:cxn>
                <a:cxn ang="0">
                  <a:pos x="connsiteX3933" y="connsiteY3933"/>
                </a:cxn>
                <a:cxn ang="0">
                  <a:pos x="connsiteX3934" y="connsiteY3934"/>
                </a:cxn>
                <a:cxn ang="0">
                  <a:pos x="connsiteX3935" y="connsiteY3935"/>
                </a:cxn>
                <a:cxn ang="0">
                  <a:pos x="connsiteX3936" y="connsiteY3936"/>
                </a:cxn>
                <a:cxn ang="0">
                  <a:pos x="connsiteX3937" y="connsiteY3937"/>
                </a:cxn>
                <a:cxn ang="0">
                  <a:pos x="connsiteX3938" y="connsiteY3938"/>
                </a:cxn>
                <a:cxn ang="0">
                  <a:pos x="connsiteX3939" y="connsiteY3939"/>
                </a:cxn>
                <a:cxn ang="0">
                  <a:pos x="connsiteX3940" y="connsiteY3940"/>
                </a:cxn>
                <a:cxn ang="0">
                  <a:pos x="connsiteX3941" y="connsiteY3941"/>
                </a:cxn>
                <a:cxn ang="0">
                  <a:pos x="connsiteX3942" y="connsiteY3942"/>
                </a:cxn>
                <a:cxn ang="0">
                  <a:pos x="connsiteX3943" y="connsiteY3943"/>
                </a:cxn>
                <a:cxn ang="0">
                  <a:pos x="connsiteX3944" y="connsiteY3944"/>
                </a:cxn>
                <a:cxn ang="0">
                  <a:pos x="connsiteX3945" y="connsiteY3945"/>
                </a:cxn>
                <a:cxn ang="0">
                  <a:pos x="connsiteX3946" y="connsiteY3946"/>
                </a:cxn>
                <a:cxn ang="0">
                  <a:pos x="connsiteX3947" y="connsiteY3947"/>
                </a:cxn>
                <a:cxn ang="0">
                  <a:pos x="connsiteX3948" y="connsiteY3948"/>
                </a:cxn>
                <a:cxn ang="0">
                  <a:pos x="connsiteX3949" y="connsiteY3949"/>
                </a:cxn>
                <a:cxn ang="0">
                  <a:pos x="connsiteX3950" y="connsiteY3950"/>
                </a:cxn>
                <a:cxn ang="0">
                  <a:pos x="connsiteX3951" y="connsiteY3951"/>
                </a:cxn>
                <a:cxn ang="0">
                  <a:pos x="connsiteX3952" y="connsiteY3952"/>
                </a:cxn>
                <a:cxn ang="0">
                  <a:pos x="connsiteX3953" y="connsiteY3953"/>
                </a:cxn>
                <a:cxn ang="0">
                  <a:pos x="connsiteX3954" y="connsiteY3954"/>
                </a:cxn>
                <a:cxn ang="0">
                  <a:pos x="connsiteX3955" y="connsiteY3955"/>
                </a:cxn>
                <a:cxn ang="0">
                  <a:pos x="connsiteX3956" y="connsiteY3956"/>
                </a:cxn>
                <a:cxn ang="0">
                  <a:pos x="connsiteX3957" y="connsiteY3957"/>
                </a:cxn>
                <a:cxn ang="0">
                  <a:pos x="connsiteX3958" y="connsiteY3958"/>
                </a:cxn>
                <a:cxn ang="0">
                  <a:pos x="connsiteX3959" y="connsiteY3959"/>
                </a:cxn>
                <a:cxn ang="0">
                  <a:pos x="connsiteX3960" y="connsiteY3960"/>
                </a:cxn>
                <a:cxn ang="0">
                  <a:pos x="connsiteX3961" y="connsiteY3961"/>
                </a:cxn>
                <a:cxn ang="0">
                  <a:pos x="connsiteX3962" y="connsiteY3962"/>
                </a:cxn>
                <a:cxn ang="0">
                  <a:pos x="connsiteX3963" y="connsiteY3963"/>
                </a:cxn>
                <a:cxn ang="0">
                  <a:pos x="connsiteX3964" y="connsiteY3964"/>
                </a:cxn>
                <a:cxn ang="0">
                  <a:pos x="connsiteX3965" y="connsiteY3965"/>
                </a:cxn>
                <a:cxn ang="0">
                  <a:pos x="connsiteX3966" y="connsiteY3966"/>
                </a:cxn>
                <a:cxn ang="0">
                  <a:pos x="connsiteX3967" y="connsiteY3967"/>
                </a:cxn>
                <a:cxn ang="0">
                  <a:pos x="connsiteX3968" y="connsiteY3968"/>
                </a:cxn>
                <a:cxn ang="0">
                  <a:pos x="connsiteX3969" y="connsiteY3969"/>
                </a:cxn>
                <a:cxn ang="0">
                  <a:pos x="connsiteX3970" y="connsiteY3970"/>
                </a:cxn>
                <a:cxn ang="0">
                  <a:pos x="connsiteX3971" y="connsiteY3971"/>
                </a:cxn>
                <a:cxn ang="0">
                  <a:pos x="connsiteX3972" y="connsiteY3972"/>
                </a:cxn>
                <a:cxn ang="0">
                  <a:pos x="connsiteX3973" y="connsiteY3973"/>
                </a:cxn>
                <a:cxn ang="0">
                  <a:pos x="connsiteX3974" y="connsiteY3974"/>
                </a:cxn>
                <a:cxn ang="0">
                  <a:pos x="connsiteX3975" y="connsiteY3975"/>
                </a:cxn>
                <a:cxn ang="0">
                  <a:pos x="connsiteX3976" y="connsiteY3976"/>
                </a:cxn>
                <a:cxn ang="0">
                  <a:pos x="connsiteX3977" y="connsiteY3977"/>
                </a:cxn>
                <a:cxn ang="0">
                  <a:pos x="connsiteX3978" y="connsiteY3978"/>
                </a:cxn>
                <a:cxn ang="0">
                  <a:pos x="connsiteX3979" y="connsiteY3979"/>
                </a:cxn>
                <a:cxn ang="0">
                  <a:pos x="connsiteX3980" y="connsiteY3980"/>
                </a:cxn>
                <a:cxn ang="0">
                  <a:pos x="connsiteX3981" y="connsiteY3981"/>
                </a:cxn>
                <a:cxn ang="0">
                  <a:pos x="connsiteX3982" y="connsiteY3982"/>
                </a:cxn>
                <a:cxn ang="0">
                  <a:pos x="connsiteX3983" y="connsiteY3983"/>
                </a:cxn>
                <a:cxn ang="0">
                  <a:pos x="connsiteX3984" y="connsiteY3984"/>
                </a:cxn>
                <a:cxn ang="0">
                  <a:pos x="connsiteX3985" y="connsiteY3985"/>
                </a:cxn>
                <a:cxn ang="0">
                  <a:pos x="connsiteX3986" y="connsiteY3986"/>
                </a:cxn>
                <a:cxn ang="0">
                  <a:pos x="connsiteX3987" y="connsiteY3987"/>
                </a:cxn>
                <a:cxn ang="0">
                  <a:pos x="connsiteX3988" y="connsiteY3988"/>
                </a:cxn>
                <a:cxn ang="0">
                  <a:pos x="connsiteX3989" y="connsiteY3989"/>
                </a:cxn>
                <a:cxn ang="0">
                  <a:pos x="connsiteX3990" y="connsiteY3990"/>
                </a:cxn>
                <a:cxn ang="0">
                  <a:pos x="connsiteX3991" y="connsiteY3991"/>
                </a:cxn>
                <a:cxn ang="0">
                  <a:pos x="connsiteX3992" y="connsiteY3992"/>
                </a:cxn>
                <a:cxn ang="0">
                  <a:pos x="connsiteX3993" y="connsiteY3993"/>
                </a:cxn>
                <a:cxn ang="0">
                  <a:pos x="connsiteX3994" y="connsiteY3994"/>
                </a:cxn>
                <a:cxn ang="0">
                  <a:pos x="connsiteX3995" y="connsiteY3995"/>
                </a:cxn>
                <a:cxn ang="0">
                  <a:pos x="connsiteX3996" y="connsiteY3996"/>
                </a:cxn>
                <a:cxn ang="0">
                  <a:pos x="connsiteX3997" y="connsiteY3997"/>
                </a:cxn>
                <a:cxn ang="0">
                  <a:pos x="connsiteX3998" y="connsiteY3998"/>
                </a:cxn>
                <a:cxn ang="0">
                  <a:pos x="connsiteX3999" y="connsiteY3999"/>
                </a:cxn>
                <a:cxn ang="0">
                  <a:pos x="connsiteX4000" y="connsiteY4000"/>
                </a:cxn>
                <a:cxn ang="0">
                  <a:pos x="connsiteX4001" y="connsiteY4001"/>
                </a:cxn>
                <a:cxn ang="0">
                  <a:pos x="connsiteX4002" y="connsiteY4002"/>
                </a:cxn>
                <a:cxn ang="0">
                  <a:pos x="connsiteX4003" y="connsiteY4003"/>
                </a:cxn>
                <a:cxn ang="0">
                  <a:pos x="connsiteX4004" y="connsiteY4004"/>
                </a:cxn>
                <a:cxn ang="0">
                  <a:pos x="connsiteX4005" y="connsiteY4005"/>
                </a:cxn>
                <a:cxn ang="0">
                  <a:pos x="connsiteX4006" y="connsiteY4006"/>
                </a:cxn>
                <a:cxn ang="0">
                  <a:pos x="connsiteX4007" y="connsiteY4007"/>
                </a:cxn>
                <a:cxn ang="0">
                  <a:pos x="connsiteX4008" y="connsiteY4008"/>
                </a:cxn>
                <a:cxn ang="0">
                  <a:pos x="connsiteX4009" y="connsiteY4009"/>
                </a:cxn>
                <a:cxn ang="0">
                  <a:pos x="connsiteX4010" y="connsiteY4010"/>
                </a:cxn>
                <a:cxn ang="0">
                  <a:pos x="connsiteX4011" y="connsiteY4011"/>
                </a:cxn>
                <a:cxn ang="0">
                  <a:pos x="connsiteX4012" y="connsiteY4012"/>
                </a:cxn>
                <a:cxn ang="0">
                  <a:pos x="connsiteX4013" y="connsiteY4013"/>
                </a:cxn>
                <a:cxn ang="0">
                  <a:pos x="connsiteX4014" y="connsiteY4014"/>
                </a:cxn>
                <a:cxn ang="0">
                  <a:pos x="connsiteX4015" y="connsiteY4015"/>
                </a:cxn>
                <a:cxn ang="0">
                  <a:pos x="connsiteX4016" y="connsiteY4016"/>
                </a:cxn>
                <a:cxn ang="0">
                  <a:pos x="connsiteX4017" y="connsiteY4017"/>
                </a:cxn>
                <a:cxn ang="0">
                  <a:pos x="connsiteX4018" y="connsiteY4018"/>
                </a:cxn>
                <a:cxn ang="0">
                  <a:pos x="connsiteX4019" y="connsiteY4019"/>
                </a:cxn>
                <a:cxn ang="0">
                  <a:pos x="connsiteX4020" y="connsiteY4020"/>
                </a:cxn>
                <a:cxn ang="0">
                  <a:pos x="connsiteX4021" y="connsiteY4021"/>
                </a:cxn>
                <a:cxn ang="0">
                  <a:pos x="connsiteX4022" y="connsiteY4022"/>
                </a:cxn>
                <a:cxn ang="0">
                  <a:pos x="connsiteX4023" y="connsiteY4023"/>
                </a:cxn>
                <a:cxn ang="0">
                  <a:pos x="connsiteX4024" y="connsiteY4024"/>
                </a:cxn>
                <a:cxn ang="0">
                  <a:pos x="connsiteX4025" y="connsiteY4025"/>
                </a:cxn>
                <a:cxn ang="0">
                  <a:pos x="connsiteX4026" y="connsiteY4026"/>
                </a:cxn>
                <a:cxn ang="0">
                  <a:pos x="connsiteX4027" y="connsiteY4027"/>
                </a:cxn>
                <a:cxn ang="0">
                  <a:pos x="connsiteX4028" y="connsiteY4028"/>
                </a:cxn>
                <a:cxn ang="0">
                  <a:pos x="connsiteX4029" y="connsiteY4029"/>
                </a:cxn>
                <a:cxn ang="0">
                  <a:pos x="connsiteX4030" y="connsiteY4030"/>
                </a:cxn>
                <a:cxn ang="0">
                  <a:pos x="connsiteX4031" y="connsiteY4031"/>
                </a:cxn>
                <a:cxn ang="0">
                  <a:pos x="connsiteX4032" y="connsiteY4032"/>
                </a:cxn>
                <a:cxn ang="0">
                  <a:pos x="connsiteX4033" y="connsiteY4033"/>
                </a:cxn>
                <a:cxn ang="0">
                  <a:pos x="connsiteX4034" y="connsiteY4034"/>
                </a:cxn>
                <a:cxn ang="0">
                  <a:pos x="connsiteX4035" y="connsiteY4035"/>
                </a:cxn>
                <a:cxn ang="0">
                  <a:pos x="connsiteX4036" y="connsiteY4036"/>
                </a:cxn>
                <a:cxn ang="0">
                  <a:pos x="connsiteX4037" y="connsiteY4037"/>
                </a:cxn>
                <a:cxn ang="0">
                  <a:pos x="connsiteX4038" y="connsiteY4038"/>
                </a:cxn>
                <a:cxn ang="0">
                  <a:pos x="connsiteX4039" y="connsiteY4039"/>
                </a:cxn>
                <a:cxn ang="0">
                  <a:pos x="connsiteX4040" y="connsiteY4040"/>
                </a:cxn>
                <a:cxn ang="0">
                  <a:pos x="connsiteX4041" y="connsiteY4041"/>
                </a:cxn>
                <a:cxn ang="0">
                  <a:pos x="connsiteX4042" y="connsiteY4042"/>
                </a:cxn>
                <a:cxn ang="0">
                  <a:pos x="connsiteX4043" y="connsiteY4043"/>
                </a:cxn>
                <a:cxn ang="0">
                  <a:pos x="connsiteX4044" y="connsiteY4044"/>
                </a:cxn>
                <a:cxn ang="0">
                  <a:pos x="connsiteX4045" y="connsiteY4045"/>
                </a:cxn>
                <a:cxn ang="0">
                  <a:pos x="connsiteX4046" y="connsiteY4046"/>
                </a:cxn>
                <a:cxn ang="0">
                  <a:pos x="connsiteX4047" y="connsiteY4047"/>
                </a:cxn>
                <a:cxn ang="0">
                  <a:pos x="connsiteX4048" y="connsiteY4048"/>
                </a:cxn>
                <a:cxn ang="0">
                  <a:pos x="connsiteX4049" y="connsiteY4049"/>
                </a:cxn>
                <a:cxn ang="0">
                  <a:pos x="connsiteX4050" y="connsiteY4050"/>
                </a:cxn>
                <a:cxn ang="0">
                  <a:pos x="connsiteX4051" y="connsiteY4051"/>
                </a:cxn>
                <a:cxn ang="0">
                  <a:pos x="connsiteX4052" y="connsiteY4052"/>
                </a:cxn>
                <a:cxn ang="0">
                  <a:pos x="connsiteX4053" y="connsiteY4053"/>
                </a:cxn>
                <a:cxn ang="0">
                  <a:pos x="connsiteX4054" y="connsiteY4054"/>
                </a:cxn>
                <a:cxn ang="0">
                  <a:pos x="connsiteX4055" y="connsiteY4055"/>
                </a:cxn>
                <a:cxn ang="0">
                  <a:pos x="connsiteX4056" y="connsiteY4056"/>
                </a:cxn>
                <a:cxn ang="0">
                  <a:pos x="connsiteX4057" y="connsiteY4057"/>
                </a:cxn>
                <a:cxn ang="0">
                  <a:pos x="connsiteX4058" y="connsiteY4058"/>
                </a:cxn>
                <a:cxn ang="0">
                  <a:pos x="connsiteX4059" y="connsiteY4059"/>
                </a:cxn>
                <a:cxn ang="0">
                  <a:pos x="connsiteX4060" y="connsiteY4060"/>
                </a:cxn>
                <a:cxn ang="0">
                  <a:pos x="connsiteX4061" y="connsiteY4061"/>
                </a:cxn>
                <a:cxn ang="0">
                  <a:pos x="connsiteX4062" y="connsiteY4062"/>
                </a:cxn>
                <a:cxn ang="0">
                  <a:pos x="connsiteX4063" y="connsiteY4063"/>
                </a:cxn>
                <a:cxn ang="0">
                  <a:pos x="connsiteX4064" y="connsiteY4064"/>
                </a:cxn>
                <a:cxn ang="0">
                  <a:pos x="connsiteX4065" y="connsiteY4065"/>
                </a:cxn>
                <a:cxn ang="0">
                  <a:pos x="connsiteX4066" y="connsiteY4066"/>
                </a:cxn>
                <a:cxn ang="0">
                  <a:pos x="connsiteX4067" y="connsiteY4067"/>
                </a:cxn>
                <a:cxn ang="0">
                  <a:pos x="connsiteX4068" y="connsiteY4068"/>
                </a:cxn>
                <a:cxn ang="0">
                  <a:pos x="connsiteX4069" y="connsiteY4069"/>
                </a:cxn>
                <a:cxn ang="0">
                  <a:pos x="connsiteX4070" y="connsiteY4070"/>
                </a:cxn>
                <a:cxn ang="0">
                  <a:pos x="connsiteX4071" y="connsiteY4071"/>
                </a:cxn>
                <a:cxn ang="0">
                  <a:pos x="connsiteX4072" y="connsiteY4072"/>
                </a:cxn>
                <a:cxn ang="0">
                  <a:pos x="connsiteX4073" y="connsiteY4073"/>
                </a:cxn>
                <a:cxn ang="0">
                  <a:pos x="connsiteX4074" y="connsiteY4074"/>
                </a:cxn>
                <a:cxn ang="0">
                  <a:pos x="connsiteX4075" y="connsiteY4075"/>
                </a:cxn>
                <a:cxn ang="0">
                  <a:pos x="connsiteX4076" y="connsiteY4076"/>
                </a:cxn>
                <a:cxn ang="0">
                  <a:pos x="connsiteX4077" y="connsiteY4077"/>
                </a:cxn>
                <a:cxn ang="0">
                  <a:pos x="connsiteX4078" y="connsiteY4078"/>
                </a:cxn>
                <a:cxn ang="0">
                  <a:pos x="connsiteX4079" y="connsiteY4079"/>
                </a:cxn>
                <a:cxn ang="0">
                  <a:pos x="connsiteX4080" y="connsiteY4080"/>
                </a:cxn>
                <a:cxn ang="0">
                  <a:pos x="connsiteX4081" y="connsiteY4081"/>
                </a:cxn>
                <a:cxn ang="0">
                  <a:pos x="connsiteX4082" y="connsiteY4082"/>
                </a:cxn>
                <a:cxn ang="0">
                  <a:pos x="connsiteX4083" y="connsiteY4083"/>
                </a:cxn>
                <a:cxn ang="0">
                  <a:pos x="connsiteX4084" y="connsiteY4084"/>
                </a:cxn>
                <a:cxn ang="0">
                  <a:pos x="connsiteX4085" y="connsiteY4085"/>
                </a:cxn>
                <a:cxn ang="0">
                  <a:pos x="connsiteX4086" y="connsiteY4086"/>
                </a:cxn>
                <a:cxn ang="0">
                  <a:pos x="connsiteX4087" y="connsiteY4087"/>
                </a:cxn>
                <a:cxn ang="0">
                  <a:pos x="connsiteX4088" y="connsiteY4088"/>
                </a:cxn>
                <a:cxn ang="0">
                  <a:pos x="connsiteX4089" y="connsiteY4089"/>
                </a:cxn>
                <a:cxn ang="0">
                  <a:pos x="connsiteX4090" y="connsiteY4090"/>
                </a:cxn>
                <a:cxn ang="0">
                  <a:pos x="connsiteX4091" y="connsiteY4091"/>
                </a:cxn>
                <a:cxn ang="0">
                  <a:pos x="connsiteX4092" y="connsiteY4092"/>
                </a:cxn>
                <a:cxn ang="0">
                  <a:pos x="connsiteX4093" y="connsiteY4093"/>
                </a:cxn>
                <a:cxn ang="0">
                  <a:pos x="connsiteX4094" y="connsiteY4094"/>
                </a:cxn>
                <a:cxn ang="0">
                  <a:pos x="connsiteX4095" y="connsiteY4095"/>
                </a:cxn>
                <a:cxn ang="0">
                  <a:pos x="connsiteX4096" y="connsiteY4096"/>
                </a:cxn>
                <a:cxn ang="0">
                  <a:pos x="connsiteX4097" y="connsiteY4097"/>
                </a:cxn>
                <a:cxn ang="0">
                  <a:pos x="connsiteX4098" y="connsiteY4098"/>
                </a:cxn>
                <a:cxn ang="0">
                  <a:pos x="connsiteX4099" y="connsiteY4099"/>
                </a:cxn>
                <a:cxn ang="0">
                  <a:pos x="connsiteX4100" y="connsiteY4100"/>
                </a:cxn>
                <a:cxn ang="0">
                  <a:pos x="connsiteX4101" y="connsiteY4101"/>
                </a:cxn>
                <a:cxn ang="0">
                  <a:pos x="connsiteX4102" y="connsiteY4102"/>
                </a:cxn>
                <a:cxn ang="0">
                  <a:pos x="connsiteX4103" y="connsiteY4103"/>
                </a:cxn>
                <a:cxn ang="0">
                  <a:pos x="connsiteX4104" y="connsiteY4104"/>
                </a:cxn>
                <a:cxn ang="0">
                  <a:pos x="connsiteX4105" y="connsiteY4105"/>
                </a:cxn>
                <a:cxn ang="0">
                  <a:pos x="connsiteX4106" y="connsiteY4106"/>
                </a:cxn>
                <a:cxn ang="0">
                  <a:pos x="connsiteX4107" y="connsiteY4107"/>
                </a:cxn>
                <a:cxn ang="0">
                  <a:pos x="connsiteX4108" y="connsiteY4108"/>
                </a:cxn>
                <a:cxn ang="0">
                  <a:pos x="connsiteX4109" y="connsiteY4109"/>
                </a:cxn>
                <a:cxn ang="0">
                  <a:pos x="connsiteX4110" y="connsiteY4110"/>
                </a:cxn>
                <a:cxn ang="0">
                  <a:pos x="connsiteX4111" y="connsiteY4111"/>
                </a:cxn>
                <a:cxn ang="0">
                  <a:pos x="connsiteX4112" y="connsiteY4112"/>
                </a:cxn>
                <a:cxn ang="0">
                  <a:pos x="connsiteX4113" y="connsiteY4113"/>
                </a:cxn>
                <a:cxn ang="0">
                  <a:pos x="connsiteX4114" y="connsiteY4114"/>
                </a:cxn>
                <a:cxn ang="0">
                  <a:pos x="connsiteX4115" y="connsiteY4115"/>
                </a:cxn>
                <a:cxn ang="0">
                  <a:pos x="connsiteX4116" y="connsiteY4116"/>
                </a:cxn>
                <a:cxn ang="0">
                  <a:pos x="connsiteX4117" y="connsiteY4117"/>
                </a:cxn>
                <a:cxn ang="0">
                  <a:pos x="connsiteX4118" y="connsiteY4118"/>
                </a:cxn>
                <a:cxn ang="0">
                  <a:pos x="connsiteX4119" y="connsiteY4119"/>
                </a:cxn>
                <a:cxn ang="0">
                  <a:pos x="connsiteX4120" y="connsiteY4120"/>
                </a:cxn>
                <a:cxn ang="0">
                  <a:pos x="connsiteX4121" y="connsiteY4121"/>
                </a:cxn>
                <a:cxn ang="0">
                  <a:pos x="connsiteX4122" y="connsiteY4122"/>
                </a:cxn>
                <a:cxn ang="0">
                  <a:pos x="connsiteX4123" y="connsiteY4123"/>
                </a:cxn>
                <a:cxn ang="0">
                  <a:pos x="connsiteX4124" y="connsiteY4124"/>
                </a:cxn>
                <a:cxn ang="0">
                  <a:pos x="connsiteX4125" y="connsiteY4125"/>
                </a:cxn>
                <a:cxn ang="0">
                  <a:pos x="connsiteX4126" y="connsiteY4126"/>
                </a:cxn>
                <a:cxn ang="0">
                  <a:pos x="connsiteX4127" y="connsiteY4127"/>
                </a:cxn>
                <a:cxn ang="0">
                  <a:pos x="connsiteX4128" y="connsiteY4128"/>
                </a:cxn>
                <a:cxn ang="0">
                  <a:pos x="connsiteX4129" y="connsiteY4129"/>
                </a:cxn>
                <a:cxn ang="0">
                  <a:pos x="connsiteX4130" y="connsiteY4130"/>
                </a:cxn>
                <a:cxn ang="0">
                  <a:pos x="connsiteX4131" y="connsiteY4131"/>
                </a:cxn>
                <a:cxn ang="0">
                  <a:pos x="connsiteX4132" y="connsiteY4132"/>
                </a:cxn>
                <a:cxn ang="0">
                  <a:pos x="connsiteX4133" y="connsiteY4133"/>
                </a:cxn>
                <a:cxn ang="0">
                  <a:pos x="connsiteX4134" y="connsiteY4134"/>
                </a:cxn>
                <a:cxn ang="0">
                  <a:pos x="connsiteX4135" y="connsiteY4135"/>
                </a:cxn>
                <a:cxn ang="0">
                  <a:pos x="connsiteX4136" y="connsiteY4136"/>
                </a:cxn>
                <a:cxn ang="0">
                  <a:pos x="connsiteX4137" y="connsiteY4137"/>
                </a:cxn>
                <a:cxn ang="0">
                  <a:pos x="connsiteX4138" y="connsiteY4138"/>
                </a:cxn>
                <a:cxn ang="0">
                  <a:pos x="connsiteX4139" y="connsiteY4139"/>
                </a:cxn>
                <a:cxn ang="0">
                  <a:pos x="connsiteX4140" y="connsiteY4140"/>
                </a:cxn>
                <a:cxn ang="0">
                  <a:pos x="connsiteX4141" y="connsiteY4141"/>
                </a:cxn>
                <a:cxn ang="0">
                  <a:pos x="connsiteX4142" y="connsiteY4142"/>
                </a:cxn>
                <a:cxn ang="0">
                  <a:pos x="connsiteX4143" y="connsiteY4143"/>
                </a:cxn>
                <a:cxn ang="0">
                  <a:pos x="connsiteX4144" y="connsiteY4144"/>
                </a:cxn>
                <a:cxn ang="0">
                  <a:pos x="connsiteX4145" y="connsiteY4145"/>
                </a:cxn>
                <a:cxn ang="0">
                  <a:pos x="connsiteX4146" y="connsiteY4146"/>
                </a:cxn>
                <a:cxn ang="0">
                  <a:pos x="connsiteX4147" y="connsiteY4147"/>
                </a:cxn>
                <a:cxn ang="0">
                  <a:pos x="connsiteX4148" y="connsiteY4148"/>
                </a:cxn>
                <a:cxn ang="0">
                  <a:pos x="connsiteX4149" y="connsiteY4149"/>
                </a:cxn>
                <a:cxn ang="0">
                  <a:pos x="connsiteX4150" y="connsiteY4150"/>
                </a:cxn>
                <a:cxn ang="0">
                  <a:pos x="connsiteX4151" y="connsiteY4151"/>
                </a:cxn>
                <a:cxn ang="0">
                  <a:pos x="connsiteX4152" y="connsiteY4152"/>
                </a:cxn>
                <a:cxn ang="0">
                  <a:pos x="connsiteX4153" y="connsiteY4153"/>
                </a:cxn>
                <a:cxn ang="0">
                  <a:pos x="connsiteX4154" y="connsiteY4154"/>
                </a:cxn>
                <a:cxn ang="0">
                  <a:pos x="connsiteX4155" y="connsiteY4155"/>
                </a:cxn>
                <a:cxn ang="0">
                  <a:pos x="connsiteX4156" y="connsiteY4156"/>
                </a:cxn>
                <a:cxn ang="0">
                  <a:pos x="connsiteX4157" y="connsiteY4157"/>
                </a:cxn>
                <a:cxn ang="0">
                  <a:pos x="connsiteX4158" y="connsiteY4158"/>
                </a:cxn>
                <a:cxn ang="0">
                  <a:pos x="connsiteX4159" y="connsiteY4159"/>
                </a:cxn>
                <a:cxn ang="0">
                  <a:pos x="connsiteX4160" y="connsiteY4160"/>
                </a:cxn>
                <a:cxn ang="0">
                  <a:pos x="connsiteX4161" y="connsiteY4161"/>
                </a:cxn>
                <a:cxn ang="0">
                  <a:pos x="connsiteX4162" y="connsiteY4162"/>
                </a:cxn>
                <a:cxn ang="0">
                  <a:pos x="connsiteX4163" y="connsiteY4163"/>
                </a:cxn>
                <a:cxn ang="0">
                  <a:pos x="connsiteX4164" y="connsiteY4164"/>
                </a:cxn>
                <a:cxn ang="0">
                  <a:pos x="connsiteX4165" y="connsiteY4165"/>
                </a:cxn>
                <a:cxn ang="0">
                  <a:pos x="connsiteX4166" y="connsiteY4166"/>
                </a:cxn>
                <a:cxn ang="0">
                  <a:pos x="connsiteX4167" y="connsiteY4167"/>
                </a:cxn>
                <a:cxn ang="0">
                  <a:pos x="connsiteX4168" y="connsiteY4168"/>
                </a:cxn>
                <a:cxn ang="0">
                  <a:pos x="connsiteX4169" y="connsiteY4169"/>
                </a:cxn>
                <a:cxn ang="0">
                  <a:pos x="connsiteX4170" y="connsiteY4170"/>
                </a:cxn>
                <a:cxn ang="0">
                  <a:pos x="connsiteX4171" y="connsiteY4171"/>
                </a:cxn>
                <a:cxn ang="0">
                  <a:pos x="connsiteX4172" y="connsiteY4172"/>
                </a:cxn>
                <a:cxn ang="0">
                  <a:pos x="connsiteX4173" y="connsiteY4173"/>
                </a:cxn>
                <a:cxn ang="0">
                  <a:pos x="connsiteX4174" y="connsiteY4174"/>
                </a:cxn>
                <a:cxn ang="0">
                  <a:pos x="connsiteX4175" y="connsiteY4175"/>
                </a:cxn>
                <a:cxn ang="0">
                  <a:pos x="connsiteX4176" y="connsiteY4176"/>
                </a:cxn>
                <a:cxn ang="0">
                  <a:pos x="connsiteX4177" y="connsiteY4177"/>
                </a:cxn>
                <a:cxn ang="0">
                  <a:pos x="connsiteX4178" y="connsiteY4178"/>
                </a:cxn>
                <a:cxn ang="0">
                  <a:pos x="connsiteX4179" y="connsiteY4179"/>
                </a:cxn>
                <a:cxn ang="0">
                  <a:pos x="connsiteX4180" y="connsiteY4180"/>
                </a:cxn>
                <a:cxn ang="0">
                  <a:pos x="connsiteX4181" y="connsiteY4181"/>
                </a:cxn>
                <a:cxn ang="0">
                  <a:pos x="connsiteX4182" y="connsiteY4182"/>
                </a:cxn>
                <a:cxn ang="0">
                  <a:pos x="connsiteX4183" y="connsiteY4183"/>
                </a:cxn>
                <a:cxn ang="0">
                  <a:pos x="connsiteX4184" y="connsiteY4184"/>
                </a:cxn>
                <a:cxn ang="0">
                  <a:pos x="connsiteX4185" y="connsiteY4185"/>
                </a:cxn>
                <a:cxn ang="0">
                  <a:pos x="connsiteX4186" y="connsiteY4186"/>
                </a:cxn>
                <a:cxn ang="0">
                  <a:pos x="connsiteX4187" y="connsiteY4187"/>
                </a:cxn>
                <a:cxn ang="0">
                  <a:pos x="connsiteX4188" y="connsiteY4188"/>
                </a:cxn>
                <a:cxn ang="0">
                  <a:pos x="connsiteX4189" y="connsiteY4189"/>
                </a:cxn>
                <a:cxn ang="0">
                  <a:pos x="connsiteX4190" y="connsiteY4190"/>
                </a:cxn>
                <a:cxn ang="0">
                  <a:pos x="connsiteX4191" y="connsiteY4191"/>
                </a:cxn>
                <a:cxn ang="0">
                  <a:pos x="connsiteX4192" y="connsiteY4192"/>
                </a:cxn>
                <a:cxn ang="0">
                  <a:pos x="connsiteX4193" y="connsiteY4193"/>
                </a:cxn>
                <a:cxn ang="0">
                  <a:pos x="connsiteX4194" y="connsiteY4194"/>
                </a:cxn>
                <a:cxn ang="0">
                  <a:pos x="connsiteX4195" y="connsiteY4195"/>
                </a:cxn>
                <a:cxn ang="0">
                  <a:pos x="connsiteX4196" y="connsiteY4196"/>
                </a:cxn>
                <a:cxn ang="0">
                  <a:pos x="connsiteX4197" y="connsiteY4197"/>
                </a:cxn>
                <a:cxn ang="0">
                  <a:pos x="connsiteX4198" y="connsiteY4198"/>
                </a:cxn>
                <a:cxn ang="0">
                  <a:pos x="connsiteX4199" y="connsiteY4199"/>
                </a:cxn>
                <a:cxn ang="0">
                  <a:pos x="connsiteX4200" y="connsiteY4200"/>
                </a:cxn>
                <a:cxn ang="0">
                  <a:pos x="connsiteX4201" y="connsiteY4201"/>
                </a:cxn>
                <a:cxn ang="0">
                  <a:pos x="connsiteX4202" y="connsiteY4202"/>
                </a:cxn>
                <a:cxn ang="0">
                  <a:pos x="connsiteX4203" y="connsiteY4203"/>
                </a:cxn>
                <a:cxn ang="0">
                  <a:pos x="connsiteX4204" y="connsiteY4204"/>
                </a:cxn>
                <a:cxn ang="0">
                  <a:pos x="connsiteX4205" y="connsiteY4205"/>
                </a:cxn>
                <a:cxn ang="0">
                  <a:pos x="connsiteX4206" y="connsiteY4206"/>
                </a:cxn>
                <a:cxn ang="0">
                  <a:pos x="connsiteX4207" y="connsiteY4207"/>
                </a:cxn>
                <a:cxn ang="0">
                  <a:pos x="connsiteX4208" y="connsiteY4208"/>
                </a:cxn>
                <a:cxn ang="0">
                  <a:pos x="connsiteX4209" y="connsiteY4209"/>
                </a:cxn>
                <a:cxn ang="0">
                  <a:pos x="connsiteX4210" y="connsiteY4210"/>
                </a:cxn>
                <a:cxn ang="0">
                  <a:pos x="connsiteX4211" y="connsiteY4211"/>
                </a:cxn>
                <a:cxn ang="0">
                  <a:pos x="connsiteX4212" y="connsiteY4212"/>
                </a:cxn>
                <a:cxn ang="0">
                  <a:pos x="connsiteX4213" y="connsiteY4213"/>
                </a:cxn>
                <a:cxn ang="0">
                  <a:pos x="connsiteX4214" y="connsiteY4214"/>
                </a:cxn>
                <a:cxn ang="0">
                  <a:pos x="connsiteX4215" y="connsiteY4215"/>
                </a:cxn>
                <a:cxn ang="0">
                  <a:pos x="connsiteX4216" y="connsiteY4216"/>
                </a:cxn>
                <a:cxn ang="0">
                  <a:pos x="connsiteX4217" y="connsiteY4217"/>
                </a:cxn>
                <a:cxn ang="0">
                  <a:pos x="connsiteX4218" y="connsiteY4218"/>
                </a:cxn>
                <a:cxn ang="0">
                  <a:pos x="connsiteX4219" y="connsiteY4219"/>
                </a:cxn>
                <a:cxn ang="0">
                  <a:pos x="connsiteX4220" y="connsiteY4220"/>
                </a:cxn>
                <a:cxn ang="0">
                  <a:pos x="connsiteX4221" y="connsiteY4221"/>
                </a:cxn>
                <a:cxn ang="0">
                  <a:pos x="connsiteX4222" y="connsiteY4222"/>
                </a:cxn>
                <a:cxn ang="0">
                  <a:pos x="connsiteX4223" y="connsiteY4223"/>
                </a:cxn>
                <a:cxn ang="0">
                  <a:pos x="connsiteX4224" y="connsiteY4224"/>
                </a:cxn>
                <a:cxn ang="0">
                  <a:pos x="connsiteX4225" y="connsiteY4225"/>
                </a:cxn>
                <a:cxn ang="0">
                  <a:pos x="connsiteX4226" y="connsiteY4226"/>
                </a:cxn>
                <a:cxn ang="0">
                  <a:pos x="connsiteX4227" y="connsiteY4227"/>
                </a:cxn>
                <a:cxn ang="0">
                  <a:pos x="connsiteX4228" y="connsiteY4228"/>
                </a:cxn>
                <a:cxn ang="0">
                  <a:pos x="connsiteX4229" y="connsiteY4229"/>
                </a:cxn>
                <a:cxn ang="0">
                  <a:pos x="connsiteX4230" y="connsiteY4230"/>
                </a:cxn>
                <a:cxn ang="0">
                  <a:pos x="connsiteX4231" y="connsiteY4231"/>
                </a:cxn>
                <a:cxn ang="0">
                  <a:pos x="connsiteX4232" y="connsiteY4232"/>
                </a:cxn>
                <a:cxn ang="0">
                  <a:pos x="connsiteX4233" y="connsiteY4233"/>
                </a:cxn>
                <a:cxn ang="0">
                  <a:pos x="connsiteX4234" y="connsiteY4234"/>
                </a:cxn>
                <a:cxn ang="0">
                  <a:pos x="connsiteX4235" y="connsiteY4235"/>
                </a:cxn>
                <a:cxn ang="0">
                  <a:pos x="connsiteX4236" y="connsiteY4236"/>
                </a:cxn>
                <a:cxn ang="0">
                  <a:pos x="connsiteX4237" y="connsiteY4237"/>
                </a:cxn>
                <a:cxn ang="0">
                  <a:pos x="connsiteX4238" y="connsiteY4238"/>
                </a:cxn>
                <a:cxn ang="0">
                  <a:pos x="connsiteX4239" y="connsiteY4239"/>
                </a:cxn>
                <a:cxn ang="0">
                  <a:pos x="connsiteX4240" y="connsiteY4240"/>
                </a:cxn>
                <a:cxn ang="0">
                  <a:pos x="connsiteX4241" y="connsiteY4241"/>
                </a:cxn>
                <a:cxn ang="0">
                  <a:pos x="connsiteX4242" y="connsiteY4242"/>
                </a:cxn>
                <a:cxn ang="0">
                  <a:pos x="connsiteX4243" y="connsiteY4243"/>
                </a:cxn>
                <a:cxn ang="0">
                  <a:pos x="connsiteX4244" y="connsiteY4244"/>
                </a:cxn>
                <a:cxn ang="0">
                  <a:pos x="connsiteX4245" y="connsiteY4245"/>
                </a:cxn>
                <a:cxn ang="0">
                  <a:pos x="connsiteX4246" y="connsiteY4246"/>
                </a:cxn>
                <a:cxn ang="0">
                  <a:pos x="connsiteX4247" y="connsiteY4247"/>
                </a:cxn>
                <a:cxn ang="0">
                  <a:pos x="connsiteX4248" y="connsiteY4248"/>
                </a:cxn>
                <a:cxn ang="0">
                  <a:pos x="connsiteX4249" y="connsiteY4249"/>
                </a:cxn>
                <a:cxn ang="0">
                  <a:pos x="connsiteX4250" y="connsiteY4250"/>
                </a:cxn>
                <a:cxn ang="0">
                  <a:pos x="connsiteX4251" y="connsiteY4251"/>
                </a:cxn>
                <a:cxn ang="0">
                  <a:pos x="connsiteX4252" y="connsiteY4252"/>
                </a:cxn>
                <a:cxn ang="0">
                  <a:pos x="connsiteX4253" y="connsiteY4253"/>
                </a:cxn>
                <a:cxn ang="0">
                  <a:pos x="connsiteX4254" y="connsiteY4254"/>
                </a:cxn>
                <a:cxn ang="0">
                  <a:pos x="connsiteX4255" y="connsiteY4255"/>
                </a:cxn>
                <a:cxn ang="0">
                  <a:pos x="connsiteX4256" y="connsiteY4256"/>
                </a:cxn>
                <a:cxn ang="0">
                  <a:pos x="connsiteX4257" y="connsiteY4257"/>
                </a:cxn>
                <a:cxn ang="0">
                  <a:pos x="connsiteX4258" y="connsiteY4258"/>
                </a:cxn>
                <a:cxn ang="0">
                  <a:pos x="connsiteX4259" y="connsiteY4259"/>
                </a:cxn>
                <a:cxn ang="0">
                  <a:pos x="connsiteX4260" y="connsiteY4260"/>
                </a:cxn>
                <a:cxn ang="0">
                  <a:pos x="connsiteX4261" y="connsiteY4261"/>
                </a:cxn>
                <a:cxn ang="0">
                  <a:pos x="connsiteX4262" y="connsiteY4262"/>
                </a:cxn>
                <a:cxn ang="0">
                  <a:pos x="connsiteX4263" y="connsiteY4263"/>
                </a:cxn>
                <a:cxn ang="0">
                  <a:pos x="connsiteX4264" y="connsiteY4264"/>
                </a:cxn>
                <a:cxn ang="0">
                  <a:pos x="connsiteX4265" y="connsiteY4265"/>
                </a:cxn>
                <a:cxn ang="0">
                  <a:pos x="connsiteX4266" y="connsiteY4266"/>
                </a:cxn>
                <a:cxn ang="0">
                  <a:pos x="connsiteX4267" y="connsiteY4267"/>
                </a:cxn>
                <a:cxn ang="0">
                  <a:pos x="connsiteX4268" y="connsiteY4268"/>
                </a:cxn>
                <a:cxn ang="0">
                  <a:pos x="connsiteX4269" y="connsiteY4269"/>
                </a:cxn>
                <a:cxn ang="0">
                  <a:pos x="connsiteX4270" y="connsiteY4270"/>
                </a:cxn>
                <a:cxn ang="0">
                  <a:pos x="connsiteX4271" y="connsiteY4271"/>
                </a:cxn>
                <a:cxn ang="0">
                  <a:pos x="connsiteX4272" y="connsiteY4272"/>
                </a:cxn>
                <a:cxn ang="0">
                  <a:pos x="connsiteX4273" y="connsiteY4273"/>
                </a:cxn>
                <a:cxn ang="0">
                  <a:pos x="connsiteX4274" y="connsiteY4274"/>
                </a:cxn>
                <a:cxn ang="0">
                  <a:pos x="connsiteX4275" y="connsiteY4275"/>
                </a:cxn>
                <a:cxn ang="0">
                  <a:pos x="connsiteX4276" y="connsiteY4276"/>
                </a:cxn>
                <a:cxn ang="0">
                  <a:pos x="connsiteX4277" y="connsiteY4277"/>
                </a:cxn>
                <a:cxn ang="0">
                  <a:pos x="connsiteX4278" y="connsiteY4278"/>
                </a:cxn>
                <a:cxn ang="0">
                  <a:pos x="connsiteX4279" y="connsiteY4279"/>
                </a:cxn>
                <a:cxn ang="0">
                  <a:pos x="connsiteX4280" y="connsiteY4280"/>
                </a:cxn>
                <a:cxn ang="0">
                  <a:pos x="connsiteX4281" y="connsiteY4281"/>
                </a:cxn>
                <a:cxn ang="0">
                  <a:pos x="connsiteX4282" y="connsiteY4282"/>
                </a:cxn>
                <a:cxn ang="0">
                  <a:pos x="connsiteX4283" y="connsiteY4283"/>
                </a:cxn>
                <a:cxn ang="0">
                  <a:pos x="connsiteX4284" y="connsiteY4284"/>
                </a:cxn>
                <a:cxn ang="0">
                  <a:pos x="connsiteX4285" y="connsiteY4285"/>
                </a:cxn>
                <a:cxn ang="0">
                  <a:pos x="connsiteX4286" y="connsiteY4286"/>
                </a:cxn>
                <a:cxn ang="0">
                  <a:pos x="connsiteX4287" y="connsiteY4287"/>
                </a:cxn>
                <a:cxn ang="0">
                  <a:pos x="connsiteX4288" y="connsiteY4288"/>
                </a:cxn>
                <a:cxn ang="0">
                  <a:pos x="connsiteX4289" y="connsiteY4289"/>
                </a:cxn>
                <a:cxn ang="0">
                  <a:pos x="connsiteX4290" y="connsiteY4290"/>
                </a:cxn>
                <a:cxn ang="0">
                  <a:pos x="connsiteX4291" y="connsiteY4291"/>
                </a:cxn>
                <a:cxn ang="0">
                  <a:pos x="connsiteX4292" y="connsiteY4292"/>
                </a:cxn>
                <a:cxn ang="0">
                  <a:pos x="connsiteX4293" y="connsiteY4293"/>
                </a:cxn>
                <a:cxn ang="0">
                  <a:pos x="connsiteX4294" y="connsiteY4294"/>
                </a:cxn>
                <a:cxn ang="0">
                  <a:pos x="connsiteX4295" y="connsiteY4295"/>
                </a:cxn>
                <a:cxn ang="0">
                  <a:pos x="connsiteX4296" y="connsiteY4296"/>
                </a:cxn>
                <a:cxn ang="0">
                  <a:pos x="connsiteX4297" y="connsiteY4297"/>
                </a:cxn>
                <a:cxn ang="0">
                  <a:pos x="connsiteX4298" y="connsiteY4298"/>
                </a:cxn>
                <a:cxn ang="0">
                  <a:pos x="connsiteX4299" y="connsiteY4299"/>
                </a:cxn>
                <a:cxn ang="0">
                  <a:pos x="connsiteX4300" y="connsiteY4300"/>
                </a:cxn>
                <a:cxn ang="0">
                  <a:pos x="connsiteX4301" y="connsiteY4301"/>
                </a:cxn>
                <a:cxn ang="0">
                  <a:pos x="connsiteX4302" y="connsiteY4302"/>
                </a:cxn>
                <a:cxn ang="0">
                  <a:pos x="connsiteX4303" y="connsiteY4303"/>
                </a:cxn>
                <a:cxn ang="0">
                  <a:pos x="connsiteX4304" y="connsiteY4304"/>
                </a:cxn>
                <a:cxn ang="0">
                  <a:pos x="connsiteX4305" y="connsiteY4305"/>
                </a:cxn>
                <a:cxn ang="0">
                  <a:pos x="connsiteX4306" y="connsiteY4306"/>
                </a:cxn>
                <a:cxn ang="0">
                  <a:pos x="connsiteX4307" y="connsiteY4307"/>
                </a:cxn>
                <a:cxn ang="0">
                  <a:pos x="connsiteX4308" y="connsiteY4308"/>
                </a:cxn>
                <a:cxn ang="0">
                  <a:pos x="connsiteX4309" y="connsiteY4309"/>
                </a:cxn>
                <a:cxn ang="0">
                  <a:pos x="connsiteX4310" y="connsiteY4310"/>
                </a:cxn>
                <a:cxn ang="0">
                  <a:pos x="connsiteX4311" y="connsiteY4311"/>
                </a:cxn>
                <a:cxn ang="0">
                  <a:pos x="connsiteX4312" y="connsiteY4312"/>
                </a:cxn>
                <a:cxn ang="0">
                  <a:pos x="connsiteX4313" y="connsiteY4313"/>
                </a:cxn>
                <a:cxn ang="0">
                  <a:pos x="connsiteX4314" y="connsiteY4314"/>
                </a:cxn>
                <a:cxn ang="0">
                  <a:pos x="connsiteX4315" y="connsiteY4315"/>
                </a:cxn>
                <a:cxn ang="0">
                  <a:pos x="connsiteX4316" y="connsiteY4316"/>
                </a:cxn>
                <a:cxn ang="0">
                  <a:pos x="connsiteX4317" y="connsiteY4317"/>
                </a:cxn>
                <a:cxn ang="0">
                  <a:pos x="connsiteX4318" y="connsiteY4318"/>
                </a:cxn>
                <a:cxn ang="0">
                  <a:pos x="connsiteX4319" y="connsiteY4319"/>
                </a:cxn>
                <a:cxn ang="0">
                  <a:pos x="connsiteX4320" y="connsiteY4320"/>
                </a:cxn>
                <a:cxn ang="0">
                  <a:pos x="connsiteX4321" y="connsiteY4321"/>
                </a:cxn>
                <a:cxn ang="0">
                  <a:pos x="connsiteX4322" y="connsiteY4322"/>
                </a:cxn>
                <a:cxn ang="0">
                  <a:pos x="connsiteX4323" y="connsiteY4323"/>
                </a:cxn>
                <a:cxn ang="0">
                  <a:pos x="connsiteX4324" y="connsiteY4324"/>
                </a:cxn>
                <a:cxn ang="0">
                  <a:pos x="connsiteX4325" y="connsiteY4325"/>
                </a:cxn>
                <a:cxn ang="0">
                  <a:pos x="connsiteX4326" y="connsiteY4326"/>
                </a:cxn>
                <a:cxn ang="0">
                  <a:pos x="connsiteX4327" y="connsiteY4327"/>
                </a:cxn>
                <a:cxn ang="0">
                  <a:pos x="connsiteX4328" y="connsiteY4328"/>
                </a:cxn>
                <a:cxn ang="0">
                  <a:pos x="connsiteX4329" y="connsiteY4329"/>
                </a:cxn>
                <a:cxn ang="0">
                  <a:pos x="connsiteX4330" y="connsiteY4330"/>
                </a:cxn>
                <a:cxn ang="0">
                  <a:pos x="connsiteX4331" y="connsiteY4331"/>
                </a:cxn>
                <a:cxn ang="0">
                  <a:pos x="connsiteX4332" y="connsiteY4332"/>
                </a:cxn>
                <a:cxn ang="0">
                  <a:pos x="connsiteX4333" y="connsiteY4333"/>
                </a:cxn>
                <a:cxn ang="0">
                  <a:pos x="connsiteX4334" y="connsiteY4334"/>
                </a:cxn>
                <a:cxn ang="0">
                  <a:pos x="connsiteX4335" y="connsiteY4335"/>
                </a:cxn>
                <a:cxn ang="0">
                  <a:pos x="connsiteX4336" y="connsiteY4336"/>
                </a:cxn>
                <a:cxn ang="0">
                  <a:pos x="connsiteX4337" y="connsiteY4337"/>
                </a:cxn>
                <a:cxn ang="0">
                  <a:pos x="connsiteX4338" y="connsiteY4338"/>
                </a:cxn>
                <a:cxn ang="0">
                  <a:pos x="connsiteX4339" y="connsiteY4339"/>
                </a:cxn>
                <a:cxn ang="0">
                  <a:pos x="connsiteX4340" y="connsiteY4340"/>
                </a:cxn>
                <a:cxn ang="0">
                  <a:pos x="connsiteX4341" y="connsiteY4341"/>
                </a:cxn>
                <a:cxn ang="0">
                  <a:pos x="connsiteX4342" y="connsiteY4342"/>
                </a:cxn>
                <a:cxn ang="0">
                  <a:pos x="connsiteX4343" y="connsiteY4343"/>
                </a:cxn>
                <a:cxn ang="0">
                  <a:pos x="connsiteX4344" y="connsiteY4344"/>
                </a:cxn>
                <a:cxn ang="0">
                  <a:pos x="connsiteX4345" y="connsiteY4345"/>
                </a:cxn>
                <a:cxn ang="0">
                  <a:pos x="connsiteX4346" y="connsiteY4346"/>
                </a:cxn>
                <a:cxn ang="0">
                  <a:pos x="connsiteX4347" y="connsiteY4347"/>
                </a:cxn>
                <a:cxn ang="0">
                  <a:pos x="connsiteX4348" y="connsiteY4348"/>
                </a:cxn>
                <a:cxn ang="0">
                  <a:pos x="connsiteX4349" y="connsiteY4349"/>
                </a:cxn>
                <a:cxn ang="0">
                  <a:pos x="connsiteX4350" y="connsiteY4350"/>
                </a:cxn>
                <a:cxn ang="0">
                  <a:pos x="connsiteX4351" y="connsiteY4351"/>
                </a:cxn>
                <a:cxn ang="0">
                  <a:pos x="connsiteX4352" y="connsiteY4352"/>
                </a:cxn>
                <a:cxn ang="0">
                  <a:pos x="connsiteX4353" y="connsiteY4353"/>
                </a:cxn>
                <a:cxn ang="0">
                  <a:pos x="connsiteX4354" y="connsiteY4354"/>
                </a:cxn>
                <a:cxn ang="0">
                  <a:pos x="connsiteX4355" y="connsiteY4355"/>
                </a:cxn>
                <a:cxn ang="0">
                  <a:pos x="connsiteX4356" y="connsiteY4356"/>
                </a:cxn>
                <a:cxn ang="0">
                  <a:pos x="connsiteX4357" y="connsiteY4357"/>
                </a:cxn>
                <a:cxn ang="0">
                  <a:pos x="connsiteX4358" y="connsiteY4358"/>
                </a:cxn>
                <a:cxn ang="0">
                  <a:pos x="connsiteX4359" y="connsiteY4359"/>
                </a:cxn>
                <a:cxn ang="0">
                  <a:pos x="connsiteX4360" y="connsiteY4360"/>
                </a:cxn>
                <a:cxn ang="0">
                  <a:pos x="connsiteX4361" y="connsiteY4361"/>
                </a:cxn>
                <a:cxn ang="0">
                  <a:pos x="connsiteX4362" y="connsiteY4362"/>
                </a:cxn>
                <a:cxn ang="0">
                  <a:pos x="connsiteX4363" y="connsiteY4363"/>
                </a:cxn>
                <a:cxn ang="0">
                  <a:pos x="connsiteX4364" y="connsiteY4364"/>
                </a:cxn>
                <a:cxn ang="0">
                  <a:pos x="connsiteX4365" y="connsiteY4365"/>
                </a:cxn>
                <a:cxn ang="0">
                  <a:pos x="connsiteX4366" y="connsiteY4366"/>
                </a:cxn>
                <a:cxn ang="0">
                  <a:pos x="connsiteX4367" y="connsiteY4367"/>
                </a:cxn>
                <a:cxn ang="0">
                  <a:pos x="connsiteX4368" y="connsiteY4368"/>
                </a:cxn>
                <a:cxn ang="0">
                  <a:pos x="connsiteX4369" y="connsiteY4369"/>
                </a:cxn>
                <a:cxn ang="0">
                  <a:pos x="connsiteX4370" y="connsiteY4370"/>
                </a:cxn>
                <a:cxn ang="0">
                  <a:pos x="connsiteX4371" y="connsiteY4371"/>
                </a:cxn>
                <a:cxn ang="0">
                  <a:pos x="connsiteX4372" y="connsiteY4372"/>
                </a:cxn>
                <a:cxn ang="0">
                  <a:pos x="connsiteX4373" y="connsiteY4373"/>
                </a:cxn>
                <a:cxn ang="0">
                  <a:pos x="connsiteX4374" y="connsiteY4374"/>
                </a:cxn>
                <a:cxn ang="0">
                  <a:pos x="connsiteX4375" y="connsiteY4375"/>
                </a:cxn>
                <a:cxn ang="0">
                  <a:pos x="connsiteX4376" y="connsiteY4376"/>
                </a:cxn>
                <a:cxn ang="0">
                  <a:pos x="connsiteX4377" y="connsiteY4377"/>
                </a:cxn>
                <a:cxn ang="0">
                  <a:pos x="connsiteX4378" y="connsiteY4378"/>
                </a:cxn>
                <a:cxn ang="0">
                  <a:pos x="connsiteX4379" y="connsiteY4379"/>
                </a:cxn>
                <a:cxn ang="0">
                  <a:pos x="connsiteX4380" y="connsiteY4380"/>
                </a:cxn>
                <a:cxn ang="0">
                  <a:pos x="connsiteX4381" y="connsiteY4381"/>
                </a:cxn>
                <a:cxn ang="0">
                  <a:pos x="connsiteX4382" y="connsiteY4382"/>
                </a:cxn>
                <a:cxn ang="0">
                  <a:pos x="connsiteX4383" y="connsiteY4383"/>
                </a:cxn>
                <a:cxn ang="0">
                  <a:pos x="connsiteX4384" y="connsiteY4384"/>
                </a:cxn>
                <a:cxn ang="0">
                  <a:pos x="connsiteX4385" y="connsiteY4385"/>
                </a:cxn>
                <a:cxn ang="0">
                  <a:pos x="connsiteX4386" y="connsiteY4386"/>
                </a:cxn>
                <a:cxn ang="0">
                  <a:pos x="connsiteX4387" y="connsiteY4387"/>
                </a:cxn>
                <a:cxn ang="0">
                  <a:pos x="connsiteX4388" y="connsiteY4388"/>
                </a:cxn>
                <a:cxn ang="0">
                  <a:pos x="connsiteX4389" y="connsiteY4389"/>
                </a:cxn>
                <a:cxn ang="0">
                  <a:pos x="connsiteX4390" y="connsiteY4390"/>
                </a:cxn>
                <a:cxn ang="0">
                  <a:pos x="connsiteX4391" y="connsiteY4391"/>
                </a:cxn>
                <a:cxn ang="0">
                  <a:pos x="connsiteX4392" y="connsiteY4392"/>
                </a:cxn>
                <a:cxn ang="0">
                  <a:pos x="connsiteX4393" y="connsiteY4393"/>
                </a:cxn>
                <a:cxn ang="0">
                  <a:pos x="connsiteX4394" y="connsiteY4394"/>
                </a:cxn>
                <a:cxn ang="0">
                  <a:pos x="connsiteX4395" y="connsiteY4395"/>
                </a:cxn>
                <a:cxn ang="0">
                  <a:pos x="connsiteX4396" y="connsiteY4396"/>
                </a:cxn>
                <a:cxn ang="0">
                  <a:pos x="connsiteX4397" y="connsiteY4397"/>
                </a:cxn>
                <a:cxn ang="0">
                  <a:pos x="connsiteX4398" y="connsiteY4398"/>
                </a:cxn>
                <a:cxn ang="0">
                  <a:pos x="connsiteX4399" y="connsiteY4399"/>
                </a:cxn>
                <a:cxn ang="0">
                  <a:pos x="connsiteX4400" y="connsiteY4400"/>
                </a:cxn>
                <a:cxn ang="0">
                  <a:pos x="connsiteX4401" y="connsiteY4401"/>
                </a:cxn>
                <a:cxn ang="0">
                  <a:pos x="connsiteX4402" y="connsiteY4402"/>
                </a:cxn>
                <a:cxn ang="0">
                  <a:pos x="connsiteX4403" y="connsiteY4403"/>
                </a:cxn>
                <a:cxn ang="0">
                  <a:pos x="connsiteX4404" y="connsiteY4404"/>
                </a:cxn>
                <a:cxn ang="0">
                  <a:pos x="connsiteX4405" y="connsiteY4405"/>
                </a:cxn>
                <a:cxn ang="0">
                  <a:pos x="connsiteX4406" y="connsiteY4406"/>
                </a:cxn>
                <a:cxn ang="0">
                  <a:pos x="connsiteX4407" y="connsiteY4407"/>
                </a:cxn>
                <a:cxn ang="0">
                  <a:pos x="connsiteX4408" y="connsiteY4408"/>
                </a:cxn>
                <a:cxn ang="0">
                  <a:pos x="connsiteX4409" y="connsiteY4409"/>
                </a:cxn>
                <a:cxn ang="0">
                  <a:pos x="connsiteX4410" y="connsiteY4410"/>
                </a:cxn>
                <a:cxn ang="0">
                  <a:pos x="connsiteX4411" y="connsiteY4411"/>
                </a:cxn>
                <a:cxn ang="0">
                  <a:pos x="connsiteX4412" y="connsiteY4412"/>
                </a:cxn>
                <a:cxn ang="0">
                  <a:pos x="connsiteX4413" y="connsiteY4413"/>
                </a:cxn>
                <a:cxn ang="0">
                  <a:pos x="connsiteX4414" y="connsiteY4414"/>
                </a:cxn>
                <a:cxn ang="0">
                  <a:pos x="connsiteX4415" y="connsiteY4415"/>
                </a:cxn>
                <a:cxn ang="0">
                  <a:pos x="connsiteX4416" y="connsiteY4416"/>
                </a:cxn>
                <a:cxn ang="0">
                  <a:pos x="connsiteX4417" y="connsiteY4417"/>
                </a:cxn>
                <a:cxn ang="0">
                  <a:pos x="connsiteX4418" y="connsiteY4418"/>
                </a:cxn>
                <a:cxn ang="0">
                  <a:pos x="connsiteX4419" y="connsiteY4419"/>
                </a:cxn>
                <a:cxn ang="0">
                  <a:pos x="connsiteX4420" y="connsiteY4420"/>
                </a:cxn>
                <a:cxn ang="0">
                  <a:pos x="connsiteX4421" y="connsiteY4421"/>
                </a:cxn>
                <a:cxn ang="0">
                  <a:pos x="connsiteX4422" y="connsiteY4422"/>
                </a:cxn>
                <a:cxn ang="0">
                  <a:pos x="connsiteX4423" y="connsiteY4423"/>
                </a:cxn>
                <a:cxn ang="0">
                  <a:pos x="connsiteX4424" y="connsiteY4424"/>
                </a:cxn>
                <a:cxn ang="0">
                  <a:pos x="connsiteX4425" y="connsiteY4425"/>
                </a:cxn>
                <a:cxn ang="0">
                  <a:pos x="connsiteX4426" y="connsiteY4426"/>
                </a:cxn>
                <a:cxn ang="0">
                  <a:pos x="connsiteX4427" y="connsiteY4427"/>
                </a:cxn>
                <a:cxn ang="0">
                  <a:pos x="connsiteX4428" y="connsiteY4428"/>
                </a:cxn>
                <a:cxn ang="0">
                  <a:pos x="connsiteX4429" y="connsiteY4429"/>
                </a:cxn>
                <a:cxn ang="0">
                  <a:pos x="connsiteX4430" y="connsiteY4430"/>
                </a:cxn>
                <a:cxn ang="0">
                  <a:pos x="connsiteX4431" y="connsiteY4431"/>
                </a:cxn>
                <a:cxn ang="0">
                  <a:pos x="connsiteX4432" y="connsiteY4432"/>
                </a:cxn>
                <a:cxn ang="0">
                  <a:pos x="connsiteX4433" y="connsiteY4433"/>
                </a:cxn>
                <a:cxn ang="0">
                  <a:pos x="connsiteX4434" y="connsiteY4434"/>
                </a:cxn>
                <a:cxn ang="0">
                  <a:pos x="connsiteX4435" y="connsiteY4435"/>
                </a:cxn>
                <a:cxn ang="0">
                  <a:pos x="connsiteX4436" y="connsiteY4436"/>
                </a:cxn>
                <a:cxn ang="0">
                  <a:pos x="connsiteX4437" y="connsiteY4437"/>
                </a:cxn>
                <a:cxn ang="0">
                  <a:pos x="connsiteX4438" y="connsiteY4438"/>
                </a:cxn>
                <a:cxn ang="0">
                  <a:pos x="connsiteX4439" y="connsiteY4439"/>
                </a:cxn>
                <a:cxn ang="0">
                  <a:pos x="connsiteX4440" y="connsiteY4440"/>
                </a:cxn>
                <a:cxn ang="0">
                  <a:pos x="connsiteX4441" y="connsiteY4441"/>
                </a:cxn>
                <a:cxn ang="0">
                  <a:pos x="connsiteX4442" y="connsiteY4442"/>
                </a:cxn>
                <a:cxn ang="0">
                  <a:pos x="connsiteX4443" y="connsiteY4443"/>
                </a:cxn>
                <a:cxn ang="0">
                  <a:pos x="connsiteX4444" y="connsiteY4444"/>
                </a:cxn>
                <a:cxn ang="0">
                  <a:pos x="connsiteX4445" y="connsiteY4445"/>
                </a:cxn>
                <a:cxn ang="0">
                  <a:pos x="connsiteX4446" y="connsiteY4446"/>
                </a:cxn>
                <a:cxn ang="0">
                  <a:pos x="connsiteX4447" y="connsiteY4447"/>
                </a:cxn>
                <a:cxn ang="0">
                  <a:pos x="connsiteX4448" y="connsiteY4448"/>
                </a:cxn>
                <a:cxn ang="0">
                  <a:pos x="connsiteX4449" y="connsiteY4449"/>
                </a:cxn>
                <a:cxn ang="0">
                  <a:pos x="connsiteX4450" y="connsiteY4450"/>
                </a:cxn>
                <a:cxn ang="0">
                  <a:pos x="connsiteX4451" y="connsiteY4451"/>
                </a:cxn>
                <a:cxn ang="0">
                  <a:pos x="connsiteX4452" y="connsiteY4452"/>
                </a:cxn>
                <a:cxn ang="0">
                  <a:pos x="connsiteX4453" y="connsiteY4453"/>
                </a:cxn>
                <a:cxn ang="0">
                  <a:pos x="connsiteX4454" y="connsiteY4454"/>
                </a:cxn>
                <a:cxn ang="0">
                  <a:pos x="connsiteX4455" y="connsiteY4455"/>
                </a:cxn>
                <a:cxn ang="0">
                  <a:pos x="connsiteX4456" y="connsiteY4456"/>
                </a:cxn>
                <a:cxn ang="0">
                  <a:pos x="connsiteX4457" y="connsiteY4457"/>
                </a:cxn>
                <a:cxn ang="0">
                  <a:pos x="connsiteX4458" y="connsiteY4458"/>
                </a:cxn>
                <a:cxn ang="0">
                  <a:pos x="connsiteX4459" y="connsiteY4459"/>
                </a:cxn>
                <a:cxn ang="0">
                  <a:pos x="connsiteX4460" y="connsiteY4460"/>
                </a:cxn>
                <a:cxn ang="0">
                  <a:pos x="connsiteX4461" y="connsiteY4461"/>
                </a:cxn>
                <a:cxn ang="0">
                  <a:pos x="connsiteX4462" y="connsiteY4462"/>
                </a:cxn>
                <a:cxn ang="0">
                  <a:pos x="connsiteX4463" y="connsiteY4463"/>
                </a:cxn>
                <a:cxn ang="0">
                  <a:pos x="connsiteX4464" y="connsiteY4464"/>
                </a:cxn>
                <a:cxn ang="0">
                  <a:pos x="connsiteX4465" y="connsiteY4465"/>
                </a:cxn>
                <a:cxn ang="0">
                  <a:pos x="connsiteX4466" y="connsiteY4466"/>
                </a:cxn>
                <a:cxn ang="0">
                  <a:pos x="connsiteX4467" y="connsiteY4467"/>
                </a:cxn>
                <a:cxn ang="0">
                  <a:pos x="connsiteX4468" y="connsiteY4468"/>
                </a:cxn>
                <a:cxn ang="0">
                  <a:pos x="connsiteX4469" y="connsiteY4469"/>
                </a:cxn>
                <a:cxn ang="0">
                  <a:pos x="connsiteX4470" y="connsiteY4470"/>
                </a:cxn>
                <a:cxn ang="0">
                  <a:pos x="connsiteX4471" y="connsiteY4471"/>
                </a:cxn>
                <a:cxn ang="0">
                  <a:pos x="connsiteX4472" y="connsiteY4472"/>
                </a:cxn>
                <a:cxn ang="0">
                  <a:pos x="connsiteX4473" y="connsiteY4473"/>
                </a:cxn>
                <a:cxn ang="0">
                  <a:pos x="connsiteX4474" y="connsiteY4474"/>
                </a:cxn>
                <a:cxn ang="0">
                  <a:pos x="connsiteX4475" y="connsiteY4475"/>
                </a:cxn>
                <a:cxn ang="0">
                  <a:pos x="connsiteX4476" y="connsiteY4476"/>
                </a:cxn>
                <a:cxn ang="0">
                  <a:pos x="connsiteX4477" y="connsiteY4477"/>
                </a:cxn>
                <a:cxn ang="0">
                  <a:pos x="connsiteX4478" y="connsiteY4478"/>
                </a:cxn>
                <a:cxn ang="0">
                  <a:pos x="connsiteX4479" y="connsiteY4479"/>
                </a:cxn>
                <a:cxn ang="0">
                  <a:pos x="connsiteX4480" y="connsiteY4480"/>
                </a:cxn>
                <a:cxn ang="0">
                  <a:pos x="connsiteX4481" y="connsiteY4481"/>
                </a:cxn>
                <a:cxn ang="0">
                  <a:pos x="connsiteX4482" y="connsiteY4482"/>
                </a:cxn>
                <a:cxn ang="0">
                  <a:pos x="connsiteX4483" y="connsiteY4483"/>
                </a:cxn>
                <a:cxn ang="0">
                  <a:pos x="connsiteX4484" y="connsiteY4484"/>
                </a:cxn>
                <a:cxn ang="0">
                  <a:pos x="connsiteX4485" y="connsiteY4485"/>
                </a:cxn>
                <a:cxn ang="0">
                  <a:pos x="connsiteX4486" y="connsiteY4486"/>
                </a:cxn>
                <a:cxn ang="0">
                  <a:pos x="connsiteX4487" y="connsiteY4487"/>
                </a:cxn>
                <a:cxn ang="0">
                  <a:pos x="connsiteX4488" y="connsiteY4488"/>
                </a:cxn>
                <a:cxn ang="0">
                  <a:pos x="connsiteX4489" y="connsiteY4489"/>
                </a:cxn>
                <a:cxn ang="0">
                  <a:pos x="connsiteX4490" y="connsiteY4490"/>
                </a:cxn>
                <a:cxn ang="0">
                  <a:pos x="connsiteX4491" y="connsiteY4491"/>
                </a:cxn>
                <a:cxn ang="0">
                  <a:pos x="connsiteX4492" y="connsiteY4492"/>
                </a:cxn>
                <a:cxn ang="0">
                  <a:pos x="connsiteX4493" y="connsiteY4493"/>
                </a:cxn>
                <a:cxn ang="0">
                  <a:pos x="connsiteX4494" y="connsiteY4494"/>
                </a:cxn>
                <a:cxn ang="0">
                  <a:pos x="connsiteX4495" y="connsiteY4495"/>
                </a:cxn>
                <a:cxn ang="0">
                  <a:pos x="connsiteX4496" y="connsiteY4496"/>
                </a:cxn>
                <a:cxn ang="0">
                  <a:pos x="connsiteX4497" y="connsiteY4497"/>
                </a:cxn>
                <a:cxn ang="0">
                  <a:pos x="connsiteX4498" y="connsiteY4498"/>
                </a:cxn>
                <a:cxn ang="0">
                  <a:pos x="connsiteX4499" y="connsiteY4499"/>
                </a:cxn>
                <a:cxn ang="0">
                  <a:pos x="connsiteX4500" y="connsiteY4500"/>
                </a:cxn>
                <a:cxn ang="0">
                  <a:pos x="connsiteX4501" y="connsiteY4501"/>
                </a:cxn>
                <a:cxn ang="0">
                  <a:pos x="connsiteX4502" y="connsiteY4502"/>
                </a:cxn>
                <a:cxn ang="0">
                  <a:pos x="connsiteX4503" y="connsiteY4503"/>
                </a:cxn>
                <a:cxn ang="0">
                  <a:pos x="connsiteX4504" y="connsiteY4504"/>
                </a:cxn>
                <a:cxn ang="0">
                  <a:pos x="connsiteX4505" y="connsiteY4505"/>
                </a:cxn>
                <a:cxn ang="0">
                  <a:pos x="connsiteX4506" y="connsiteY4506"/>
                </a:cxn>
                <a:cxn ang="0">
                  <a:pos x="connsiteX4507" y="connsiteY4507"/>
                </a:cxn>
                <a:cxn ang="0">
                  <a:pos x="connsiteX4508" y="connsiteY4508"/>
                </a:cxn>
                <a:cxn ang="0">
                  <a:pos x="connsiteX4509" y="connsiteY4509"/>
                </a:cxn>
                <a:cxn ang="0">
                  <a:pos x="connsiteX4510" y="connsiteY4510"/>
                </a:cxn>
                <a:cxn ang="0">
                  <a:pos x="connsiteX4511" y="connsiteY4511"/>
                </a:cxn>
                <a:cxn ang="0">
                  <a:pos x="connsiteX4512" y="connsiteY4512"/>
                </a:cxn>
                <a:cxn ang="0">
                  <a:pos x="connsiteX4513" y="connsiteY4513"/>
                </a:cxn>
                <a:cxn ang="0">
                  <a:pos x="connsiteX4514" y="connsiteY4514"/>
                </a:cxn>
                <a:cxn ang="0">
                  <a:pos x="connsiteX4515" y="connsiteY4515"/>
                </a:cxn>
                <a:cxn ang="0">
                  <a:pos x="connsiteX4516" y="connsiteY4516"/>
                </a:cxn>
                <a:cxn ang="0">
                  <a:pos x="connsiteX4517" y="connsiteY4517"/>
                </a:cxn>
                <a:cxn ang="0">
                  <a:pos x="connsiteX4518" y="connsiteY4518"/>
                </a:cxn>
                <a:cxn ang="0">
                  <a:pos x="connsiteX4519" y="connsiteY4519"/>
                </a:cxn>
                <a:cxn ang="0">
                  <a:pos x="connsiteX4520" y="connsiteY4520"/>
                </a:cxn>
                <a:cxn ang="0">
                  <a:pos x="connsiteX4521" y="connsiteY4521"/>
                </a:cxn>
                <a:cxn ang="0">
                  <a:pos x="connsiteX4522" y="connsiteY4522"/>
                </a:cxn>
                <a:cxn ang="0">
                  <a:pos x="connsiteX4523" y="connsiteY4523"/>
                </a:cxn>
                <a:cxn ang="0">
                  <a:pos x="connsiteX4524" y="connsiteY4524"/>
                </a:cxn>
                <a:cxn ang="0">
                  <a:pos x="connsiteX4525" y="connsiteY4525"/>
                </a:cxn>
                <a:cxn ang="0">
                  <a:pos x="connsiteX4526" y="connsiteY4526"/>
                </a:cxn>
                <a:cxn ang="0">
                  <a:pos x="connsiteX4527" y="connsiteY4527"/>
                </a:cxn>
                <a:cxn ang="0">
                  <a:pos x="connsiteX4528" y="connsiteY4528"/>
                </a:cxn>
                <a:cxn ang="0">
                  <a:pos x="connsiteX4529" y="connsiteY4529"/>
                </a:cxn>
                <a:cxn ang="0">
                  <a:pos x="connsiteX4530" y="connsiteY4530"/>
                </a:cxn>
                <a:cxn ang="0">
                  <a:pos x="connsiteX4531" y="connsiteY4531"/>
                </a:cxn>
                <a:cxn ang="0">
                  <a:pos x="connsiteX4532" y="connsiteY4532"/>
                </a:cxn>
                <a:cxn ang="0">
                  <a:pos x="connsiteX4533" y="connsiteY4533"/>
                </a:cxn>
                <a:cxn ang="0">
                  <a:pos x="connsiteX4534" y="connsiteY4534"/>
                </a:cxn>
                <a:cxn ang="0">
                  <a:pos x="connsiteX4535" y="connsiteY4535"/>
                </a:cxn>
                <a:cxn ang="0">
                  <a:pos x="connsiteX4536" y="connsiteY4536"/>
                </a:cxn>
                <a:cxn ang="0">
                  <a:pos x="connsiteX4537" y="connsiteY4537"/>
                </a:cxn>
                <a:cxn ang="0">
                  <a:pos x="connsiteX4538" y="connsiteY4538"/>
                </a:cxn>
                <a:cxn ang="0">
                  <a:pos x="connsiteX4539" y="connsiteY4539"/>
                </a:cxn>
                <a:cxn ang="0">
                  <a:pos x="connsiteX4540" y="connsiteY4540"/>
                </a:cxn>
                <a:cxn ang="0">
                  <a:pos x="connsiteX4541" y="connsiteY4541"/>
                </a:cxn>
                <a:cxn ang="0">
                  <a:pos x="connsiteX4542" y="connsiteY4542"/>
                </a:cxn>
                <a:cxn ang="0">
                  <a:pos x="connsiteX4543" y="connsiteY4543"/>
                </a:cxn>
                <a:cxn ang="0">
                  <a:pos x="connsiteX4544" y="connsiteY4544"/>
                </a:cxn>
                <a:cxn ang="0">
                  <a:pos x="connsiteX4545" y="connsiteY4545"/>
                </a:cxn>
                <a:cxn ang="0">
                  <a:pos x="connsiteX4546" y="connsiteY4546"/>
                </a:cxn>
                <a:cxn ang="0">
                  <a:pos x="connsiteX4547" y="connsiteY4547"/>
                </a:cxn>
                <a:cxn ang="0">
                  <a:pos x="connsiteX4548" y="connsiteY4548"/>
                </a:cxn>
                <a:cxn ang="0">
                  <a:pos x="connsiteX4549" y="connsiteY4549"/>
                </a:cxn>
                <a:cxn ang="0">
                  <a:pos x="connsiteX4550" y="connsiteY4550"/>
                </a:cxn>
                <a:cxn ang="0">
                  <a:pos x="connsiteX4551" y="connsiteY4551"/>
                </a:cxn>
                <a:cxn ang="0">
                  <a:pos x="connsiteX4552" y="connsiteY4552"/>
                </a:cxn>
                <a:cxn ang="0">
                  <a:pos x="connsiteX4553" y="connsiteY4553"/>
                </a:cxn>
                <a:cxn ang="0">
                  <a:pos x="connsiteX4554" y="connsiteY4554"/>
                </a:cxn>
                <a:cxn ang="0">
                  <a:pos x="connsiteX4555" y="connsiteY4555"/>
                </a:cxn>
                <a:cxn ang="0">
                  <a:pos x="connsiteX4556" y="connsiteY4556"/>
                </a:cxn>
                <a:cxn ang="0">
                  <a:pos x="connsiteX4557" y="connsiteY4557"/>
                </a:cxn>
                <a:cxn ang="0">
                  <a:pos x="connsiteX4558" y="connsiteY4558"/>
                </a:cxn>
                <a:cxn ang="0">
                  <a:pos x="connsiteX4559" y="connsiteY4559"/>
                </a:cxn>
                <a:cxn ang="0">
                  <a:pos x="connsiteX4560" y="connsiteY4560"/>
                </a:cxn>
                <a:cxn ang="0">
                  <a:pos x="connsiteX4561" y="connsiteY4561"/>
                </a:cxn>
                <a:cxn ang="0">
                  <a:pos x="connsiteX4562" y="connsiteY4562"/>
                </a:cxn>
                <a:cxn ang="0">
                  <a:pos x="connsiteX4563" y="connsiteY4563"/>
                </a:cxn>
                <a:cxn ang="0">
                  <a:pos x="connsiteX4564" y="connsiteY4564"/>
                </a:cxn>
                <a:cxn ang="0">
                  <a:pos x="connsiteX4565" y="connsiteY4565"/>
                </a:cxn>
                <a:cxn ang="0">
                  <a:pos x="connsiteX4566" y="connsiteY4566"/>
                </a:cxn>
                <a:cxn ang="0">
                  <a:pos x="connsiteX4567" y="connsiteY4567"/>
                </a:cxn>
                <a:cxn ang="0">
                  <a:pos x="connsiteX4568" y="connsiteY4568"/>
                </a:cxn>
                <a:cxn ang="0">
                  <a:pos x="connsiteX4569" y="connsiteY4569"/>
                </a:cxn>
                <a:cxn ang="0">
                  <a:pos x="connsiteX4570" y="connsiteY4570"/>
                </a:cxn>
                <a:cxn ang="0">
                  <a:pos x="connsiteX4571" y="connsiteY4571"/>
                </a:cxn>
                <a:cxn ang="0">
                  <a:pos x="connsiteX4572" y="connsiteY4572"/>
                </a:cxn>
                <a:cxn ang="0">
                  <a:pos x="connsiteX4573" y="connsiteY4573"/>
                </a:cxn>
                <a:cxn ang="0">
                  <a:pos x="connsiteX4574" y="connsiteY4574"/>
                </a:cxn>
                <a:cxn ang="0">
                  <a:pos x="connsiteX4575" y="connsiteY4575"/>
                </a:cxn>
                <a:cxn ang="0">
                  <a:pos x="connsiteX4576" y="connsiteY4576"/>
                </a:cxn>
                <a:cxn ang="0">
                  <a:pos x="connsiteX4577" y="connsiteY4577"/>
                </a:cxn>
                <a:cxn ang="0">
                  <a:pos x="connsiteX4578" y="connsiteY4578"/>
                </a:cxn>
                <a:cxn ang="0">
                  <a:pos x="connsiteX4579" y="connsiteY4579"/>
                </a:cxn>
                <a:cxn ang="0">
                  <a:pos x="connsiteX4580" y="connsiteY4580"/>
                </a:cxn>
                <a:cxn ang="0">
                  <a:pos x="connsiteX4581" y="connsiteY4581"/>
                </a:cxn>
                <a:cxn ang="0">
                  <a:pos x="connsiteX4582" y="connsiteY4582"/>
                </a:cxn>
                <a:cxn ang="0">
                  <a:pos x="connsiteX4583" y="connsiteY4583"/>
                </a:cxn>
                <a:cxn ang="0">
                  <a:pos x="connsiteX4584" y="connsiteY4584"/>
                </a:cxn>
                <a:cxn ang="0">
                  <a:pos x="connsiteX4585" y="connsiteY4585"/>
                </a:cxn>
                <a:cxn ang="0">
                  <a:pos x="connsiteX4586" y="connsiteY4586"/>
                </a:cxn>
                <a:cxn ang="0">
                  <a:pos x="connsiteX4587" y="connsiteY4587"/>
                </a:cxn>
                <a:cxn ang="0">
                  <a:pos x="connsiteX4588" y="connsiteY4588"/>
                </a:cxn>
                <a:cxn ang="0">
                  <a:pos x="connsiteX4589" y="connsiteY4589"/>
                </a:cxn>
                <a:cxn ang="0">
                  <a:pos x="connsiteX4590" y="connsiteY4590"/>
                </a:cxn>
                <a:cxn ang="0">
                  <a:pos x="connsiteX4591" y="connsiteY4591"/>
                </a:cxn>
                <a:cxn ang="0">
                  <a:pos x="connsiteX4592" y="connsiteY4592"/>
                </a:cxn>
                <a:cxn ang="0">
                  <a:pos x="connsiteX4593" y="connsiteY4593"/>
                </a:cxn>
                <a:cxn ang="0">
                  <a:pos x="connsiteX4594" y="connsiteY4594"/>
                </a:cxn>
                <a:cxn ang="0">
                  <a:pos x="connsiteX4595" y="connsiteY4595"/>
                </a:cxn>
                <a:cxn ang="0">
                  <a:pos x="connsiteX4596" y="connsiteY4596"/>
                </a:cxn>
                <a:cxn ang="0">
                  <a:pos x="connsiteX4597" y="connsiteY4597"/>
                </a:cxn>
                <a:cxn ang="0">
                  <a:pos x="connsiteX4598" y="connsiteY4598"/>
                </a:cxn>
                <a:cxn ang="0">
                  <a:pos x="connsiteX4599" y="connsiteY4599"/>
                </a:cxn>
                <a:cxn ang="0">
                  <a:pos x="connsiteX4600" y="connsiteY4600"/>
                </a:cxn>
                <a:cxn ang="0">
                  <a:pos x="connsiteX4601" y="connsiteY4601"/>
                </a:cxn>
                <a:cxn ang="0">
                  <a:pos x="connsiteX4602" y="connsiteY4602"/>
                </a:cxn>
                <a:cxn ang="0">
                  <a:pos x="connsiteX4603" y="connsiteY4603"/>
                </a:cxn>
                <a:cxn ang="0">
                  <a:pos x="connsiteX4604" y="connsiteY4604"/>
                </a:cxn>
                <a:cxn ang="0">
                  <a:pos x="connsiteX4605" y="connsiteY4605"/>
                </a:cxn>
                <a:cxn ang="0">
                  <a:pos x="connsiteX4606" y="connsiteY4606"/>
                </a:cxn>
                <a:cxn ang="0">
                  <a:pos x="connsiteX4607" y="connsiteY4607"/>
                </a:cxn>
                <a:cxn ang="0">
                  <a:pos x="connsiteX4608" y="connsiteY4608"/>
                </a:cxn>
                <a:cxn ang="0">
                  <a:pos x="connsiteX4609" y="connsiteY4609"/>
                </a:cxn>
                <a:cxn ang="0">
                  <a:pos x="connsiteX4610" y="connsiteY4610"/>
                </a:cxn>
                <a:cxn ang="0">
                  <a:pos x="connsiteX4611" y="connsiteY4611"/>
                </a:cxn>
                <a:cxn ang="0">
                  <a:pos x="connsiteX4612" y="connsiteY4612"/>
                </a:cxn>
                <a:cxn ang="0">
                  <a:pos x="connsiteX4613" y="connsiteY4613"/>
                </a:cxn>
                <a:cxn ang="0">
                  <a:pos x="connsiteX4614" y="connsiteY4614"/>
                </a:cxn>
                <a:cxn ang="0">
                  <a:pos x="connsiteX4615" y="connsiteY4615"/>
                </a:cxn>
                <a:cxn ang="0">
                  <a:pos x="connsiteX4616" y="connsiteY4616"/>
                </a:cxn>
                <a:cxn ang="0">
                  <a:pos x="connsiteX4617" y="connsiteY4617"/>
                </a:cxn>
                <a:cxn ang="0">
                  <a:pos x="connsiteX4618" y="connsiteY4618"/>
                </a:cxn>
                <a:cxn ang="0">
                  <a:pos x="connsiteX4619" y="connsiteY4619"/>
                </a:cxn>
                <a:cxn ang="0">
                  <a:pos x="connsiteX4620" y="connsiteY4620"/>
                </a:cxn>
                <a:cxn ang="0">
                  <a:pos x="connsiteX4621" y="connsiteY4621"/>
                </a:cxn>
                <a:cxn ang="0">
                  <a:pos x="connsiteX4622" y="connsiteY4622"/>
                </a:cxn>
                <a:cxn ang="0">
                  <a:pos x="connsiteX4623" y="connsiteY4623"/>
                </a:cxn>
                <a:cxn ang="0">
                  <a:pos x="connsiteX4624" y="connsiteY4624"/>
                </a:cxn>
                <a:cxn ang="0">
                  <a:pos x="connsiteX4625" y="connsiteY4625"/>
                </a:cxn>
                <a:cxn ang="0">
                  <a:pos x="connsiteX4626" y="connsiteY4626"/>
                </a:cxn>
                <a:cxn ang="0">
                  <a:pos x="connsiteX4627" y="connsiteY4627"/>
                </a:cxn>
                <a:cxn ang="0">
                  <a:pos x="connsiteX4628" y="connsiteY4628"/>
                </a:cxn>
                <a:cxn ang="0">
                  <a:pos x="connsiteX4629" y="connsiteY4629"/>
                </a:cxn>
                <a:cxn ang="0">
                  <a:pos x="connsiteX4630" y="connsiteY4630"/>
                </a:cxn>
                <a:cxn ang="0">
                  <a:pos x="connsiteX4631" y="connsiteY4631"/>
                </a:cxn>
                <a:cxn ang="0">
                  <a:pos x="connsiteX4632" y="connsiteY4632"/>
                </a:cxn>
                <a:cxn ang="0">
                  <a:pos x="connsiteX4633" y="connsiteY4633"/>
                </a:cxn>
                <a:cxn ang="0">
                  <a:pos x="connsiteX4634" y="connsiteY4634"/>
                </a:cxn>
                <a:cxn ang="0">
                  <a:pos x="connsiteX4635" y="connsiteY4635"/>
                </a:cxn>
                <a:cxn ang="0">
                  <a:pos x="connsiteX4636" y="connsiteY4636"/>
                </a:cxn>
                <a:cxn ang="0">
                  <a:pos x="connsiteX4637" y="connsiteY4637"/>
                </a:cxn>
                <a:cxn ang="0">
                  <a:pos x="connsiteX4638" y="connsiteY4638"/>
                </a:cxn>
                <a:cxn ang="0">
                  <a:pos x="connsiteX4639" y="connsiteY4639"/>
                </a:cxn>
                <a:cxn ang="0">
                  <a:pos x="connsiteX4640" y="connsiteY4640"/>
                </a:cxn>
                <a:cxn ang="0">
                  <a:pos x="connsiteX4641" y="connsiteY4641"/>
                </a:cxn>
                <a:cxn ang="0">
                  <a:pos x="connsiteX4642" y="connsiteY4642"/>
                </a:cxn>
                <a:cxn ang="0">
                  <a:pos x="connsiteX4643" y="connsiteY4643"/>
                </a:cxn>
                <a:cxn ang="0">
                  <a:pos x="connsiteX4644" y="connsiteY4644"/>
                </a:cxn>
                <a:cxn ang="0">
                  <a:pos x="connsiteX4645" y="connsiteY4645"/>
                </a:cxn>
                <a:cxn ang="0">
                  <a:pos x="connsiteX4646" y="connsiteY4646"/>
                </a:cxn>
                <a:cxn ang="0">
                  <a:pos x="connsiteX4647" y="connsiteY4647"/>
                </a:cxn>
                <a:cxn ang="0">
                  <a:pos x="connsiteX4648" y="connsiteY4648"/>
                </a:cxn>
                <a:cxn ang="0">
                  <a:pos x="connsiteX4649" y="connsiteY4649"/>
                </a:cxn>
                <a:cxn ang="0">
                  <a:pos x="connsiteX4650" y="connsiteY4650"/>
                </a:cxn>
                <a:cxn ang="0">
                  <a:pos x="connsiteX4651" y="connsiteY4651"/>
                </a:cxn>
                <a:cxn ang="0">
                  <a:pos x="connsiteX4652" y="connsiteY4652"/>
                </a:cxn>
                <a:cxn ang="0">
                  <a:pos x="connsiteX4653" y="connsiteY4653"/>
                </a:cxn>
                <a:cxn ang="0">
                  <a:pos x="connsiteX4654" y="connsiteY4654"/>
                </a:cxn>
                <a:cxn ang="0">
                  <a:pos x="connsiteX4655" y="connsiteY4655"/>
                </a:cxn>
                <a:cxn ang="0">
                  <a:pos x="connsiteX4656" y="connsiteY4656"/>
                </a:cxn>
                <a:cxn ang="0">
                  <a:pos x="connsiteX4657" y="connsiteY4657"/>
                </a:cxn>
                <a:cxn ang="0">
                  <a:pos x="connsiteX4658" y="connsiteY4658"/>
                </a:cxn>
                <a:cxn ang="0">
                  <a:pos x="connsiteX4659" y="connsiteY4659"/>
                </a:cxn>
                <a:cxn ang="0">
                  <a:pos x="connsiteX4660" y="connsiteY4660"/>
                </a:cxn>
                <a:cxn ang="0">
                  <a:pos x="connsiteX4661" y="connsiteY4661"/>
                </a:cxn>
                <a:cxn ang="0">
                  <a:pos x="connsiteX4662" y="connsiteY4662"/>
                </a:cxn>
                <a:cxn ang="0">
                  <a:pos x="connsiteX4663" y="connsiteY4663"/>
                </a:cxn>
                <a:cxn ang="0">
                  <a:pos x="connsiteX4664" y="connsiteY4664"/>
                </a:cxn>
                <a:cxn ang="0">
                  <a:pos x="connsiteX4665" y="connsiteY4665"/>
                </a:cxn>
                <a:cxn ang="0">
                  <a:pos x="connsiteX4666" y="connsiteY4666"/>
                </a:cxn>
                <a:cxn ang="0">
                  <a:pos x="connsiteX4667" y="connsiteY4667"/>
                </a:cxn>
                <a:cxn ang="0">
                  <a:pos x="connsiteX4668" y="connsiteY4668"/>
                </a:cxn>
                <a:cxn ang="0">
                  <a:pos x="connsiteX4669" y="connsiteY4669"/>
                </a:cxn>
                <a:cxn ang="0">
                  <a:pos x="connsiteX4670" y="connsiteY4670"/>
                </a:cxn>
                <a:cxn ang="0">
                  <a:pos x="connsiteX4671" y="connsiteY4671"/>
                </a:cxn>
                <a:cxn ang="0">
                  <a:pos x="connsiteX4672" y="connsiteY4672"/>
                </a:cxn>
                <a:cxn ang="0">
                  <a:pos x="connsiteX4673" y="connsiteY4673"/>
                </a:cxn>
                <a:cxn ang="0">
                  <a:pos x="connsiteX4674" y="connsiteY4674"/>
                </a:cxn>
                <a:cxn ang="0">
                  <a:pos x="connsiteX4675" y="connsiteY4675"/>
                </a:cxn>
                <a:cxn ang="0">
                  <a:pos x="connsiteX4676" y="connsiteY4676"/>
                </a:cxn>
                <a:cxn ang="0">
                  <a:pos x="connsiteX4677" y="connsiteY4677"/>
                </a:cxn>
                <a:cxn ang="0">
                  <a:pos x="connsiteX4678" y="connsiteY4678"/>
                </a:cxn>
                <a:cxn ang="0">
                  <a:pos x="connsiteX4679" y="connsiteY4679"/>
                </a:cxn>
                <a:cxn ang="0">
                  <a:pos x="connsiteX4680" y="connsiteY4680"/>
                </a:cxn>
                <a:cxn ang="0">
                  <a:pos x="connsiteX4681" y="connsiteY4681"/>
                </a:cxn>
                <a:cxn ang="0">
                  <a:pos x="connsiteX4682" y="connsiteY4682"/>
                </a:cxn>
                <a:cxn ang="0">
                  <a:pos x="connsiteX4683" y="connsiteY4683"/>
                </a:cxn>
                <a:cxn ang="0">
                  <a:pos x="connsiteX4684" y="connsiteY4684"/>
                </a:cxn>
                <a:cxn ang="0">
                  <a:pos x="connsiteX4685" y="connsiteY4685"/>
                </a:cxn>
                <a:cxn ang="0">
                  <a:pos x="connsiteX4686" y="connsiteY4686"/>
                </a:cxn>
                <a:cxn ang="0">
                  <a:pos x="connsiteX4687" y="connsiteY4687"/>
                </a:cxn>
                <a:cxn ang="0">
                  <a:pos x="connsiteX4688" y="connsiteY4688"/>
                </a:cxn>
                <a:cxn ang="0">
                  <a:pos x="connsiteX4689" y="connsiteY4689"/>
                </a:cxn>
                <a:cxn ang="0">
                  <a:pos x="connsiteX4690" y="connsiteY4690"/>
                </a:cxn>
                <a:cxn ang="0">
                  <a:pos x="connsiteX4691" y="connsiteY4691"/>
                </a:cxn>
                <a:cxn ang="0">
                  <a:pos x="connsiteX4692" y="connsiteY4692"/>
                </a:cxn>
                <a:cxn ang="0">
                  <a:pos x="connsiteX4693" y="connsiteY4693"/>
                </a:cxn>
                <a:cxn ang="0">
                  <a:pos x="connsiteX4694" y="connsiteY4694"/>
                </a:cxn>
                <a:cxn ang="0">
                  <a:pos x="connsiteX4695" y="connsiteY4695"/>
                </a:cxn>
                <a:cxn ang="0">
                  <a:pos x="connsiteX4696" y="connsiteY4696"/>
                </a:cxn>
                <a:cxn ang="0">
                  <a:pos x="connsiteX4697" y="connsiteY4697"/>
                </a:cxn>
                <a:cxn ang="0">
                  <a:pos x="connsiteX4698" y="connsiteY4698"/>
                </a:cxn>
                <a:cxn ang="0">
                  <a:pos x="connsiteX4699" y="connsiteY4699"/>
                </a:cxn>
                <a:cxn ang="0">
                  <a:pos x="connsiteX4700" y="connsiteY4700"/>
                </a:cxn>
                <a:cxn ang="0">
                  <a:pos x="connsiteX4701" y="connsiteY4701"/>
                </a:cxn>
                <a:cxn ang="0">
                  <a:pos x="connsiteX4702" y="connsiteY4702"/>
                </a:cxn>
                <a:cxn ang="0">
                  <a:pos x="connsiteX4703" y="connsiteY4703"/>
                </a:cxn>
                <a:cxn ang="0">
                  <a:pos x="connsiteX4704" y="connsiteY4704"/>
                </a:cxn>
                <a:cxn ang="0">
                  <a:pos x="connsiteX4705" y="connsiteY4705"/>
                </a:cxn>
                <a:cxn ang="0">
                  <a:pos x="connsiteX4706" y="connsiteY4706"/>
                </a:cxn>
                <a:cxn ang="0">
                  <a:pos x="connsiteX4707" y="connsiteY4707"/>
                </a:cxn>
                <a:cxn ang="0">
                  <a:pos x="connsiteX4708" y="connsiteY4708"/>
                </a:cxn>
                <a:cxn ang="0">
                  <a:pos x="connsiteX4709" y="connsiteY4709"/>
                </a:cxn>
                <a:cxn ang="0">
                  <a:pos x="connsiteX4710" y="connsiteY4710"/>
                </a:cxn>
                <a:cxn ang="0">
                  <a:pos x="connsiteX4711" y="connsiteY4711"/>
                </a:cxn>
                <a:cxn ang="0">
                  <a:pos x="connsiteX4712" y="connsiteY4712"/>
                </a:cxn>
                <a:cxn ang="0">
                  <a:pos x="connsiteX4713" y="connsiteY4713"/>
                </a:cxn>
                <a:cxn ang="0">
                  <a:pos x="connsiteX4714" y="connsiteY4714"/>
                </a:cxn>
                <a:cxn ang="0">
                  <a:pos x="connsiteX4715" y="connsiteY4715"/>
                </a:cxn>
                <a:cxn ang="0">
                  <a:pos x="connsiteX4716" y="connsiteY4716"/>
                </a:cxn>
                <a:cxn ang="0">
                  <a:pos x="connsiteX4717" y="connsiteY4717"/>
                </a:cxn>
                <a:cxn ang="0">
                  <a:pos x="connsiteX4718" y="connsiteY4718"/>
                </a:cxn>
                <a:cxn ang="0">
                  <a:pos x="connsiteX4719" y="connsiteY4719"/>
                </a:cxn>
                <a:cxn ang="0">
                  <a:pos x="connsiteX4720" y="connsiteY4720"/>
                </a:cxn>
                <a:cxn ang="0">
                  <a:pos x="connsiteX4721" y="connsiteY4721"/>
                </a:cxn>
                <a:cxn ang="0">
                  <a:pos x="connsiteX4722" y="connsiteY4722"/>
                </a:cxn>
                <a:cxn ang="0">
                  <a:pos x="connsiteX4723" y="connsiteY4723"/>
                </a:cxn>
                <a:cxn ang="0">
                  <a:pos x="connsiteX4724" y="connsiteY4724"/>
                </a:cxn>
                <a:cxn ang="0">
                  <a:pos x="connsiteX4725" y="connsiteY4725"/>
                </a:cxn>
                <a:cxn ang="0">
                  <a:pos x="connsiteX4726" y="connsiteY4726"/>
                </a:cxn>
                <a:cxn ang="0">
                  <a:pos x="connsiteX4727" y="connsiteY4727"/>
                </a:cxn>
                <a:cxn ang="0">
                  <a:pos x="connsiteX4728" y="connsiteY4728"/>
                </a:cxn>
                <a:cxn ang="0">
                  <a:pos x="connsiteX4729" y="connsiteY4729"/>
                </a:cxn>
                <a:cxn ang="0">
                  <a:pos x="connsiteX4730" y="connsiteY4730"/>
                </a:cxn>
                <a:cxn ang="0">
                  <a:pos x="connsiteX4731" y="connsiteY4731"/>
                </a:cxn>
                <a:cxn ang="0">
                  <a:pos x="connsiteX4732" y="connsiteY4732"/>
                </a:cxn>
                <a:cxn ang="0">
                  <a:pos x="connsiteX4733" y="connsiteY4733"/>
                </a:cxn>
                <a:cxn ang="0">
                  <a:pos x="connsiteX4734" y="connsiteY4734"/>
                </a:cxn>
                <a:cxn ang="0">
                  <a:pos x="connsiteX4735" y="connsiteY4735"/>
                </a:cxn>
                <a:cxn ang="0">
                  <a:pos x="connsiteX4736" y="connsiteY4736"/>
                </a:cxn>
                <a:cxn ang="0">
                  <a:pos x="connsiteX4737" y="connsiteY4737"/>
                </a:cxn>
                <a:cxn ang="0">
                  <a:pos x="connsiteX4738" y="connsiteY4738"/>
                </a:cxn>
                <a:cxn ang="0">
                  <a:pos x="connsiteX4739" y="connsiteY4739"/>
                </a:cxn>
                <a:cxn ang="0">
                  <a:pos x="connsiteX4740" y="connsiteY4740"/>
                </a:cxn>
                <a:cxn ang="0">
                  <a:pos x="connsiteX4741" y="connsiteY4741"/>
                </a:cxn>
                <a:cxn ang="0">
                  <a:pos x="connsiteX4742" y="connsiteY4742"/>
                </a:cxn>
                <a:cxn ang="0">
                  <a:pos x="connsiteX4743" y="connsiteY4743"/>
                </a:cxn>
                <a:cxn ang="0">
                  <a:pos x="connsiteX4744" y="connsiteY4744"/>
                </a:cxn>
                <a:cxn ang="0">
                  <a:pos x="connsiteX4745" y="connsiteY4745"/>
                </a:cxn>
                <a:cxn ang="0">
                  <a:pos x="connsiteX4746" y="connsiteY4746"/>
                </a:cxn>
                <a:cxn ang="0">
                  <a:pos x="connsiteX4747" y="connsiteY4747"/>
                </a:cxn>
                <a:cxn ang="0">
                  <a:pos x="connsiteX4748" y="connsiteY4748"/>
                </a:cxn>
                <a:cxn ang="0">
                  <a:pos x="connsiteX4749" y="connsiteY4749"/>
                </a:cxn>
                <a:cxn ang="0">
                  <a:pos x="connsiteX4750" y="connsiteY4750"/>
                </a:cxn>
                <a:cxn ang="0">
                  <a:pos x="connsiteX4751" y="connsiteY4751"/>
                </a:cxn>
                <a:cxn ang="0">
                  <a:pos x="connsiteX4752" y="connsiteY4752"/>
                </a:cxn>
                <a:cxn ang="0">
                  <a:pos x="connsiteX4753" y="connsiteY4753"/>
                </a:cxn>
                <a:cxn ang="0">
                  <a:pos x="connsiteX4754" y="connsiteY4754"/>
                </a:cxn>
                <a:cxn ang="0">
                  <a:pos x="connsiteX4755" y="connsiteY4755"/>
                </a:cxn>
                <a:cxn ang="0">
                  <a:pos x="connsiteX4756" y="connsiteY4756"/>
                </a:cxn>
                <a:cxn ang="0">
                  <a:pos x="connsiteX4757" y="connsiteY4757"/>
                </a:cxn>
                <a:cxn ang="0">
                  <a:pos x="connsiteX4758" y="connsiteY4758"/>
                </a:cxn>
                <a:cxn ang="0">
                  <a:pos x="connsiteX4759" y="connsiteY4759"/>
                </a:cxn>
                <a:cxn ang="0">
                  <a:pos x="connsiteX4760" y="connsiteY4760"/>
                </a:cxn>
                <a:cxn ang="0">
                  <a:pos x="connsiteX4761" y="connsiteY4761"/>
                </a:cxn>
                <a:cxn ang="0">
                  <a:pos x="connsiteX4762" y="connsiteY4762"/>
                </a:cxn>
                <a:cxn ang="0">
                  <a:pos x="connsiteX4763" y="connsiteY4763"/>
                </a:cxn>
                <a:cxn ang="0">
                  <a:pos x="connsiteX4764" y="connsiteY4764"/>
                </a:cxn>
                <a:cxn ang="0">
                  <a:pos x="connsiteX4765" y="connsiteY4765"/>
                </a:cxn>
                <a:cxn ang="0">
                  <a:pos x="connsiteX4766" y="connsiteY4766"/>
                </a:cxn>
                <a:cxn ang="0">
                  <a:pos x="connsiteX4767" y="connsiteY4767"/>
                </a:cxn>
                <a:cxn ang="0">
                  <a:pos x="connsiteX4768" y="connsiteY4768"/>
                </a:cxn>
                <a:cxn ang="0">
                  <a:pos x="connsiteX4769" y="connsiteY4769"/>
                </a:cxn>
                <a:cxn ang="0">
                  <a:pos x="connsiteX4770" y="connsiteY4770"/>
                </a:cxn>
                <a:cxn ang="0">
                  <a:pos x="connsiteX4771" y="connsiteY4771"/>
                </a:cxn>
                <a:cxn ang="0">
                  <a:pos x="connsiteX4772" y="connsiteY4772"/>
                </a:cxn>
                <a:cxn ang="0">
                  <a:pos x="connsiteX4773" y="connsiteY4773"/>
                </a:cxn>
                <a:cxn ang="0">
                  <a:pos x="connsiteX4774" y="connsiteY4774"/>
                </a:cxn>
                <a:cxn ang="0">
                  <a:pos x="connsiteX4775" y="connsiteY4775"/>
                </a:cxn>
                <a:cxn ang="0">
                  <a:pos x="connsiteX4776" y="connsiteY4776"/>
                </a:cxn>
                <a:cxn ang="0">
                  <a:pos x="connsiteX4777" y="connsiteY4777"/>
                </a:cxn>
                <a:cxn ang="0">
                  <a:pos x="connsiteX4778" y="connsiteY4778"/>
                </a:cxn>
                <a:cxn ang="0">
                  <a:pos x="connsiteX4779" y="connsiteY4779"/>
                </a:cxn>
                <a:cxn ang="0">
                  <a:pos x="connsiteX4780" y="connsiteY4780"/>
                </a:cxn>
                <a:cxn ang="0">
                  <a:pos x="connsiteX4781" y="connsiteY4781"/>
                </a:cxn>
                <a:cxn ang="0">
                  <a:pos x="connsiteX4782" y="connsiteY4782"/>
                </a:cxn>
                <a:cxn ang="0">
                  <a:pos x="connsiteX4783" y="connsiteY4783"/>
                </a:cxn>
                <a:cxn ang="0">
                  <a:pos x="connsiteX4784" y="connsiteY4784"/>
                </a:cxn>
                <a:cxn ang="0">
                  <a:pos x="connsiteX4785" y="connsiteY4785"/>
                </a:cxn>
                <a:cxn ang="0">
                  <a:pos x="connsiteX4786" y="connsiteY4786"/>
                </a:cxn>
                <a:cxn ang="0">
                  <a:pos x="connsiteX4787" y="connsiteY4787"/>
                </a:cxn>
                <a:cxn ang="0">
                  <a:pos x="connsiteX4788" y="connsiteY4788"/>
                </a:cxn>
                <a:cxn ang="0">
                  <a:pos x="connsiteX4789" y="connsiteY4789"/>
                </a:cxn>
                <a:cxn ang="0">
                  <a:pos x="connsiteX4790" y="connsiteY4790"/>
                </a:cxn>
                <a:cxn ang="0">
                  <a:pos x="connsiteX4791" y="connsiteY4791"/>
                </a:cxn>
                <a:cxn ang="0">
                  <a:pos x="connsiteX4792" y="connsiteY4792"/>
                </a:cxn>
                <a:cxn ang="0">
                  <a:pos x="connsiteX4793" y="connsiteY4793"/>
                </a:cxn>
                <a:cxn ang="0">
                  <a:pos x="connsiteX4794" y="connsiteY4794"/>
                </a:cxn>
                <a:cxn ang="0">
                  <a:pos x="connsiteX4795" y="connsiteY4795"/>
                </a:cxn>
                <a:cxn ang="0">
                  <a:pos x="connsiteX4796" y="connsiteY4796"/>
                </a:cxn>
                <a:cxn ang="0">
                  <a:pos x="connsiteX4797" y="connsiteY4797"/>
                </a:cxn>
                <a:cxn ang="0">
                  <a:pos x="connsiteX4798" y="connsiteY4798"/>
                </a:cxn>
                <a:cxn ang="0">
                  <a:pos x="connsiteX4799" y="connsiteY4799"/>
                </a:cxn>
                <a:cxn ang="0">
                  <a:pos x="connsiteX4800" y="connsiteY4800"/>
                </a:cxn>
                <a:cxn ang="0">
                  <a:pos x="connsiteX4801" y="connsiteY4801"/>
                </a:cxn>
                <a:cxn ang="0">
                  <a:pos x="connsiteX4802" y="connsiteY4802"/>
                </a:cxn>
                <a:cxn ang="0">
                  <a:pos x="connsiteX4803" y="connsiteY4803"/>
                </a:cxn>
                <a:cxn ang="0">
                  <a:pos x="connsiteX4804" y="connsiteY4804"/>
                </a:cxn>
                <a:cxn ang="0">
                  <a:pos x="connsiteX4805" y="connsiteY4805"/>
                </a:cxn>
                <a:cxn ang="0">
                  <a:pos x="connsiteX4806" y="connsiteY4806"/>
                </a:cxn>
                <a:cxn ang="0">
                  <a:pos x="connsiteX4807" y="connsiteY4807"/>
                </a:cxn>
                <a:cxn ang="0">
                  <a:pos x="connsiteX4808" y="connsiteY4808"/>
                </a:cxn>
                <a:cxn ang="0">
                  <a:pos x="connsiteX4809" y="connsiteY4809"/>
                </a:cxn>
                <a:cxn ang="0">
                  <a:pos x="connsiteX4810" y="connsiteY4810"/>
                </a:cxn>
                <a:cxn ang="0">
                  <a:pos x="connsiteX4811" y="connsiteY4811"/>
                </a:cxn>
                <a:cxn ang="0">
                  <a:pos x="connsiteX4812" y="connsiteY4812"/>
                </a:cxn>
                <a:cxn ang="0">
                  <a:pos x="connsiteX4813" y="connsiteY4813"/>
                </a:cxn>
                <a:cxn ang="0">
                  <a:pos x="connsiteX4814" y="connsiteY4814"/>
                </a:cxn>
                <a:cxn ang="0">
                  <a:pos x="connsiteX4815" y="connsiteY4815"/>
                </a:cxn>
                <a:cxn ang="0">
                  <a:pos x="connsiteX4816" y="connsiteY4816"/>
                </a:cxn>
                <a:cxn ang="0">
                  <a:pos x="connsiteX4817" y="connsiteY4817"/>
                </a:cxn>
                <a:cxn ang="0">
                  <a:pos x="connsiteX4818" y="connsiteY4818"/>
                </a:cxn>
                <a:cxn ang="0">
                  <a:pos x="connsiteX4819" y="connsiteY4819"/>
                </a:cxn>
                <a:cxn ang="0">
                  <a:pos x="connsiteX4820" y="connsiteY4820"/>
                </a:cxn>
                <a:cxn ang="0">
                  <a:pos x="connsiteX4821" y="connsiteY4821"/>
                </a:cxn>
                <a:cxn ang="0">
                  <a:pos x="connsiteX4822" y="connsiteY4822"/>
                </a:cxn>
                <a:cxn ang="0">
                  <a:pos x="connsiteX4823" y="connsiteY4823"/>
                </a:cxn>
                <a:cxn ang="0">
                  <a:pos x="connsiteX4824" y="connsiteY4824"/>
                </a:cxn>
                <a:cxn ang="0">
                  <a:pos x="connsiteX4825" y="connsiteY4825"/>
                </a:cxn>
                <a:cxn ang="0">
                  <a:pos x="connsiteX4826" y="connsiteY4826"/>
                </a:cxn>
                <a:cxn ang="0">
                  <a:pos x="connsiteX4827" y="connsiteY4827"/>
                </a:cxn>
                <a:cxn ang="0">
                  <a:pos x="connsiteX4828" y="connsiteY4828"/>
                </a:cxn>
                <a:cxn ang="0">
                  <a:pos x="connsiteX4829" y="connsiteY4829"/>
                </a:cxn>
                <a:cxn ang="0">
                  <a:pos x="connsiteX4830" y="connsiteY4830"/>
                </a:cxn>
                <a:cxn ang="0">
                  <a:pos x="connsiteX4831" y="connsiteY4831"/>
                </a:cxn>
                <a:cxn ang="0">
                  <a:pos x="connsiteX4832" y="connsiteY4832"/>
                </a:cxn>
                <a:cxn ang="0">
                  <a:pos x="connsiteX4833" y="connsiteY4833"/>
                </a:cxn>
                <a:cxn ang="0">
                  <a:pos x="connsiteX4834" y="connsiteY4834"/>
                </a:cxn>
                <a:cxn ang="0">
                  <a:pos x="connsiteX4835" y="connsiteY4835"/>
                </a:cxn>
                <a:cxn ang="0">
                  <a:pos x="connsiteX4836" y="connsiteY4836"/>
                </a:cxn>
                <a:cxn ang="0">
                  <a:pos x="connsiteX4837" y="connsiteY4837"/>
                </a:cxn>
                <a:cxn ang="0">
                  <a:pos x="connsiteX4838" y="connsiteY4838"/>
                </a:cxn>
                <a:cxn ang="0">
                  <a:pos x="connsiteX4839" y="connsiteY4839"/>
                </a:cxn>
                <a:cxn ang="0">
                  <a:pos x="connsiteX4840" y="connsiteY4840"/>
                </a:cxn>
                <a:cxn ang="0">
                  <a:pos x="connsiteX4841" y="connsiteY4841"/>
                </a:cxn>
                <a:cxn ang="0">
                  <a:pos x="connsiteX4842" y="connsiteY4842"/>
                </a:cxn>
                <a:cxn ang="0">
                  <a:pos x="connsiteX4843" y="connsiteY4843"/>
                </a:cxn>
                <a:cxn ang="0">
                  <a:pos x="connsiteX4844" y="connsiteY4844"/>
                </a:cxn>
                <a:cxn ang="0">
                  <a:pos x="connsiteX4845" y="connsiteY4845"/>
                </a:cxn>
                <a:cxn ang="0">
                  <a:pos x="connsiteX4846" y="connsiteY4846"/>
                </a:cxn>
                <a:cxn ang="0">
                  <a:pos x="connsiteX4847" y="connsiteY4847"/>
                </a:cxn>
                <a:cxn ang="0">
                  <a:pos x="connsiteX4848" y="connsiteY4848"/>
                </a:cxn>
                <a:cxn ang="0">
                  <a:pos x="connsiteX4849" y="connsiteY4849"/>
                </a:cxn>
                <a:cxn ang="0">
                  <a:pos x="connsiteX4850" y="connsiteY4850"/>
                </a:cxn>
                <a:cxn ang="0">
                  <a:pos x="connsiteX4851" y="connsiteY4851"/>
                </a:cxn>
                <a:cxn ang="0">
                  <a:pos x="connsiteX4852" y="connsiteY4852"/>
                </a:cxn>
                <a:cxn ang="0">
                  <a:pos x="connsiteX4853" y="connsiteY4853"/>
                </a:cxn>
                <a:cxn ang="0">
                  <a:pos x="connsiteX4854" y="connsiteY4854"/>
                </a:cxn>
                <a:cxn ang="0">
                  <a:pos x="connsiteX4855" y="connsiteY4855"/>
                </a:cxn>
                <a:cxn ang="0">
                  <a:pos x="connsiteX4856" y="connsiteY4856"/>
                </a:cxn>
                <a:cxn ang="0">
                  <a:pos x="connsiteX4857" y="connsiteY4857"/>
                </a:cxn>
                <a:cxn ang="0">
                  <a:pos x="connsiteX4858" y="connsiteY4858"/>
                </a:cxn>
                <a:cxn ang="0">
                  <a:pos x="connsiteX4859" y="connsiteY4859"/>
                </a:cxn>
                <a:cxn ang="0">
                  <a:pos x="connsiteX4860" y="connsiteY4860"/>
                </a:cxn>
                <a:cxn ang="0">
                  <a:pos x="connsiteX4861" y="connsiteY4861"/>
                </a:cxn>
                <a:cxn ang="0">
                  <a:pos x="connsiteX4862" y="connsiteY4862"/>
                </a:cxn>
                <a:cxn ang="0">
                  <a:pos x="connsiteX4863" y="connsiteY4863"/>
                </a:cxn>
                <a:cxn ang="0">
                  <a:pos x="connsiteX4864" y="connsiteY4864"/>
                </a:cxn>
                <a:cxn ang="0">
                  <a:pos x="connsiteX4865" y="connsiteY4865"/>
                </a:cxn>
                <a:cxn ang="0">
                  <a:pos x="connsiteX4866" y="connsiteY4866"/>
                </a:cxn>
                <a:cxn ang="0">
                  <a:pos x="connsiteX4867" y="connsiteY4867"/>
                </a:cxn>
                <a:cxn ang="0">
                  <a:pos x="connsiteX4868" y="connsiteY4868"/>
                </a:cxn>
                <a:cxn ang="0">
                  <a:pos x="connsiteX4869" y="connsiteY4869"/>
                </a:cxn>
                <a:cxn ang="0">
                  <a:pos x="connsiteX4870" y="connsiteY4870"/>
                </a:cxn>
                <a:cxn ang="0">
                  <a:pos x="connsiteX4871" y="connsiteY4871"/>
                </a:cxn>
                <a:cxn ang="0">
                  <a:pos x="connsiteX4872" y="connsiteY4872"/>
                </a:cxn>
                <a:cxn ang="0">
                  <a:pos x="connsiteX4873" y="connsiteY4873"/>
                </a:cxn>
                <a:cxn ang="0">
                  <a:pos x="connsiteX4874" y="connsiteY4874"/>
                </a:cxn>
                <a:cxn ang="0">
                  <a:pos x="connsiteX4875" y="connsiteY4875"/>
                </a:cxn>
                <a:cxn ang="0">
                  <a:pos x="connsiteX4876" y="connsiteY4876"/>
                </a:cxn>
                <a:cxn ang="0">
                  <a:pos x="connsiteX4877" y="connsiteY4877"/>
                </a:cxn>
                <a:cxn ang="0">
                  <a:pos x="connsiteX4878" y="connsiteY4878"/>
                </a:cxn>
                <a:cxn ang="0">
                  <a:pos x="connsiteX4879" y="connsiteY4879"/>
                </a:cxn>
                <a:cxn ang="0">
                  <a:pos x="connsiteX4880" y="connsiteY4880"/>
                </a:cxn>
                <a:cxn ang="0">
                  <a:pos x="connsiteX4881" y="connsiteY4881"/>
                </a:cxn>
                <a:cxn ang="0">
                  <a:pos x="connsiteX4882" y="connsiteY4882"/>
                </a:cxn>
                <a:cxn ang="0">
                  <a:pos x="connsiteX4883" y="connsiteY4883"/>
                </a:cxn>
                <a:cxn ang="0">
                  <a:pos x="connsiteX4884" y="connsiteY4884"/>
                </a:cxn>
                <a:cxn ang="0">
                  <a:pos x="connsiteX4885" y="connsiteY4885"/>
                </a:cxn>
                <a:cxn ang="0">
                  <a:pos x="connsiteX4886" y="connsiteY4886"/>
                </a:cxn>
                <a:cxn ang="0">
                  <a:pos x="connsiteX4887" y="connsiteY4887"/>
                </a:cxn>
                <a:cxn ang="0">
                  <a:pos x="connsiteX4888" y="connsiteY4888"/>
                </a:cxn>
                <a:cxn ang="0">
                  <a:pos x="connsiteX4889" y="connsiteY4889"/>
                </a:cxn>
                <a:cxn ang="0">
                  <a:pos x="connsiteX4890" y="connsiteY4890"/>
                </a:cxn>
                <a:cxn ang="0">
                  <a:pos x="connsiteX4891" y="connsiteY4891"/>
                </a:cxn>
                <a:cxn ang="0">
                  <a:pos x="connsiteX4892" y="connsiteY4892"/>
                </a:cxn>
                <a:cxn ang="0">
                  <a:pos x="connsiteX4893" y="connsiteY4893"/>
                </a:cxn>
                <a:cxn ang="0">
                  <a:pos x="connsiteX4894" y="connsiteY4894"/>
                </a:cxn>
                <a:cxn ang="0">
                  <a:pos x="connsiteX4895" y="connsiteY4895"/>
                </a:cxn>
                <a:cxn ang="0">
                  <a:pos x="connsiteX4896" y="connsiteY4896"/>
                </a:cxn>
                <a:cxn ang="0">
                  <a:pos x="connsiteX4897" y="connsiteY4897"/>
                </a:cxn>
                <a:cxn ang="0">
                  <a:pos x="connsiteX4898" y="connsiteY4898"/>
                </a:cxn>
                <a:cxn ang="0">
                  <a:pos x="connsiteX4899" y="connsiteY4899"/>
                </a:cxn>
                <a:cxn ang="0">
                  <a:pos x="connsiteX4900" y="connsiteY4900"/>
                </a:cxn>
                <a:cxn ang="0">
                  <a:pos x="connsiteX4901" y="connsiteY4901"/>
                </a:cxn>
                <a:cxn ang="0">
                  <a:pos x="connsiteX4902" y="connsiteY4902"/>
                </a:cxn>
                <a:cxn ang="0">
                  <a:pos x="connsiteX4903" y="connsiteY4903"/>
                </a:cxn>
                <a:cxn ang="0">
                  <a:pos x="connsiteX4904" y="connsiteY4904"/>
                </a:cxn>
                <a:cxn ang="0">
                  <a:pos x="connsiteX4905" y="connsiteY4905"/>
                </a:cxn>
                <a:cxn ang="0">
                  <a:pos x="connsiteX4906" y="connsiteY4906"/>
                </a:cxn>
                <a:cxn ang="0">
                  <a:pos x="connsiteX4907" y="connsiteY4907"/>
                </a:cxn>
                <a:cxn ang="0">
                  <a:pos x="connsiteX4908" y="connsiteY4908"/>
                </a:cxn>
                <a:cxn ang="0">
                  <a:pos x="connsiteX4909" y="connsiteY4909"/>
                </a:cxn>
                <a:cxn ang="0">
                  <a:pos x="connsiteX4910" y="connsiteY4910"/>
                </a:cxn>
                <a:cxn ang="0">
                  <a:pos x="connsiteX4911" y="connsiteY4911"/>
                </a:cxn>
                <a:cxn ang="0">
                  <a:pos x="connsiteX4912" y="connsiteY4912"/>
                </a:cxn>
                <a:cxn ang="0">
                  <a:pos x="connsiteX4913" y="connsiteY4913"/>
                </a:cxn>
                <a:cxn ang="0">
                  <a:pos x="connsiteX4914" y="connsiteY4914"/>
                </a:cxn>
                <a:cxn ang="0">
                  <a:pos x="connsiteX4915" y="connsiteY4915"/>
                </a:cxn>
                <a:cxn ang="0">
                  <a:pos x="connsiteX4916" y="connsiteY4916"/>
                </a:cxn>
                <a:cxn ang="0">
                  <a:pos x="connsiteX4917" y="connsiteY4917"/>
                </a:cxn>
                <a:cxn ang="0">
                  <a:pos x="connsiteX4918" y="connsiteY4918"/>
                </a:cxn>
                <a:cxn ang="0">
                  <a:pos x="connsiteX4919" y="connsiteY4919"/>
                </a:cxn>
                <a:cxn ang="0">
                  <a:pos x="connsiteX4920" y="connsiteY4920"/>
                </a:cxn>
                <a:cxn ang="0">
                  <a:pos x="connsiteX4921" y="connsiteY4921"/>
                </a:cxn>
                <a:cxn ang="0">
                  <a:pos x="connsiteX4922" y="connsiteY4922"/>
                </a:cxn>
                <a:cxn ang="0">
                  <a:pos x="connsiteX4923" y="connsiteY4923"/>
                </a:cxn>
                <a:cxn ang="0">
                  <a:pos x="connsiteX4924" y="connsiteY4924"/>
                </a:cxn>
                <a:cxn ang="0">
                  <a:pos x="connsiteX4925" y="connsiteY4925"/>
                </a:cxn>
                <a:cxn ang="0">
                  <a:pos x="connsiteX4926" y="connsiteY4926"/>
                </a:cxn>
                <a:cxn ang="0">
                  <a:pos x="connsiteX4927" y="connsiteY4927"/>
                </a:cxn>
                <a:cxn ang="0">
                  <a:pos x="connsiteX4928" y="connsiteY4928"/>
                </a:cxn>
                <a:cxn ang="0">
                  <a:pos x="connsiteX4929" y="connsiteY4929"/>
                </a:cxn>
                <a:cxn ang="0">
                  <a:pos x="connsiteX4930" y="connsiteY4930"/>
                </a:cxn>
                <a:cxn ang="0">
                  <a:pos x="connsiteX4931" y="connsiteY4931"/>
                </a:cxn>
                <a:cxn ang="0">
                  <a:pos x="connsiteX4932" y="connsiteY4932"/>
                </a:cxn>
                <a:cxn ang="0">
                  <a:pos x="connsiteX4933" y="connsiteY4933"/>
                </a:cxn>
                <a:cxn ang="0">
                  <a:pos x="connsiteX4934" y="connsiteY4934"/>
                </a:cxn>
                <a:cxn ang="0">
                  <a:pos x="connsiteX4935" y="connsiteY4935"/>
                </a:cxn>
                <a:cxn ang="0">
                  <a:pos x="connsiteX4936" y="connsiteY4936"/>
                </a:cxn>
                <a:cxn ang="0">
                  <a:pos x="connsiteX4937" y="connsiteY4937"/>
                </a:cxn>
                <a:cxn ang="0">
                  <a:pos x="connsiteX4938" y="connsiteY4938"/>
                </a:cxn>
                <a:cxn ang="0">
                  <a:pos x="connsiteX4939" y="connsiteY4939"/>
                </a:cxn>
                <a:cxn ang="0">
                  <a:pos x="connsiteX4940" y="connsiteY4940"/>
                </a:cxn>
                <a:cxn ang="0">
                  <a:pos x="connsiteX4941" y="connsiteY4941"/>
                </a:cxn>
                <a:cxn ang="0">
                  <a:pos x="connsiteX4942" y="connsiteY4942"/>
                </a:cxn>
                <a:cxn ang="0">
                  <a:pos x="connsiteX4943" y="connsiteY4943"/>
                </a:cxn>
                <a:cxn ang="0">
                  <a:pos x="connsiteX4944" y="connsiteY4944"/>
                </a:cxn>
                <a:cxn ang="0">
                  <a:pos x="connsiteX4945" y="connsiteY4945"/>
                </a:cxn>
                <a:cxn ang="0">
                  <a:pos x="connsiteX4946" y="connsiteY4946"/>
                </a:cxn>
                <a:cxn ang="0">
                  <a:pos x="connsiteX4947" y="connsiteY4947"/>
                </a:cxn>
                <a:cxn ang="0">
                  <a:pos x="connsiteX4948" y="connsiteY4948"/>
                </a:cxn>
                <a:cxn ang="0">
                  <a:pos x="connsiteX4949" y="connsiteY4949"/>
                </a:cxn>
                <a:cxn ang="0">
                  <a:pos x="connsiteX4950" y="connsiteY4950"/>
                </a:cxn>
                <a:cxn ang="0">
                  <a:pos x="connsiteX4951" y="connsiteY4951"/>
                </a:cxn>
                <a:cxn ang="0">
                  <a:pos x="connsiteX4952" y="connsiteY4952"/>
                </a:cxn>
                <a:cxn ang="0">
                  <a:pos x="connsiteX4953" y="connsiteY4953"/>
                </a:cxn>
                <a:cxn ang="0">
                  <a:pos x="connsiteX4954" y="connsiteY4954"/>
                </a:cxn>
                <a:cxn ang="0">
                  <a:pos x="connsiteX4955" y="connsiteY4955"/>
                </a:cxn>
                <a:cxn ang="0">
                  <a:pos x="connsiteX4956" y="connsiteY4956"/>
                </a:cxn>
                <a:cxn ang="0">
                  <a:pos x="connsiteX4957" y="connsiteY4957"/>
                </a:cxn>
                <a:cxn ang="0">
                  <a:pos x="connsiteX4958" y="connsiteY4958"/>
                </a:cxn>
                <a:cxn ang="0">
                  <a:pos x="connsiteX4959" y="connsiteY4959"/>
                </a:cxn>
                <a:cxn ang="0">
                  <a:pos x="connsiteX4960" y="connsiteY4960"/>
                </a:cxn>
                <a:cxn ang="0">
                  <a:pos x="connsiteX4961" y="connsiteY4961"/>
                </a:cxn>
                <a:cxn ang="0">
                  <a:pos x="connsiteX4962" y="connsiteY4962"/>
                </a:cxn>
                <a:cxn ang="0">
                  <a:pos x="connsiteX4963" y="connsiteY4963"/>
                </a:cxn>
                <a:cxn ang="0">
                  <a:pos x="connsiteX4964" y="connsiteY4964"/>
                </a:cxn>
                <a:cxn ang="0">
                  <a:pos x="connsiteX4965" y="connsiteY4965"/>
                </a:cxn>
                <a:cxn ang="0">
                  <a:pos x="connsiteX4966" y="connsiteY4966"/>
                </a:cxn>
                <a:cxn ang="0">
                  <a:pos x="connsiteX4967" y="connsiteY4967"/>
                </a:cxn>
                <a:cxn ang="0">
                  <a:pos x="connsiteX4968" y="connsiteY4968"/>
                </a:cxn>
                <a:cxn ang="0">
                  <a:pos x="connsiteX4969" y="connsiteY4969"/>
                </a:cxn>
                <a:cxn ang="0">
                  <a:pos x="connsiteX4970" y="connsiteY4970"/>
                </a:cxn>
                <a:cxn ang="0">
                  <a:pos x="connsiteX4971" y="connsiteY4971"/>
                </a:cxn>
                <a:cxn ang="0">
                  <a:pos x="connsiteX4972" y="connsiteY4972"/>
                </a:cxn>
                <a:cxn ang="0">
                  <a:pos x="connsiteX4973" y="connsiteY4973"/>
                </a:cxn>
                <a:cxn ang="0">
                  <a:pos x="connsiteX4974" y="connsiteY4974"/>
                </a:cxn>
                <a:cxn ang="0">
                  <a:pos x="connsiteX4975" y="connsiteY4975"/>
                </a:cxn>
                <a:cxn ang="0">
                  <a:pos x="connsiteX4976" y="connsiteY4976"/>
                </a:cxn>
                <a:cxn ang="0">
                  <a:pos x="connsiteX4977" y="connsiteY4977"/>
                </a:cxn>
                <a:cxn ang="0">
                  <a:pos x="connsiteX4978" y="connsiteY4978"/>
                </a:cxn>
                <a:cxn ang="0">
                  <a:pos x="connsiteX4979" y="connsiteY4979"/>
                </a:cxn>
                <a:cxn ang="0">
                  <a:pos x="connsiteX4980" y="connsiteY4980"/>
                </a:cxn>
                <a:cxn ang="0">
                  <a:pos x="connsiteX4981" y="connsiteY4981"/>
                </a:cxn>
                <a:cxn ang="0">
                  <a:pos x="connsiteX4982" y="connsiteY4982"/>
                </a:cxn>
                <a:cxn ang="0">
                  <a:pos x="connsiteX4983" y="connsiteY4983"/>
                </a:cxn>
                <a:cxn ang="0">
                  <a:pos x="connsiteX4984" y="connsiteY4984"/>
                </a:cxn>
                <a:cxn ang="0">
                  <a:pos x="connsiteX4985" y="connsiteY4985"/>
                </a:cxn>
                <a:cxn ang="0">
                  <a:pos x="connsiteX4986" y="connsiteY4986"/>
                </a:cxn>
                <a:cxn ang="0">
                  <a:pos x="connsiteX4987" y="connsiteY4987"/>
                </a:cxn>
                <a:cxn ang="0">
                  <a:pos x="connsiteX4988" y="connsiteY4988"/>
                </a:cxn>
                <a:cxn ang="0">
                  <a:pos x="connsiteX4989" y="connsiteY4989"/>
                </a:cxn>
                <a:cxn ang="0">
                  <a:pos x="connsiteX4990" y="connsiteY4990"/>
                </a:cxn>
                <a:cxn ang="0">
                  <a:pos x="connsiteX4991" y="connsiteY4991"/>
                </a:cxn>
                <a:cxn ang="0">
                  <a:pos x="connsiteX4992" y="connsiteY4992"/>
                </a:cxn>
                <a:cxn ang="0">
                  <a:pos x="connsiteX4993" y="connsiteY4993"/>
                </a:cxn>
                <a:cxn ang="0">
                  <a:pos x="connsiteX4994" y="connsiteY4994"/>
                </a:cxn>
                <a:cxn ang="0">
                  <a:pos x="connsiteX4995" y="connsiteY4995"/>
                </a:cxn>
                <a:cxn ang="0">
                  <a:pos x="connsiteX4996" y="connsiteY4996"/>
                </a:cxn>
                <a:cxn ang="0">
                  <a:pos x="connsiteX4997" y="connsiteY4997"/>
                </a:cxn>
                <a:cxn ang="0">
                  <a:pos x="connsiteX4998" y="connsiteY4998"/>
                </a:cxn>
                <a:cxn ang="0">
                  <a:pos x="connsiteX4999" y="connsiteY4999"/>
                </a:cxn>
                <a:cxn ang="0">
                  <a:pos x="connsiteX5000" y="connsiteY5000"/>
                </a:cxn>
                <a:cxn ang="0">
                  <a:pos x="connsiteX5001" y="connsiteY5001"/>
                </a:cxn>
                <a:cxn ang="0">
                  <a:pos x="connsiteX5002" y="connsiteY5002"/>
                </a:cxn>
                <a:cxn ang="0">
                  <a:pos x="connsiteX5003" y="connsiteY5003"/>
                </a:cxn>
                <a:cxn ang="0">
                  <a:pos x="connsiteX5004" y="connsiteY5004"/>
                </a:cxn>
                <a:cxn ang="0">
                  <a:pos x="connsiteX5005" y="connsiteY5005"/>
                </a:cxn>
                <a:cxn ang="0">
                  <a:pos x="connsiteX5006" y="connsiteY5006"/>
                </a:cxn>
                <a:cxn ang="0">
                  <a:pos x="connsiteX5007" y="connsiteY5007"/>
                </a:cxn>
                <a:cxn ang="0">
                  <a:pos x="connsiteX5008" y="connsiteY5008"/>
                </a:cxn>
                <a:cxn ang="0">
                  <a:pos x="connsiteX5009" y="connsiteY5009"/>
                </a:cxn>
                <a:cxn ang="0">
                  <a:pos x="connsiteX5010" y="connsiteY5010"/>
                </a:cxn>
                <a:cxn ang="0">
                  <a:pos x="connsiteX5011" y="connsiteY5011"/>
                </a:cxn>
                <a:cxn ang="0">
                  <a:pos x="connsiteX5012" y="connsiteY5012"/>
                </a:cxn>
                <a:cxn ang="0">
                  <a:pos x="connsiteX5013" y="connsiteY5013"/>
                </a:cxn>
                <a:cxn ang="0">
                  <a:pos x="connsiteX5014" y="connsiteY5014"/>
                </a:cxn>
                <a:cxn ang="0">
                  <a:pos x="connsiteX5015" y="connsiteY5015"/>
                </a:cxn>
                <a:cxn ang="0">
                  <a:pos x="connsiteX5016" y="connsiteY5016"/>
                </a:cxn>
                <a:cxn ang="0">
                  <a:pos x="connsiteX5017" y="connsiteY5017"/>
                </a:cxn>
                <a:cxn ang="0">
                  <a:pos x="connsiteX5018" y="connsiteY5018"/>
                </a:cxn>
                <a:cxn ang="0">
                  <a:pos x="connsiteX5019" y="connsiteY5019"/>
                </a:cxn>
                <a:cxn ang="0">
                  <a:pos x="connsiteX5020" y="connsiteY5020"/>
                </a:cxn>
                <a:cxn ang="0">
                  <a:pos x="connsiteX5021" y="connsiteY5021"/>
                </a:cxn>
                <a:cxn ang="0">
                  <a:pos x="connsiteX5022" y="connsiteY5022"/>
                </a:cxn>
                <a:cxn ang="0">
                  <a:pos x="connsiteX5023" y="connsiteY5023"/>
                </a:cxn>
                <a:cxn ang="0">
                  <a:pos x="connsiteX5024" y="connsiteY5024"/>
                </a:cxn>
                <a:cxn ang="0">
                  <a:pos x="connsiteX5025" y="connsiteY5025"/>
                </a:cxn>
                <a:cxn ang="0">
                  <a:pos x="connsiteX5026" y="connsiteY5026"/>
                </a:cxn>
                <a:cxn ang="0">
                  <a:pos x="connsiteX5027" y="connsiteY5027"/>
                </a:cxn>
                <a:cxn ang="0">
                  <a:pos x="connsiteX5028" y="connsiteY5028"/>
                </a:cxn>
                <a:cxn ang="0">
                  <a:pos x="connsiteX5029" y="connsiteY5029"/>
                </a:cxn>
                <a:cxn ang="0">
                  <a:pos x="connsiteX5030" y="connsiteY5030"/>
                </a:cxn>
                <a:cxn ang="0">
                  <a:pos x="connsiteX5031" y="connsiteY5031"/>
                </a:cxn>
                <a:cxn ang="0">
                  <a:pos x="connsiteX5032" y="connsiteY5032"/>
                </a:cxn>
                <a:cxn ang="0">
                  <a:pos x="connsiteX5033" y="connsiteY5033"/>
                </a:cxn>
                <a:cxn ang="0">
                  <a:pos x="connsiteX5034" y="connsiteY5034"/>
                </a:cxn>
                <a:cxn ang="0">
                  <a:pos x="connsiteX5035" y="connsiteY5035"/>
                </a:cxn>
                <a:cxn ang="0">
                  <a:pos x="connsiteX5036" y="connsiteY5036"/>
                </a:cxn>
                <a:cxn ang="0">
                  <a:pos x="connsiteX5037" y="connsiteY5037"/>
                </a:cxn>
                <a:cxn ang="0">
                  <a:pos x="connsiteX5038" y="connsiteY5038"/>
                </a:cxn>
                <a:cxn ang="0">
                  <a:pos x="connsiteX5039" y="connsiteY5039"/>
                </a:cxn>
                <a:cxn ang="0">
                  <a:pos x="connsiteX5040" y="connsiteY5040"/>
                </a:cxn>
                <a:cxn ang="0">
                  <a:pos x="connsiteX5041" y="connsiteY5041"/>
                </a:cxn>
                <a:cxn ang="0">
                  <a:pos x="connsiteX5042" y="connsiteY5042"/>
                </a:cxn>
                <a:cxn ang="0">
                  <a:pos x="connsiteX5043" y="connsiteY5043"/>
                </a:cxn>
                <a:cxn ang="0">
                  <a:pos x="connsiteX5044" y="connsiteY5044"/>
                </a:cxn>
                <a:cxn ang="0">
                  <a:pos x="connsiteX5045" y="connsiteY5045"/>
                </a:cxn>
                <a:cxn ang="0">
                  <a:pos x="connsiteX5046" y="connsiteY5046"/>
                </a:cxn>
                <a:cxn ang="0">
                  <a:pos x="connsiteX5047" y="connsiteY5047"/>
                </a:cxn>
                <a:cxn ang="0">
                  <a:pos x="connsiteX5048" y="connsiteY5048"/>
                </a:cxn>
                <a:cxn ang="0">
                  <a:pos x="connsiteX5049" y="connsiteY5049"/>
                </a:cxn>
                <a:cxn ang="0">
                  <a:pos x="connsiteX5050" y="connsiteY5050"/>
                </a:cxn>
                <a:cxn ang="0">
                  <a:pos x="connsiteX5051" y="connsiteY5051"/>
                </a:cxn>
                <a:cxn ang="0">
                  <a:pos x="connsiteX5052" y="connsiteY5052"/>
                </a:cxn>
                <a:cxn ang="0">
                  <a:pos x="connsiteX5053" y="connsiteY5053"/>
                </a:cxn>
                <a:cxn ang="0">
                  <a:pos x="connsiteX5054" y="connsiteY5054"/>
                </a:cxn>
                <a:cxn ang="0">
                  <a:pos x="connsiteX5055" y="connsiteY5055"/>
                </a:cxn>
                <a:cxn ang="0">
                  <a:pos x="connsiteX5056" y="connsiteY5056"/>
                </a:cxn>
                <a:cxn ang="0">
                  <a:pos x="connsiteX5057" y="connsiteY5057"/>
                </a:cxn>
                <a:cxn ang="0">
                  <a:pos x="connsiteX5058" y="connsiteY5058"/>
                </a:cxn>
                <a:cxn ang="0">
                  <a:pos x="connsiteX5059" y="connsiteY5059"/>
                </a:cxn>
                <a:cxn ang="0">
                  <a:pos x="connsiteX5060" y="connsiteY5060"/>
                </a:cxn>
                <a:cxn ang="0">
                  <a:pos x="connsiteX5061" y="connsiteY5061"/>
                </a:cxn>
                <a:cxn ang="0">
                  <a:pos x="connsiteX5062" y="connsiteY5062"/>
                </a:cxn>
                <a:cxn ang="0">
                  <a:pos x="connsiteX5063" y="connsiteY5063"/>
                </a:cxn>
                <a:cxn ang="0">
                  <a:pos x="connsiteX5064" y="connsiteY5064"/>
                </a:cxn>
                <a:cxn ang="0">
                  <a:pos x="connsiteX5065" y="connsiteY5065"/>
                </a:cxn>
                <a:cxn ang="0">
                  <a:pos x="connsiteX5066" y="connsiteY5066"/>
                </a:cxn>
                <a:cxn ang="0">
                  <a:pos x="connsiteX5067" y="connsiteY5067"/>
                </a:cxn>
                <a:cxn ang="0">
                  <a:pos x="connsiteX5068" y="connsiteY5068"/>
                </a:cxn>
                <a:cxn ang="0">
                  <a:pos x="connsiteX5069" y="connsiteY5069"/>
                </a:cxn>
                <a:cxn ang="0">
                  <a:pos x="connsiteX5070" y="connsiteY5070"/>
                </a:cxn>
                <a:cxn ang="0">
                  <a:pos x="connsiteX5071" y="connsiteY5071"/>
                </a:cxn>
                <a:cxn ang="0">
                  <a:pos x="connsiteX5072" y="connsiteY5072"/>
                </a:cxn>
                <a:cxn ang="0">
                  <a:pos x="connsiteX5073" y="connsiteY5073"/>
                </a:cxn>
                <a:cxn ang="0">
                  <a:pos x="connsiteX5074" y="connsiteY5074"/>
                </a:cxn>
                <a:cxn ang="0">
                  <a:pos x="connsiteX5075" y="connsiteY5075"/>
                </a:cxn>
                <a:cxn ang="0">
                  <a:pos x="connsiteX5076" y="connsiteY5076"/>
                </a:cxn>
                <a:cxn ang="0">
                  <a:pos x="connsiteX5077" y="connsiteY5077"/>
                </a:cxn>
                <a:cxn ang="0">
                  <a:pos x="connsiteX5078" y="connsiteY5078"/>
                </a:cxn>
                <a:cxn ang="0">
                  <a:pos x="connsiteX5079" y="connsiteY5079"/>
                </a:cxn>
                <a:cxn ang="0">
                  <a:pos x="connsiteX5080" y="connsiteY5080"/>
                </a:cxn>
                <a:cxn ang="0">
                  <a:pos x="connsiteX5081" y="connsiteY5081"/>
                </a:cxn>
                <a:cxn ang="0">
                  <a:pos x="connsiteX5082" y="connsiteY5082"/>
                </a:cxn>
                <a:cxn ang="0">
                  <a:pos x="connsiteX5083" y="connsiteY5083"/>
                </a:cxn>
                <a:cxn ang="0">
                  <a:pos x="connsiteX5084" y="connsiteY5084"/>
                </a:cxn>
                <a:cxn ang="0">
                  <a:pos x="connsiteX5085" y="connsiteY5085"/>
                </a:cxn>
                <a:cxn ang="0">
                  <a:pos x="connsiteX5086" y="connsiteY5086"/>
                </a:cxn>
                <a:cxn ang="0">
                  <a:pos x="connsiteX5087" y="connsiteY5087"/>
                </a:cxn>
                <a:cxn ang="0">
                  <a:pos x="connsiteX5088" y="connsiteY5088"/>
                </a:cxn>
                <a:cxn ang="0">
                  <a:pos x="connsiteX5089" y="connsiteY5089"/>
                </a:cxn>
                <a:cxn ang="0">
                  <a:pos x="connsiteX5090" y="connsiteY5090"/>
                </a:cxn>
                <a:cxn ang="0">
                  <a:pos x="connsiteX5091" y="connsiteY5091"/>
                </a:cxn>
                <a:cxn ang="0">
                  <a:pos x="connsiteX5092" y="connsiteY5092"/>
                </a:cxn>
                <a:cxn ang="0">
                  <a:pos x="connsiteX5093" y="connsiteY5093"/>
                </a:cxn>
                <a:cxn ang="0">
                  <a:pos x="connsiteX5094" y="connsiteY5094"/>
                </a:cxn>
                <a:cxn ang="0">
                  <a:pos x="connsiteX5095" y="connsiteY5095"/>
                </a:cxn>
                <a:cxn ang="0">
                  <a:pos x="connsiteX5096" y="connsiteY5096"/>
                </a:cxn>
                <a:cxn ang="0">
                  <a:pos x="connsiteX5097" y="connsiteY5097"/>
                </a:cxn>
                <a:cxn ang="0">
                  <a:pos x="connsiteX5098" y="connsiteY5098"/>
                </a:cxn>
                <a:cxn ang="0">
                  <a:pos x="connsiteX5099" y="connsiteY5099"/>
                </a:cxn>
                <a:cxn ang="0">
                  <a:pos x="connsiteX5100" y="connsiteY5100"/>
                </a:cxn>
                <a:cxn ang="0">
                  <a:pos x="connsiteX5101" y="connsiteY5101"/>
                </a:cxn>
                <a:cxn ang="0">
                  <a:pos x="connsiteX5102" y="connsiteY5102"/>
                </a:cxn>
                <a:cxn ang="0">
                  <a:pos x="connsiteX5103" y="connsiteY5103"/>
                </a:cxn>
                <a:cxn ang="0">
                  <a:pos x="connsiteX5104" y="connsiteY5104"/>
                </a:cxn>
                <a:cxn ang="0">
                  <a:pos x="connsiteX5105" y="connsiteY5105"/>
                </a:cxn>
                <a:cxn ang="0">
                  <a:pos x="connsiteX5106" y="connsiteY5106"/>
                </a:cxn>
                <a:cxn ang="0">
                  <a:pos x="connsiteX5107" y="connsiteY5107"/>
                </a:cxn>
                <a:cxn ang="0">
                  <a:pos x="connsiteX5108" y="connsiteY5108"/>
                </a:cxn>
                <a:cxn ang="0">
                  <a:pos x="connsiteX5109" y="connsiteY5109"/>
                </a:cxn>
                <a:cxn ang="0">
                  <a:pos x="connsiteX5110" y="connsiteY5110"/>
                </a:cxn>
                <a:cxn ang="0">
                  <a:pos x="connsiteX5111" y="connsiteY5111"/>
                </a:cxn>
                <a:cxn ang="0">
                  <a:pos x="connsiteX5112" y="connsiteY5112"/>
                </a:cxn>
                <a:cxn ang="0">
                  <a:pos x="connsiteX5113" y="connsiteY5113"/>
                </a:cxn>
                <a:cxn ang="0">
                  <a:pos x="connsiteX5114" y="connsiteY5114"/>
                </a:cxn>
                <a:cxn ang="0">
                  <a:pos x="connsiteX5115" y="connsiteY5115"/>
                </a:cxn>
                <a:cxn ang="0">
                  <a:pos x="connsiteX5116" y="connsiteY5116"/>
                </a:cxn>
                <a:cxn ang="0">
                  <a:pos x="connsiteX5117" y="connsiteY5117"/>
                </a:cxn>
                <a:cxn ang="0">
                  <a:pos x="connsiteX5118" y="connsiteY5118"/>
                </a:cxn>
                <a:cxn ang="0">
                  <a:pos x="connsiteX5119" y="connsiteY5119"/>
                </a:cxn>
                <a:cxn ang="0">
                  <a:pos x="connsiteX5120" y="connsiteY5120"/>
                </a:cxn>
                <a:cxn ang="0">
                  <a:pos x="connsiteX5121" y="connsiteY5121"/>
                </a:cxn>
                <a:cxn ang="0">
                  <a:pos x="connsiteX5122" y="connsiteY5122"/>
                </a:cxn>
                <a:cxn ang="0">
                  <a:pos x="connsiteX5123" y="connsiteY5123"/>
                </a:cxn>
                <a:cxn ang="0">
                  <a:pos x="connsiteX5124" y="connsiteY5124"/>
                </a:cxn>
                <a:cxn ang="0">
                  <a:pos x="connsiteX5125" y="connsiteY5125"/>
                </a:cxn>
                <a:cxn ang="0">
                  <a:pos x="connsiteX5126" y="connsiteY5126"/>
                </a:cxn>
                <a:cxn ang="0">
                  <a:pos x="connsiteX5127" y="connsiteY5127"/>
                </a:cxn>
                <a:cxn ang="0">
                  <a:pos x="connsiteX5128" y="connsiteY5128"/>
                </a:cxn>
                <a:cxn ang="0">
                  <a:pos x="connsiteX5129" y="connsiteY5129"/>
                </a:cxn>
                <a:cxn ang="0">
                  <a:pos x="connsiteX5130" y="connsiteY5130"/>
                </a:cxn>
                <a:cxn ang="0">
                  <a:pos x="connsiteX5131" y="connsiteY5131"/>
                </a:cxn>
                <a:cxn ang="0">
                  <a:pos x="connsiteX5132" y="connsiteY5132"/>
                </a:cxn>
                <a:cxn ang="0">
                  <a:pos x="connsiteX5133" y="connsiteY5133"/>
                </a:cxn>
                <a:cxn ang="0">
                  <a:pos x="connsiteX5134" y="connsiteY5134"/>
                </a:cxn>
                <a:cxn ang="0">
                  <a:pos x="connsiteX5135" y="connsiteY5135"/>
                </a:cxn>
                <a:cxn ang="0">
                  <a:pos x="connsiteX5136" y="connsiteY5136"/>
                </a:cxn>
                <a:cxn ang="0">
                  <a:pos x="connsiteX5137" y="connsiteY5137"/>
                </a:cxn>
                <a:cxn ang="0">
                  <a:pos x="connsiteX5138" y="connsiteY5138"/>
                </a:cxn>
                <a:cxn ang="0">
                  <a:pos x="connsiteX5139" y="connsiteY5139"/>
                </a:cxn>
                <a:cxn ang="0">
                  <a:pos x="connsiteX5140" y="connsiteY5140"/>
                </a:cxn>
                <a:cxn ang="0">
                  <a:pos x="connsiteX5141" y="connsiteY5141"/>
                </a:cxn>
                <a:cxn ang="0">
                  <a:pos x="connsiteX5142" y="connsiteY5142"/>
                </a:cxn>
                <a:cxn ang="0">
                  <a:pos x="connsiteX5143" y="connsiteY5143"/>
                </a:cxn>
                <a:cxn ang="0">
                  <a:pos x="connsiteX5144" y="connsiteY5144"/>
                </a:cxn>
                <a:cxn ang="0">
                  <a:pos x="connsiteX5145" y="connsiteY5145"/>
                </a:cxn>
                <a:cxn ang="0">
                  <a:pos x="connsiteX5146" y="connsiteY5146"/>
                </a:cxn>
                <a:cxn ang="0">
                  <a:pos x="connsiteX5147" y="connsiteY5147"/>
                </a:cxn>
                <a:cxn ang="0">
                  <a:pos x="connsiteX5148" y="connsiteY5148"/>
                </a:cxn>
                <a:cxn ang="0">
                  <a:pos x="connsiteX5149" y="connsiteY5149"/>
                </a:cxn>
                <a:cxn ang="0">
                  <a:pos x="connsiteX5150" y="connsiteY5150"/>
                </a:cxn>
                <a:cxn ang="0">
                  <a:pos x="connsiteX5151" y="connsiteY5151"/>
                </a:cxn>
                <a:cxn ang="0">
                  <a:pos x="connsiteX5152" y="connsiteY5152"/>
                </a:cxn>
                <a:cxn ang="0">
                  <a:pos x="connsiteX5153" y="connsiteY5153"/>
                </a:cxn>
                <a:cxn ang="0">
                  <a:pos x="connsiteX5154" y="connsiteY5154"/>
                </a:cxn>
                <a:cxn ang="0">
                  <a:pos x="connsiteX5155" y="connsiteY5155"/>
                </a:cxn>
                <a:cxn ang="0">
                  <a:pos x="connsiteX5156" y="connsiteY5156"/>
                </a:cxn>
                <a:cxn ang="0">
                  <a:pos x="connsiteX5157" y="connsiteY5157"/>
                </a:cxn>
                <a:cxn ang="0">
                  <a:pos x="connsiteX5158" y="connsiteY5158"/>
                </a:cxn>
                <a:cxn ang="0">
                  <a:pos x="connsiteX5159" y="connsiteY5159"/>
                </a:cxn>
                <a:cxn ang="0">
                  <a:pos x="connsiteX5160" y="connsiteY5160"/>
                </a:cxn>
                <a:cxn ang="0">
                  <a:pos x="connsiteX5161" y="connsiteY5161"/>
                </a:cxn>
                <a:cxn ang="0">
                  <a:pos x="connsiteX5162" y="connsiteY5162"/>
                </a:cxn>
                <a:cxn ang="0">
                  <a:pos x="connsiteX5163" y="connsiteY5163"/>
                </a:cxn>
                <a:cxn ang="0">
                  <a:pos x="connsiteX5164" y="connsiteY5164"/>
                </a:cxn>
                <a:cxn ang="0">
                  <a:pos x="connsiteX5165" y="connsiteY5165"/>
                </a:cxn>
                <a:cxn ang="0">
                  <a:pos x="connsiteX5166" y="connsiteY5166"/>
                </a:cxn>
                <a:cxn ang="0">
                  <a:pos x="connsiteX5167" y="connsiteY5167"/>
                </a:cxn>
                <a:cxn ang="0">
                  <a:pos x="connsiteX5168" y="connsiteY5168"/>
                </a:cxn>
                <a:cxn ang="0">
                  <a:pos x="connsiteX5169" y="connsiteY5169"/>
                </a:cxn>
                <a:cxn ang="0">
                  <a:pos x="connsiteX5170" y="connsiteY5170"/>
                </a:cxn>
                <a:cxn ang="0">
                  <a:pos x="connsiteX5171" y="connsiteY5171"/>
                </a:cxn>
                <a:cxn ang="0">
                  <a:pos x="connsiteX5172" y="connsiteY5172"/>
                </a:cxn>
                <a:cxn ang="0">
                  <a:pos x="connsiteX5173" y="connsiteY5173"/>
                </a:cxn>
                <a:cxn ang="0">
                  <a:pos x="connsiteX5174" y="connsiteY5174"/>
                </a:cxn>
                <a:cxn ang="0">
                  <a:pos x="connsiteX5175" y="connsiteY5175"/>
                </a:cxn>
                <a:cxn ang="0">
                  <a:pos x="connsiteX5176" y="connsiteY5176"/>
                </a:cxn>
                <a:cxn ang="0">
                  <a:pos x="connsiteX5177" y="connsiteY5177"/>
                </a:cxn>
                <a:cxn ang="0">
                  <a:pos x="connsiteX5178" y="connsiteY5178"/>
                </a:cxn>
                <a:cxn ang="0">
                  <a:pos x="connsiteX5179" y="connsiteY5179"/>
                </a:cxn>
                <a:cxn ang="0">
                  <a:pos x="connsiteX5180" y="connsiteY5180"/>
                </a:cxn>
                <a:cxn ang="0">
                  <a:pos x="connsiteX5181" y="connsiteY5181"/>
                </a:cxn>
                <a:cxn ang="0">
                  <a:pos x="connsiteX5182" y="connsiteY5182"/>
                </a:cxn>
                <a:cxn ang="0">
                  <a:pos x="connsiteX5183" y="connsiteY5183"/>
                </a:cxn>
                <a:cxn ang="0">
                  <a:pos x="connsiteX5184" y="connsiteY5184"/>
                </a:cxn>
                <a:cxn ang="0">
                  <a:pos x="connsiteX5185" y="connsiteY5185"/>
                </a:cxn>
                <a:cxn ang="0">
                  <a:pos x="connsiteX5186" y="connsiteY5186"/>
                </a:cxn>
                <a:cxn ang="0">
                  <a:pos x="connsiteX5187" y="connsiteY5187"/>
                </a:cxn>
                <a:cxn ang="0">
                  <a:pos x="connsiteX5188" y="connsiteY5188"/>
                </a:cxn>
                <a:cxn ang="0">
                  <a:pos x="connsiteX5189" y="connsiteY5189"/>
                </a:cxn>
                <a:cxn ang="0">
                  <a:pos x="connsiteX5190" y="connsiteY5190"/>
                </a:cxn>
                <a:cxn ang="0">
                  <a:pos x="connsiteX5191" y="connsiteY5191"/>
                </a:cxn>
                <a:cxn ang="0">
                  <a:pos x="connsiteX5192" y="connsiteY5192"/>
                </a:cxn>
                <a:cxn ang="0">
                  <a:pos x="connsiteX5193" y="connsiteY5193"/>
                </a:cxn>
                <a:cxn ang="0">
                  <a:pos x="connsiteX5194" y="connsiteY5194"/>
                </a:cxn>
                <a:cxn ang="0">
                  <a:pos x="connsiteX5195" y="connsiteY5195"/>
                </a:cxn>
                <a:cxn ang="0">
                  <a:pos x="connsiteX5196" y="connsiteY5196"/>
                </a:cxn>
                <a:cxn ang="0">
                  <a:pos x="connsiteX5197" y="connsiteY5197"/>
                </a:cxn>
                <a:cxn ang="0">
                  <a:pos x="connsiteX5198" y="connsiteY5198"/>
                </a:cxn>
                <a:cxn ang="0">
                  <a:pos x="connsiteX5199" y="connsiteY5199"/>
                </a:cxn>
                <a:cxn ang="0">
                  <a:pos x="connsiteX5200" y="connsiteY5200"/>
                </a:cxn>
                <a:cxn ang="0">
                  <a:pos x="connsiteX5201" y="connsiteY5201"/>
                </a:cxn>
                <a:cxn ang="0">
                  <a:pos x="connsiteX5202" y="connsiteY5202"/>
                </a:cxn>
                <a:cxn ang="0">
                  <a:pos x="connsiteX5203" y="connsiteY5203"/>
                </a:cxn>
                <a:cxn ang="0">
                  <a:pos x="connsiteX5204" y="connsiteY5204"/>
                </a:cxn>
                <a:cxn ang="0">
                  <a:pos x="connsiteX5205" y="connsiteY5205"/>
                </a:cxn>
                <a:cxn ang="0">
                  <a:pos x="connsiteX5206" y="connsiteY5206"/>
                </a:cxn>
                <a:cxn ang="0">
                  <a:pos x="connsiteX5207" y="connsiteY5207"/>
                </a:cxn>
                <a:cxn ang="0">
                  <a:pos x="connsiteX5208" y="connsiteY5208"/>
                </a:cxn>
                <a:cxn ang="0">
                  <a:pos x="connsiteX5209" y="connsiteY5209"/>
                </a:cxn>
                <a:cxn ang="0">
                  <a:pos x="connsiteX5210" y="connsiteY5210"/>
                </a:cxn>
                <a:cxn ang="0">
                  <a:pos x="connsiteX5211" y="connsiteY5211"/>
                </a:cxn>
                <a:cxn ang="0">
                  <a:pos x="connsiteX5212" y="connsiteY5212"/>
                </a:cxn>
                <a:cxn ang="0">
                  <a:pos x="connsiteX5213" y="connsiteY5213"/>
                </a:cxn>
                <a:cxn ang="0">
                  <a:pos x="connsiteX5214" y="connsiteY5214"/>
                </a:cxn>
                <a:cxn ang="0">
                  <a:pos x="connsiteX5215" y="connsiteY5215"/>
                </a:cxn>
                <a:cxn ang="0">
                  <a:pos x="connsiteX5216" y="connsiteY5216"/>
                </a:cxn>
                <a:cxn ang="0">
                  <a:pos x="connsiteX5217" y="connsiteY5217"/>
                </a:cxn>
                <a:cxn ang="0">
                  <a:pos x="connsiteX5218" y="connsiteY5218"/>
                </a:cxn>
                <a:cxn ang="0">
                  <a:pos x="connsiteX5219" y="connsiteY5219"/>
                </a:cxn>
                <a:cxn ang="0">
                  <a:pos x="connsiteX5220" y="connsiteY5220"/>
                </a:cxn>
                <a:cxn ang="0">
                  <a:pos x="connsiteX5221" y="connsiteY5221"/>
                </a:cxn>
                <a:cxn ang="0">
                  <a:pos x="connsiteX5222" y="connsiteY5222"/>
                </a:cxn>
                <a:cxn ang="0">
                  <a:pos x="connsiteX5223" y="connsiteY5223"/>
                </a:cxn>
                <a:cxn ang="0">
                  <a:pos x="connsiteX5224" y="connsiteY5224"/>
                </a:cxn>
                <a:cxn ang="0">
                  <a:pos x="connsiteX5225" y="connsiteY5225"/>
                </a:cxn>
                <a:cxn ang="0">
                  <a:pos x="connsiteX5226" y="connsiteY5226"/>
                </a:cxn>
                <a:cxn ang="0">
                  <a:pos x="connsiteX5227" y="connsiteY5227"/>
                </a:cxn>
                <a:cxn ang="0">
                  <a:pos x="connsiteX5228" y="connsiteY5228"/>
                </a:cxn>
                <a:cxn ang="0">
                  <a:pos x="connsiteX5229" y="connsiteY5229"/>
                </a:cxn>
                <a:cxn ang="0">
                  <a:pos x="connsiteX5230" y="connsiteY5230"/>
                </a:cxn>
                <a:cxn ang="0">
                  <a:pos x="connsiteX5231" y="connsiteY5231"/>
                </a:cxn>
                <a:cxn ang="0">
                  <a:pos x="connsiteX5232" y="connsiteY5232"/>
                </a:cxn>
                <a:cxn ang="0">
                  <a:pos x="connsiteX5233" y="connsiteY5233"/>
                </a:cxn>
                <a:cxn ang="0">
                  <a:pos x="connsiteX5234" y="connsiteY5234"/>
                </a:cxn>
                <a:cxn ang="0">
                  <a:pos x="connsiteX5235" y="connsiteY5235"/>
                </a:cxn>
                <a:cxn ang="0">
                  <a:pos x="connsiteX5236" y="connsiteY5236"/>
                </a:cxn>
                <a:cxn ang="0">
                  <a:pos x="connsiteX5237" y="connsiteY5237"/>
                </a:cxn>
                <a:cxn ang="0">
                  <a:pos x="connsiteX5238" y="connsiteY5238"/>
                </a:cxn>
                <a:cxn ang="0">
                  <a:pos x="connsiteX5239" y="connsiteY5239"/>
                </a:cxn>
                <a:cxn ang="0">
                  <a:pos x="connsiteX5240" y="connsiteY5240"/>
                </a:cxn>
                <a:cxn ang="0">
                  <a:pos x="connsiteX5241" y="connsiteY5241"/>
                </a:cxn>
                <a:cxn ang="0">
                  <a:pos x="connsiteX5242" y="connsiteY5242"/>
                </a:cxn>
                <a:cxn ang="0">
                  <a:pos x="connsiteX5243" y="connsiteY5243"/>
                </a:cxn>
                <a:cxn ang="0">
                  <a:pos x="connsiteX5244" y="connsiteY5244"/>
                </a:cxn>
                <a:cxn ang="0">
                  <a:pos x="connsiteX5245" y="connsiteY5245"/>
                </a:cxn>
                <a:cxn ang="0">
                  <a:pos x="connsiteX5246" y="connsiteY5246"/>
                </a:cxn>
                <a:cxn ang="0">
                  <a:pos x="connsiteX5247" y="connsiteY5247"/>
                </a:cxn>
                <a:cxn ang="0">
                  <a:pos x="connsiteX5248" y="connsiteY5248"/>
                </a:cxn>
                <a:cxn ang="0">
                  <a:pos x="connsiteX5249" y="connsiteY5249"/>
                </a:cxn>
                <a:cxn ang="0">
                  <a:pos x="connsiteX5250" y="connsiteY5250"/>
                </a:cxn>
                <a:cxn ang="0">
                  <a:pos x="connsiteX5251" y="connsiteY5251"/>
                </a:cxn>
                <a:cxn ang="0">
                  <a:pos x="connsiteX5252" y="connsiteY5252"/>
                </a:cxn>
                <a:cxn ang="0">
                  <a:pos x="connsiteX5253" y="connsiteY5253"/>
                </a:cxn>
                <a:cxn ang="0">
                  <a:pos x="connsiteX5254" y="connsiteY5254"/>
                </a:cxn>
                <a:cxn ang="0">
                  <a:pos x="connsiteX5255" y="connsiteY5255"/>
                </a:cxn>
                <a:cxn ang="0">
                  <a:pos x="connsiteX5256" y="connsiteY5256"/>
                </a:cxn>
                <a:cxn ang="0">
                  <a:pos x="connsiteX5257" y="connsiteY5257"/>
                </a:cxn>
                <a:cxn ang="0">
                  <a:pos x="connsiteX5258" y="connsiteY5258"/>
                </a:cxn>
                <a:cxn ang="0">
                  <a:pos x="connsiteX5259" y="connsiteY5259"/>
                </a:cxn>
                <a:cxn ang="0">
                  <a:pos x="connsiteX5260" y="connsiteY5260"/>
                </a:cxn>
                <a:cxn ang="0">
                  <a:pos x="connsiteX5261" y="connsiteY5261"/>
                </a:cxn>
                <a:cxn ang="0">
                  <a:pos x="connsiteX5262" y="connsiteY5262"/>
                </a:cxn>
                <a:cxn ang="0">
                  <a:pos x="connsiteX5263" y="connsiteY5263"/>
                </a:cxn>
                <a:cxn ang="0">
                  <a:pos x="connsiteX5264" y="connsiteY5264"/>
                </a:cxn>
                <a:cxn ang="0">
                  <a:pos x="connsiteX5265" y="connsiteY5265"/>
                </a:cxn>
                <a:cxn ang="0">
                  <a:pos x="connsiteX5266" y="connsiteY5266"/>
                </a:cxn>
                <a:cxn ang="0">
                  <a:pos x="connsiteX5267" y="connsiteY5267"/>
                </a:cxn>
                <a:cxn ang="0">
                  <a:pos x="connsiteX5268" y="connsiteY5268"/>
                </a:cxn>
                <a:cxn ang="0">
                  <a:pos x="connsiteX5269" y="connsiteY5269"/>
                </a:cxn>
                <a:cxn ang="0">
                  <a:pos x="connsiteX5270" y="connsiteY5270"/>
                </a:cxn>
                <a:cxn ang="0">
                  <a:pos x="connsiteX5271" y="connsiteY5271"/>
                </a:cxn>
                <a:cxn ang="0">
                  <a:pos x="connsiteX5272" y="connsiteY5272"/>
                </a:cxn>
                <a:cxn ang="0">
                  <a:pos x="connsiteX5273" y="connsiteY5273"/>
                </a:cxn>
                <a:cxn ang="0">
                  <a:pos x="connsiteX5274" y="connsiteY5274"/>
                </a:cxn>
                <a:cxn ang="0">
                  <a:pos x="connsiteX5275" y="connsiteY5275"/>
                </a:cxn>
                <a:cxn ang="0">
                  <a:pos x="connsiteX5276" y="connsiteY5276"/>
                </a:cxn>
                <a:cxn ang="0">
                  <a:pos x="connsiteX5277" y="connsiteY5277"/>
                </a:cxn>
                <a:cxn ang="0">
                  <a:pos x="connsiteX5278" y="connsiteY5278"/>
                </a:cxn>
                <a:cxn ang="0">
                  <a:pos x="connsiteX5279" y="connsiteY5279"/>
                </a:cxn>
                <a:cxn ang="0">
                  <a:pos x="connsiteX5280" y="connsiteY5280"/>
                </a:cxn>
                <a:cxn ang="0">
                  <a:pos x="connsiteX5281" y="connsiteY5281"/>
                </a:cxn>
                <a:cxn ang="0">
                  <a:pos x="connsiteX5282" y="connsiteY5282"/>
                </a:cxn>
                <a:cxn ang="0">
                  <a:pos x="connsiteX5283" y="connsiteY5283"/>
                </a:cxn>
                <a:cxn ang="0">
                  <a:pos x="connsiteX5284" y="connsiteY5284"/>
                </a:cxn>
                <a:cxn ang="0">
                  <a:pos x="connsiteX5285" y="connsiteY5285"/>
                </a:cxn>
                <a:cxn ang="0">
                  <a:pos x="connsiteX5286" y="connsiteY5286"/>
                </a:cxn>
                <a:cxn ang="0">
                  <a:pos x="connsiteX5287" y="connsiteY5287"/>
                </a:cxn>
                <a:cxn ang="0">
                  <a:pos x="connsiteX5288" y="connsiteY5288"/>
                </a:cxn>
                <a:cxn ang="0">
                  <a:pos x="connsiteX5289" y="connsiteY5289"/>
                </a:cxn>
                <a:cxn ang="0">
                  <a:pos x="connsiteX5290" y="connsiteY5290"/>
                </a:cxn>
                <a:cxn ang="0">
                  <a:pos x="connsiteX5291" y="connsiteY5291"/>
                </a:cxn>
                <a:cxn ang="0">
                  <a:pos x="connsiteX5292" y="connsiteY5292"/>
                </a:cxn>
                <a:cxn ang="0">
                  <a:pos x="connsiteX5293" y="connsiteY5293"/>
                </a:cxn>
                <a:cxn ang="0">
                  <a:pos x="connsiteX5294" y="connsiteY5294"/>
                </a:cxn>
                <a:cxn ang="0">
                  <a:pos x="connsiteX5295" y="connsiteY5295"/>
                </a:cxn>
                <a:cxn ang="0">
                  <a:pos x="connsiteX5296" y="connsiteY5296"/>
                </a:cxn>
                <a:cxn ang="0">
                  <a:pos x="connsiteX5297" y="connsiteY5297"/>
                </a:cxn>
                <a:cxn ang="0">
                  <a:pos x="connsiteX5298" y="connsiteY5298"/>
                </a:cxn>
                <a:cxn ang="0">
                  <a:pos x="connsiteX5299" y="connsiteY5299"/>
                </a:cxn>
                <a:cxn ang="0">
                  <a:pos x="connsiteX5300" y="connsiteY5300"/>
                </a:cxn>
                <a:cxn ang="0">
                  <a:pos x="connsiteX5301" y="connsiteY5301"/>
                </a:cxn>
                <a:cxn ang="0">
                  <a:pos x="connsiteX5302" y="connsiteY5302"/>
                </a:cxn>
                <a:cxn ang="0">
                  <a:pos x="connsiteX5303" y="connsiteY5303"/>
                </a:cxn>
                <a:cxn ang="0">
                  <a:pos x="connsiteX5304" y="connsiteY5304"/>
                </a:cxn>
                <a:cxn ang="0">
                  <a:pos x="connsiteX5305" y="connsiteY5305"/>
                </a:cxn>
                <a:cxn ang="0">
                  <a:pos x="connsiteX5306" y="connsiteY5306"/>
                </a:cxn>
                <a:cxn ang="0">
                  <a:pos x="connsiteX5307" y="connsiteY5307"/>
                </a:cxn>
                <a:cxn ang="0">
                  <a:pos x="connsiteX5308" y="connsiteY5308"/>
                </a:cxn>
                <a:cxn ang="0">
                  <a:pos x="connsiteX5309" y="connsiteY5309"/>
                </a:cxn>
                <a:cxn ang="0">
                  <a:pos x="connsiteX5310" y="connsiteY5310"/>
                </a:cxn>
                <a:cxn ang="0">
                  <a:pos x="connsiteX5311" y="connsiteY5311"/>
                </a:cxn>
                <a:cxn ang="0">
                  <a:pos x="connsiteX5312" y="connsiteY5312"/>
                </a:cxn>
                <a:cxn ang="0">
                  <a:pos x="connsiteX5313" y="connsiteY5313"/>
                </a:cxn>
                <a:cxn ang="0">
                  <a:pos x="connsiteX5314" y="connsiteY5314"/>
                </a:cxn>
                <a:cxn ang="0">
                  <a:pos x="connsiteX5315" y="connsiteY5315"/>
                </a:cxn>
                <a:cxn ang="0">
                  <a:pos x="connsiteX5316" y="connsiteY5316"/>
                </a:cxn>
                <a:cxn ang="0">
                  <a:pos x="connsiteX5317" y="connsiteY5317"/>
                </a:cxn>
                <a:cxn ang="0">
                  <a:pos x="connsiteX5318" y="connsiteY5318"/>
                </a:cxn>
                <a:cxn ang="0">
                  <a:pos x="connsiteX5319" y="connsiteY5319"/>
                </a:cxn>
                <a:cxn ang="0">
                  <a:pos x="connsiteX5320" y="connsiteY5320"/>
                </a:cxn>
                <a:cxn ang="0">
                  <a:pos x="connsiteX5321" y="connsiteY5321"/>
                </a:cxn>
                <a:cxn ang="0">
                  <a:pos x="connsiteX5322" y="connsiteY5322"/>
                </a:cxn>
                <a:cxn ang="0">
                  <a:pos x="connsiteX5323" y="connsiteY5323"/>
                </a:cxn>
                <a:cxn ang="0">
                  <a:pos x="connsiteX5324" y="connsiteY5324"/>
                </a:cxn>
                <a:cxn ang="0">
                  <a:pos x="connsiteX5325" y="connsiteY5325"/>
                </a:cxn>
                <a:cxn ang="0">
                  <a:pos x="connsiteX5326" y="connsiteY5326"/>
                </a:cxn>
                <a:cxn ang="0">
                  <a:pos x="connsiteX5327" y="connsiteY5327"/>
                </a:cxn>
                <a:cxn ang="0">
                  <a:pos x="connsiteX5328" y="connsiteY5328"/>
                </a:cxn>
                <a:cxn ang="0">
                  <a:pos x="connsiteX5329" y="connsiteY5329"/>
                </a:cxn>
                <a:cxn ang="0">
                  <a:pos x="connsiteX5330" y="connsiteY5330"/>
                </a:cxn>
                <a:cxn ang="0">
                  <a:pos x="connsiteX5331" y="connsiteY5331"/>
                </a:cxn>
                <a:cxn ang="0">
                  <a:pos x="connsiteX5332" y="connsiteY5332"/>
                </a:cxn>
                <a:cxn ang="0">
                  <a:pos x="connsiteX5333" y="connsiteY5333"/>
                </a:cxn>
                <a:cxn ang="0">
                  <a:pos x="connsiteX5334" y="connsiteY5334"/>
                </a:cxn>
                <a:cxn ang="0">
                  <a:pos x="connsiteX5335" y="connsiteY5335"/>
                </a:cxn>
                <a:cxn ang="0">
                  <a:pos x="connsiteX5336" y="connsiteY5336"/>
                </a:cxn>
                <a:cxn ang="0">
                  <a:pos x="connsiteX5337" y="connsiteY5337"/>
                </a:cxn>
                <a:cxn ang="0">
                  <a:pos x="connsiteX5338" y="connsiteY5338"/>
                </a:cxn>
                <a:cxn ang="0">
                  <a:pos x="connsiteX5339" y="connsiteY5339"/>
                </a:cxn>
                <a:cxn ang="0">
                  <a:pos x="connsiteX5340" y="connsiteY5340"/>
                </a:cxn>
                <a:cxn ang="0">
                  <a:pos x="connsiteX5341" y="connsiteY5341"/>
                </a:cxn>
                <a:cxn ang="0">
                  <a:pos x="connsiteX5342" y="connsiteY5342"/>
                </a:cxn>
                <a:cxn ang="0">
                  <a:pos x="connsiteX5343" y="connsiteY5343"/>
                </a:cxn>
                <a:cxn ang="0">
                  <a:pos x="connsiteX5344" y="connsiteY5344"/>
                </a:cxn>
                <a:cxn ang="0">
                  <a:pos x="connsiteX5345" y="connsiteY5345"/>
                </a:cxn>
                <a:cxn ang="0">
                  <a:pos x="connsiteX5346" y="connsiteY5346"/>
                </a:cxn>
                <a:cxn ang="0">
                  <a:pos x="connsiteX5347" y="connsiteY5347"/>
                </a:cxn>
                <a:cxn ang="0">
                  <a:pos x="connsiteX5348" y="connsiteY5348"/>
                </a:cxn>
                <a:cxn ang="0">
                  <a:pos x="connsiteX5349" y="connsiteY5349"/>
                </a:cxn>
                <a:cxn ang="0">
                  <a:pos x="connsiteX5350" y="connsiteY5350"/>
                </a:cxn>
                <a:cxn ang="0">
                  <a:pos x="connsiteX5351" y="connsiteY5351"/>
                </a:cxn>
                <a:cxn ang="0">
                  <a:pos x="connsiteX5352" y="connsiteY5352"/>
                </a:cxn>
                <a:cxn ang="0">
                  <a:pos x="connsiteX5353" y="connsiteY5353"/>
                </a:cxn>
                <a:cxn ang="0">
                  <a:pos x="connsiteX5354" y="connsiteY5354"/>
                </a:cxn>
                <a:cxn ang="0">
                  <a:pos x="connsiteX5355" y="connsiteY5355"/>
                </a:cxn>
                <a:cxn ang="0">
                  <a:pos x="connsiteX5356" y="connsiteY5356"/>
                </a:cxn>
                <a:cxn ang="0">
                  <a:pos x="connsiteX5357" y="connsiteY5357"/>
                </a:cxn>
                <a:cxn ang="0">
                  <a:pos x="connsiteX5358" y="connsiteY5358"/>
                </a:cxn>
                <a:cxn ang="0">
                  <a:pos x="connsiteX5359" y="connsiteY5359"/>
                </a:cxn>
                <a:cxn ang="0">
                  <a:pos x="connsiteX5360" y="connsiteY5360"/>
                </a:cxn>
                <a:cxn ang="0">
                  <a:pos x="connsiteX5361" y="connsiteY5361"/>
                </a:cxn>
                <a:cxn ang="0">
                  <a:pos x="connsiteX5362" y="connsiteY5362"/>
                </a:cxn>
                <a:cxn ang="0">
                  <a:pos x="connsiteX5363" y="connsiteY5363"/>
                </a:cxn>
                <a:cxn ang="0">
                  <a:pos x="connsiteX5364" y="connsiteY5364"/>
                </a:cxn>
                <a:cxn ang="0">
                  <a:pos x="connsiteX5365" y="connsiteY5365"/>
                </a:cxn>
                <a:cxn ang="0">
                  <a:pos x="connsiteX5366" y="connsiteY5366"/>
                </a:cxn>
                <a:cxn ang="0">
                  <a:pos x="connsiteX5367" y="connsiteY5367"/>
                </a:cxn>
                <a:cxn ang="0">
                  <a:pos x="connsiteX5368" y="connsiteY5368"/>
                </a:cxn>
                <a:cxn ang="0">
                  <a:pos x="connsiteX5369" y="connsiteY5369"/>
                </a:cxn>
                <a:cxn ang="0">
                  <a:pos x="connsiteX5370" y="connsiteY5370"/>
                </a:cxn>
                <a:cxn ang="0">
                  <a:pos x="connsiteX5371" y="connsiteY5371"/>
                </a:cxn>
                <a:cxn ang="0">
                  <a:pos x="connsiteX5372" y="connsiteY5372"/>
                </a:cxn>
                <a:cxn ang="0">
                  <a:pos x="connsiteX5373" y="connsiteY5373"/>
                </a:cxn>
                <a:cxn ang="0">
                  <a:pos x="connsiteX5374" y="connsiteY5374"/>
                </a:cxn>
                <a:cxn ang="0">
                  <a:pos x="connsiteX5375" y="connsiteY5375"/>
                </a:cxn>
                <a:cxn ang="0">
                  <a:pos x="connsiteX5376" y="connsiteY5376"/>
                </a:cxn>
                <a:cxn ang="0">
                  <a:pos x="connsiteX5377" y="connsiteY5377"/>
                </a:cxn>
                <a:cxn ang="0">
                  <a:pos x="connsiteX5378" y="connsiteY5378"/>
                </a:cxn>
                <a:cxn ang="0">
                  <a:pos x="connsiteX5379" y="connsiteY5379"/>
                </a:cxn>
                <a:cxn ang="0">
                  <a:pos x="connsiteX5380" y="connsiteY5380"/>
                </a:cxn>
                <a:cxn ang="0">
                  <a:pos x="connsiteX5381" y="connsiteY5381"/>
                </a:cxn>
                <a:cxn ang="0">
                  <a:pos x="connsiteX5382" y="connsiteY5382"/>
                </a:cxn>
                <a:cxn ang="0">
                  <a:pos x="connsiteX5383" y="connsiteY5383"/>
                </a:cxn>
                <a:cxn ang="0">
                  <a:pos x="connsiteX5384" y="connsiteY5384"/>
                </a:cxn>
                <a:cxn ang="0">
                  <a:pos x="connsiteX5385" y="connsiteY5385"/>
                </a:cxn>
                <a:cxn ang="0">
                  <a:pos x="connsiteX5386" y="connsiteY5386"/>
                </a:cxn>
                <a:cxn ang="0">
                  <a:pos x="connsiteX5387" y="connsiteY5387"/>
                </a:cxn>
                <a:cxn ang="0">
                  <a:pos x="connsiteX5388" y="connsiteY5388"/>
                </a:cxn>
                <a:cxn ang="0">
                  <a:pos x="connsiteX5389" y="connsiteY5389"/>
                </a:cxn>
                <a:cxn ang="0">
                  <a:pos x="connsiteX5390" y="connsiteY5390"/>
                </a:cxn>
                <a:cxn ang="0">
                  <a:pos x="connsiteX5391" y="connsiteY5391"/>
                </a:cxn>
                <a:cxn ang="0">
                  <a:pos x="connsiteX5392" y="connsiteY5392"/>
                </a:cxn>
                <a:cxn ang="0">
                  <a:pos x="connsiteX5393" y="connsiteY5393"/>
                </a:cxn>
                <a:cxn ang="0">
                  <a:pos x="connsiteX5394" y="connsiteY5394"/>
                </a:cxn>
                <a:cxn ang="0">
                  <a:pos x="connsiteX5395" y="connsiteY5395"/>
                </a:cxn>
                <a:cxn ang="0">
                  <a:pos x="connsiteX5396" y="connsiteY5396"/>
                </a:cxn>
                <a:cxn ang="0">
                  <a:pos x="connsiteX5397" y="connsiteY5397"/>
                </a:cxn>
                <a:cxn ang="0">
                  <a:pos x="connsiteX5398" y="connsiteY5398"/>
                </a:cxn>
                <a:cxn ang="0">
                  <a:pos x="connsiteX5399" y="connsiteY5399"/>
                </a:cxn>
                <a:cxn ang="0">
                  <a:pos x="connsiteX5400" y="connsiteY5400"/>
                </a:cxn>
                <a:cxn ang="0">
                  <a:pos x="connsiteX5401" y="connsiteY5401"/>
                </a:cxn>
                <a:cxn ang="0">
                  <a:pos x="connsiteX5402" y="connsiteY5402"/>
                </a:cxn>
                <a:cxn ang="0">
                  <a:pos x="connsiteX5403" y="connsiteY5403"/>
                </a:cxn>
                <a:cxn ang="0">
                  <a:pos x="connsiteX5404" y="connsiteY5404"/>
                </a:cxn>
                <a:cxn ang="0">
                  <a:pos x="connsiteX5405" y="connsiteY5405"/>
                </a:cxn>
                <a:cxn ang="0">
                  <a:pos x="connsiteX5406" y="connsiteY5406"/>
                </a:cxn>
                <a:cxn ang="0">
                  <a:pos x="connsiteX5407" y="connsiteY5407"/>
                </a:cxn>
                <a:cxn ang="0">
                  <a:pos x="connsiteX5408" y="connsiteY5408"/>
                </a:cxn>
                <a:cxn ang="0">
                  <a:pos x="connsiteX5409" y="connsiteY5409"/>
                </a:cxn>
                <a:cxn ang="0">
                  <a:pos x="connsiteX5410" y="connsiteY5410"/>
                </a:cxn>
                <a:cxn ang="0">
                  <a:pos x="connsiteX5411" y="connsiteY5411"/>
                </a:cxn>
                <a:cxn ang="0">
                  <a:pos x="connsiteX5412" y="connsiteY5412"/>
                </a:cxn>
                <a:cxn ang="0">
                  <a:pos x="connsiteX5413" y="connsiteY5413"/>
                </a:cxn>
                <a:cxn ang="0">
                  <a:pos x="connsiteX5414" y="connsiteY5414"/>
                </a:cxn>
                <a:cxn ang="0">
                  <a:pos x="connsiteX5415" y="connsiteY5415"/>
                </a:cxn>
                <a:cxn ang="0">
                  <a:pos x="connsiteX5416" y="connsiteY5416"/>
                </a:cxn>
                <a:cxn ang="0">
                  <a:pos x="connsiteX5417" y="connsiteY5417"/>
                </a:cxn>
                <a:cxn ang="0">
                  <a:pos x="connsiteX5418" y="connsiteY5418"/>
                </a:cxn>
                <a:cxn ang="0">
                  <a:pos x="connsiteX5419" y="connsiteY5419"/>
                </a:cxn>
                <a:cxn ang="0">
                  <a:pos x="connsiteX5420" y="connsiteY5420"/>
                </a:cxn>
                <a:cxn ang="0">
                  <a:pos x="connsiteX5421" y="connsiteY5421"/>
                </a:cxn>
                <a:cxn ang="0">
                  <a:pos x="connsiteX5422" y="connsiteY5422"/>
                </a:cxn>
                <a:cxn ang="0">
                  <a:pos x="connsiteX5423" y="connsiteY5423"/>
                </a:cxn>
                <a:cxn ang="0">
                  <a:pos x="connsiteX5424" y="connsiteY5424"/>
                </a:cxn>
                <a:cxn ang="0">
                  <a:pos x="connsiteX5425" y="connsiteY5425"/>
                </a:cxn>
                <a:cxn ang="0">
                  <a:pos x="connsiteX5426" y="connsiteY5426"/>
                </a:cxn>
                <a:cxn ang="0">
                  <a:pos x="connsiteX5427" y="connsiteY5427"/>
                </a:cxn>
                <a:cxn ang="0">
                  <a:pos x="connsiteX5428" y="connsiteY5428"/>
                </a:cxn>
                <a:cxn ang="0">
                  <a:pos x="connsiteX5429" y="connsiteY5429"/>
                </a:cxn>
                <a:cxn ang="0">
                  <a:pos x="connsiteX5430" y="connsiteY5430"/>
                </a:cxn>
                <a:cxn ang="0">
                  <a:pos x="connsiteX5431" y="connsiteY5431"/>
                </a:cxn>
                <a:cxn ang="0">
                  <a:pos x="connsiteX5432" y="connsiteY5432"/>
                </a:cxn>
                <a:cxn ang="0">
                  <a:pos x="connsiteX5433" y="connsiteY5433"/>
                </a:cxn>
                <a:cxn ang="0">
                  <a:pos x="connsiteX5434" y="connsiteY5434"/>
                </a:cxn>
                <a:cxn ang="0">
                  <a:pos x="connsiteX5435" y="connsiteY5435"/>
                </a:cxn>
                <a:cxn ang="0">
                  <a:pos x="connsiteX5436" y="connsiteY5436"/>
                </a:cxn>
                <a:cxn ang="0">
                  <a:pos x="connsiteX5437" y="connsiteY5437"/>
                </a:cxn>
                <a:cxn ang="0">
                  <a:pos x="connsiteX5438" y="connsiteY5438"/>
                </a:cxn>
                <a:cxn ang="0">
                  <a:pos x="connsiteX5439" y="connsiteY5439"/>
                </a:cxn>
                <a:cxn ang="0">
                  <a:pos x="connsiteX5440" y="connsiteY5440"/>
                </a:cxn>
                <a:cxn ang="0">
                  <a:pos x="connsiteX5441" y="connsiteY5441"/>
                </a:cxn>
                <a:cxn ang="0">
                  <a:pos x="connsiteX5442" y="connsiteY5442"/>
                </a:cxn>
                <a:cxn ang="0">
                  <a:pos x="connsiteX5443" y="connsiteY5443"/>
                </a:cxn>
                <a:cxn ang="0">
                  <a:pos x="connsiteX5444" y="connsiteY5444"/>
                </a:cxn>
                <a:cxn ang="0">
                  <a:pos x="connsiteX5445" y="connsiteY5445"/>
                </a:cxn>
                <a:cxn ang="0">
                  <a:pos x="connsiteX5446" y="connsiteY5446"/>
                </a:cxn>
                <a:cxn ang="0">
                  <a:pos x="connsiteX5447" y="connsiteY5447"/>
                </a:cxn>
                <a:cxn ang="0">
                  <a:pos x="connsiteX5448" y="connsiteY5448"/>
                </a:cxn>
                <a:cxn ang="0">
                  <a:pos x="connsiteX5449" y="connsiteY5449"/>
                </a:cxn>
                <a:cxn ang="0">
                  <a:pos x="connsiteX5450" y="connsiteY5450"/>
                </a:cxn>
                <a:cxn ang="0">
                  <a:pos x="connsiteX5451" y="connsiteY5451"/>
                </a:cxn>
                <a:cxn ang="0">
                  <a:pos x="connsiteX5452" y="connsiteY5452"/>
                </a:cxn>
                <a:cxn ang="0">
                  <a:pos x="connsiteX5453" y="connsiteY5453"/>
                </a:cxn>
                <a:cxn ang="0">
                  <a:pos x="connsiteX5454" y="connsiteY5454"/>
                </a:cxn>
                <a:cxn ang="0">
                  <a:pos x="connsiteX5455" y="connsiteY5455"/>
                </a:cxn>
                <a:cxn ang="0">
                  <a:pos x="connsiteX5456" y="connsiteY5456"/>
                </a:cxn>
                <a:cxn ang="0">
                  <a:pos x="connsiteX5457" y="connsiteY5457"/>
                </a:cxn>
                <a:cxn ang="0">
                  <a:pos x="connsiteX5458" y="connsiteY5458"/>
                </a:cxn>
                <a:cxn ang="0">
                  <a:pos x="connsiteX5459" y="connsiteY5459"/>
                </a:cxn>
                <a:cxn ang="0">
                  <a:pos x="connsiteX5460" y="connsiteY5460"/>
                </a:cxn>
                <a:cxn ang="0">
                  <a:pos x="connsiteX5461" y="connsiteY5461"/>
                </a:cxn>
                <a:cxn ang="0">
                  <a:pos x="connsiteX5462" y="connsiteY5462"/>
                </a:cxn>
                <a:cxn ang="0">
                  <a:pos x="connsiteX5463" y="connsiteY5463"/>
                </a:cxn>
              </a:cxnLst>
              <a:rect l="l" t="t" r="r" b="b"/>
              <a:pathLst>
                <a:path w="476250" h="438150">
                  <a:moveTo>
                    <a:pt x="471488" y="281010"/>
                  </a:moveTo>
                  <a:lnTo>
                    <a:pt x="470535" y="279676"/>
                  </a:lnTo>
                  <a:cubicBezTo>
                    <a:pt x="470885" y="279089"/>
                    <a:pt x="471376" y="278597"/>
                    <a:pt x="471964" y="278248"/>
                  </a:cubicBezTo>
                  <a:lnTo>
                    <a:pt x="471964" y="277390"/>
                  </a:lnTo>
                  <a:cubicBezTo>
                    <a:pt x="471180" y="277815"/>
                    <a:pt x="470523" y="278439"/>
                    <a:pt x="470059" y="279200"/>
                  </a:cubicBezTo>
                  <a:lnTo>
                    <a:pt x="468249" y="279200"/>
                  </a:lnTo>
                  <a:lnTo>
                    <a:pt x="469011" y="281010"/>
                  </a:lnTo>
                  <a:lnTo>
                    <a:pt x="467296" y="281010"/>
                  </a:lnTo>
                  <a:lnTo>
                    <a:pt x="467963" y="283010"/>
                  </a:lnTo>
                  <a:lnTo>
                    <a:pt x="467963" y="283772"/>
                  </a:lnTo>
                  <a:lnTo>
                    <a:pt x="466344" y="283201"/>
                  </a:lnTo>
                  <a:lnTo>
                    <a:pt x="466344" y="286153"/>
                  </a:lnTo>
                  <a:lnTo>
                    <a:pt x="464630" y="286153"/>
                  </a:lnTo>
                  <a:lnTo>
                    <a:pt x="465201" y="288249"/>
                  </a:lnTo>
                  <a:lnTo>
                    <a:pt x="463487" y="288249"/>
                  </a:lnTo>
                  <a:lnTo>
                    <a:pt x="463487" y="290440"/>
                  </a:lnTo>
                  <a:lnTo>
                    <a:pt x="461582" y="290440"/>
                  </a:lnTo>
                  <a:lnTo>
                    <a:pt x="462629" y="292630"/>
                  </a:lnTo>
                  <a:lnTo>
                    <a:pt x="460915" y="290821"/>
                  </a:lnTo>
                  <a:lnTo>
                    <a:pt x="460915" y="293297"/>
                  </a:lnTo>
                  <a:lnTo>
                    <a:pt x="461582" y="293297"/>
                  </a:lnTo>
                  <a:lnTo>
                    <a:pt x="461582" y="293773"/>
                  </a:lnTo>
                  <a:lnTo>
                    <a:pt x="459296" y="292249"/>
                  </a:lnTo>
                  <a:lnTo>
                    <a:pt x="459867" y="295107"/>
                  </a:lnTo>
                  <a:lnTo>
                    <a:pt x="460915" y="295107"/>
                  </a:lnTo>
                  <a:lnTo>
                    <a:pt x="460915" y="295774"/>
                  </a:lnTo>
                  <a:lnTo>
                    <a:pt x="457867" y="293297"/>
                  </a:lnTo>
                  <a:lnTo>
                    <a:pt x="458438" y="296631"/>
                  </a:lnTo>
                  <a:lnTo>
                    <a:pt x="459391" y="296631"/>
                  </a:lnTo>
                  <a:lnTo>
                    <a:pt x="458819" y="297584"/>
                  </a:lnTo>
                  <a:lnTo>
                    <a:pt x="455771" y="295012"/>
                  </a:lnTo>
                  <a:lnTo>
                    <a:pt x="456629" y="298822"/>
                  </a:lnTo>
                  <a:lnTo>
                    <a:pt x="457867" y="298822"/>
                  </a:lnTo>
                  <a:lnTo>
                    <a:pt x="456914" y="300250"/>
                  </a:lnTo>
                  <a:lnTo>
                    <a:pt x="456438" y="300250"/>
                  </a:lnTo>
                  <a:cubicBezTo>
                    <a:pt x="456438" y="300250"/>
                    <a:pt x="456438" y="300822"/>
                    <a:pt x="457295" y="300822"/>
                  </a:cubicBezTo>
                  <a:lnTo>
                    <a:pt x="456724" y="301679"/>
                  </a:lnTo>
                  <a:cubicBezTo>
                    <a:pt x="456543" y="301594"/>
                    <a:pt x="456333" y="301594"/>
                    <a:pt x="456152" y="301679"/>
                  </a:cubicBezTo>
                  <a:lnTo>
                    <a:pt x="455676" y="301679"/>
                  </a:lnTo>
                  <a:lnTo>
                    <a:pt x="456247" y="301679"/>
                  </a:lnTo>
                  <a:cubicBezTo>
                    <a:pt x="456247" y="301679"/>
                    <a:pt x="456247" y="302346"/>
                    <a:pt x="457295" y="302346"/>
                  </a:cubicBezTo>
                  <a:lnTo>
                    <a:pt x="456629" y="303298"/>
                  </a:lnTo>
                  <a:cubicBezTo>
                    <a:pt x="456448" y="303213"/>
                    <a:pt x="456238" y="303213"/>
                    <a:pt x="456057" y="303298"/>
                  </a:cubicBezTo>
                  <a:cubicBezTo>
                    <a:pt x="455887" y="303172"/>
                    <a:pt x="455655" y="303172"/>
                    <a:pt x="455486" y="303298"/>
                  </a:cubicBezTo>
                  <a:lnTo>
                    <a:pt x="455486" y="302822"/>
                  </a:lnTo>
                  <a:lnTo>
                    <a:pt x="454914" y="302822"/>
                  </a:lnTo>
                  <a:lnTo>
                    <a:pt x="455486" y="302822"/>
                  </a:lnTo>
                  <a:cubicBezTo>
                    <a:pt x="455426" y="302976"/>
                    <a:pt x="455426" y="303145"/>
                    <a:pt x="455486" y="303298"/>
                  </a:cubicBezTo>
                  <a:cubicBezTo>
                    <a:pt x="455486" y="303870"/>
                    <a:pt x="456343" y="304251"/>
                    <a:pt x="457295" y="304251"/>
                  </a:cubicBezTo>
                  <a:lnTo>
                    <a:pt x="456343" y="305489"/>
                  </a:lnTo>
                  <a:cubicBezTo>
                    <a:pt x="456396" y="305303"/>
                    <a:pt x="456396" y="305104"/>
                    <a:pt x="456343" y="304918"/>
                  </a:cubicBezTo>
                  <a:cubicBezTo>
                    <a:pt x="456162" y="304832"/>
                    <a:pt x="455952" y="304832"/>
                    <a:pt x="455771" y="304918"/>
                  </a:cubicBezTo>
                  <a:cubicBezTo>
                    <a:pt x="455807" y="304729"/>
                    <a:pt x="455807" y="304535"/>
                    <a:pt x="455771" y="304346"/>
                  </a:cubicBezTo>
                  <a:cubicBezTo>
                    <a:pt x="455590" y="304261"/>
                    <a:pt x="455381" y="304261"/>
                    <a:pt x="455200" y="304346"/>
                  </a:cubicBezTo>
                  <a:cubicBezTo>
                    <a:pt x="455057" y="304147"/>
                    <a:pt x="455057" y="303879"/>
                    <a:pt x="455200" y="303679"/>
                  </a:cubicBezTo>
                  <a:lnTo>
                    <a:pt x="454724" y="303679"/>
                  </a:lnTo>
                  <a:lnTo>
                    <a:pt x="454724" y="304251"/>
                  </a:lnTo>
                  <a:lnTo>
                    <a:pt x="454247" y="304251"/>
                  </a:lnTo>
                  <a:lnTo>
                    <a:pt x="454819" y="304251"/>
                  </a:lnTo>
                  <a:cubicBezTo>
                    <a:pt x="454733" y="304432"/>
                    <a:pt x="454733" y="304642"/>
                    <a:pt x="454819" y="304822"/>
                  </a:cubicBezTo>
                  <a:cubicBezTo>
                    <a:pt x="454700" y="305029"/>
                    <a:pt x="454700" y="305283"/>
                    <a:pt x="454819" y="305489"/>
                  </a:cubicBezTo>
                  <a:cubicBezTo>
                    <a:pt x="454819" y="306156"/>
                    <a:pt x="455771" y="306537"/>
                    <a:pt x="456724" y="306823"/>
                  </a:cubicBezTo>
                  <a:lnTo>
                    <a:pt x="455390" y="308347"/>
                  </a:lnTo>
                  <a:cubicBezTo>
                    <a:pt x="455502" y="308071"/>
                    <a:pt x="455502" y="307765"/>
                    <a:pt x="455390" y="307490"/>
                  </a:cubicBezTo>
                  <a:cubicBezTo>
                    <a:pt x="455184" y="307370"/>
                    <a:pt x="454930" y="307370"/>
                    <a:pt x="454724" y="307490"/>
                  </a:cubicBezTo>
                  <a:cubicBezTo>
                    <a:pt x="454810" y="307243"/>
                    <a:pt x="454810" y="306974"/>
                    <a:pt x="454724" y="306727"/>
                  </a:cubicBezTo>
                  <a:cubicBezTo>
                    <a:pt x="454543" y="306642"/>
                    <a:pt x="454333" y="306642"/>
                    <a:pt x="454152" y="306727"/>
                  </a:cubicBezTo>
                  <a:cubicBezTo>
                    <a:pt x="454201" y="306540"/>
                    <a:pt x="454201" y="306344"/>
                    <a:pt x="454152" y="306156"/>
                  </a:cubicBezTo>
                  <a:cubicBezTo>
                    <a:pt x="454009" y="305957"/>
                    <a:pt x="454009" y="305688"/>
                    <a:pt x="454152" y="305489"/>
                  </a:cubicBezTo>
                  <a:cubicBezTo>
                    <a:pt x="454001" y="305420"/>
                    <a:pt x="453827" y="305420"/>
                    <a:pt x="453676" y="305489"/>
                  </a:cubicBezTo>
                  <a:lnTo>
                    <a:pt x="453676" y="305013"/>
                  </a:lnTo>
                  <a:lnTo>
                    <a:pt x="453676" y="305585"/>
                  </a:lnTo>
                  <a:lnTo>
                    <a:pt x="453200" y="305585"/>
                  </a:lnTo>
                  <a:lnTo>
                    <a:pt x="453771" y="305585"/>
                  </a:lnTo>
                  <a:cubicBezTo>
                    <a:pt x="453685" y="305765"/>
                    <a:pt x="453685" y="305975"/>
                    <a:pt x="453771" y="306156"/>
                  </a:cubicBezTo>
                  <a:cubicBezTo>
                    <a:pt x="453669" y="306367"/>
                    <a:pt x="453669" y="306612"/>
                    <a:pt x="453771" y="306823"/>
                  </a:cubicBezTo>
                  <a:cubicBezTo>
                    <a:pt x="453771" y="306823"/>
                    <a:pt x="453771" y="307394"/>
                    <a:pt x="454343" y="307680"/>
                  </a:cubicBezTo>
                  <a:cubicBezTo>
                    <a:pt x="454343" y="308442"/>
                    <a:pt x="455676" y="309109"/>
                    <a:pt x="456629" y="309394"/>
                  </a:cubicBezTo>
                  <a:lnTo>
                    <a:pt x="455009" y="311109"/>
                  </a:lnTo>
                  <a:cubicBezTo>
                    <a:pt x="455089" y="310894"/>
                    <a:pt x="455089" y="310658"/>
                    <a:pt x="455009" y="310442"/>
                  </a:cubicBezTo>
                  <a:cubicBezTo>
                    <a:pt x="454762" y="310235"/>
                    <a:pt x="454400" y="310235"/>
                    <a:pt x="454152" y="310442"/>
                  </a:cubicBezTo>
                  <a:cubicBezTo>
                    <a:pt x="454279" y="310137"/>
                    <a:pt x="454279" y="309795"/>
                    <a:pt x="454152" y="309490"/>
                  </a:cubicBezTo>
                  <a:cubicBezTo>
                    <a:pt x="454052" y="309192"/>
                    <a:pt x="453796" y="308972"/>
                    <a:pt x="453485" y="308918"/>
                  </a:cubicBezTo>
                  <a:cubicBezTo>
                    <a:pt x="453565" y="308703"/>
                    <a:pt x="453565" y="308467"/>
                    <a:pt x="453485" y="308251"/>
                  </a:cubicBezTo>
                  <a:cubicBezTo>
                    <a:pt x="453334" y="308182"/>
                    <a:pt x="453160" y="308182"/>
                    <a:pt x="453009" y="308251"/>
                  </a:cubicBezTo>
                  <a:cubicBezTo>
                    <a:pt x="453058" y="308064"/>
                    <a:pt x="453058" y="307868"/>
                    <a:pt x="453009" y="307680"/>
                  </a:cubicBezTo>
                  <a:cubicBezTo>
                    <a:pt x="453054" y="307525"/>
                    <a:pt x="453054" y="307359"/>
                    <a:pt x="453009" y="307204"/>
                  </a:cubicBezTo>
                  <a:cubicBezTo>
                    <a:pt x="452856" y="307145"/>
                    <a:pt x="452686" y="307145"/>
                    <a:pt x="452533" y="307204"/>
                  </a:cubicBezTo>
                  <a:lnTo>
                    <a:pt x="452533" y="306727"/>
                  </a:lnTo>
                  <a:lnTo>
                    <a:pt x="452533" y="307204"/>
                  </a:lnTo>
                  <a:lnTo>
                    <a:pt x="451961" y="307204"/>
                  </a:lnTo>
                  <a:lnTo>
                    <a:pt x="452438" y="307680"/>
                  </a:lnTo>
                  <a:cubicBezTo>
                    <a:pt x="452352" y="307861"/>
                    <a:pt x="452352" y="308071"/>
                    <a:pt x="452438" y="308251"/>
                  </a:cubicBezTo>
                  <a:cubicBezTo>
                    <a:pt x="452352" y="308432"/>
                    <a:pt x="452352" y="308642"/>
                    <a:pt x="452438" y="308823"/>
                  </a:cubicBezTo>
                  <a:cubicBezTo>
                    <a:pt x="452387" y="308977"/>
                    <a:pt x="452387" y="309145"/>
                    <a:pt x="452438" y="309299"/>
                  </a:cubicBezTo>
                  <a:cubicBezTo>
                    <a:pt x="452318" y="309539"/>
                    <a:pt x="452318" y="309821"/>
                    <a:pt x="452438" y="310061"/>
                  </a:cubicBezTo>
                  <a:cubicBezTo>
                    <a:pt x="452316" y="310334"/>
                    <a:pt x="452316" y="310646"/>
                    <a:pt x="452438" y="310918"/>
                  </a:cubicBezTo>
                  <a:cubicBezTo>
                    <a:pt x="452378" y="311072"/>
                    <a:pt x="452378" y="311241"/>
                    <a:pt x="452438" y="311395"/>
                  </a:cubicBezTo>
                  <a:cubicBezTo>
                    <a:pt x="452470" y="311810"/>
                    <a:pt x="452725" y="312175"/>
                    <a:pt x="453104" y="312347"/>
                  </a:cubicBezTo>
                  <a:cubicBezTo>
                    <a:pt x="453039" y="312532"/>
                    <a:pt x="453039" y="312734"/>
                    <a:pt x="453104" y="312919"/>
                  </a:cubicBezTo>
                  <a:cubicBezTo>
                    <a:pt x="453104" y="313776"/>
                    <a:pt x="454438" y="314538"/>
                    <a:pt x="455486" y="315014"/>
                  </a:cubicBezTo>
                  <a:lnTo>
                    <a:pt x="453581" y="316824"/>
                  </a:lnTo>
                  <a:cubicBezTo>
                    <a:pt x="453668" y="316545"/>
                    <a:pt x="453668" y="316246"/>
                    <a:pt x="453581" y="315967"/>
                  </a:cubicBezTo>
                  <a:cubicBezTo>
                    <a:pt x="453494" y="315674"/>
                    <a:pt x="453219" y="315478"/>
                    <a:pt x="452914" y="315491"/>
                  </a:cubicBezTo>
                  <a:cubicBezTo>
                    <a:pt x="453139" y="315008"/>
                    <a:pt x="453139" y="314449"/>
                    <a:pt x="452914" y="313966"/>
                  </a:cubicBezTo>
                  <a:cubicBezTo>
                    <a:pt x="452685" y="313807"/>
                    <a:pt x="452380" y="313807"/>
                    <a:pt x="452152" y="313966"/>
                  </a:cubicBezTo>
                  <a:lnTo>
                    <a:pt x="452152" y="313014"/>
                  </a:lnTo>
                  <a:cubicBezTo>
                    <a:pt x="451971" y="312928"/>
                    <a:pt x="451761" y="312928"/>
                    <a:pt x="451580" y="313014"/>
                  </a:cubicBezTo>
                  <a:cubicBezTo>
                    <a:pt x="451692" y="312739"/>
                    <a:pt x="451692" y="312432"/>
                    <a:pt x="451580" y="312157"/>
                  </a:cubicBezTo>
                  <a:cubicBezTo>
                    <a:pt x="451429" y="312087"/>
                    <a:pt x="451255" y="312087"/>
                    <a:pt x="451104" y="312157"/>
                  </a:cubicBezTo>
                  <a:cubicBezTo>
                    <a:pt x="451162" y="311971"/>
                    <a:pt x="451162" y="311771"/>
                    <a:pt x="451104" y="311585"/>
                  </a:cubicBezTo>
                  <a:cubicBezTo>
                    <a:pt x="451135" y="311428"/>
                    <a:pt x="451135" y="311266"/>
                    <a:pt x="451104" y="311109"/>
                  </a:cubicBezTo>
                  <a:lnTo>
                    <a:pt x="451104" y="311680"/>
                  </a:lnTo>
                  <a:lnTo>
                    <a:pt x="450533" y="311680"/>
                  </a:lnTo>
                  <a:lnTo>
                    <a:pt x="451009" y="312157"/>
                  </a:lnTo>
                  <a:cubicBezTo>
                    <a:pt x="450934" y="312340"/>
                    <a:pt x="450934" y="312545"/>
                    <a:pt x="451009" y="312728"/>
                  </a:cubicBezTo>
                  <a:cubicBezTo>
                    <a:pt x="450919" y="312942"/>
                    <a:pt x="450919" y="313182"/>
                    <a:pt x="451009" y="313395"/>
                  </a:cubicBezTo>
                  <a:cubicBezTo>
                    <a:pt x="450873" y="313665"/>
                    <a:pt x="450873" y="313983"/>
                    <a:pt x="451009" y="314252"/>
                  </a:cubicBezTo>
                  <a:cubicBezTo>
                    <a:pt x="451009" y="314252"/>
                    <a:pt x="451009" y="314919"/>
                    <a:pt x="451485" y="315300"/>
                  </a:cubicBezTo>
                  <a:cubicBezTo>
                    <a:pt x="451961" y="315681"/>
                    <a:pt x="451485" y="316348"/>
                    <a:pt x="452342" y="316729"/>
                  </a:cubicBezTo>
                  <a:cubicBezTo>
                    <a:pt x="451986" y="316717"/>
                    <a:pt x="451669" y="316954"/>
                    <a:pt x="451580" y="317300"/>
                  </a:cubicBezTo>
                  <a:cubicBezTo>
                    <a:pt x="451580" y="318157"/>
                    <a:pt x="452914" y="319300"/>
                    <a:pt x="454247" y="319681"/>
                  </a:cubicBezTo>
                  <a:lnTo>
                    <a:pt x="452057" y="321682"/>
                  </a:lnTo>
                  <a:cubicBezTo>
                    <a:pt x="452168" y="321406"/>
                    <a:pt x="452168" y="321100"/>
                    <a:pt x="452057" y="320824"/>
                  </a:cubicBezTo>
                  <a:cubicBezTo>
                    <a:pt x="451857" y="320682"/>
                    <a:pt x="451589" y="320682"/>
                    <a:pt x="451390" y="320824"/>
                  </a:cubicBezTo>
                  <a:lnTo>
                    <a:pt x="450914" y="320824"/>
                  </a:lnTo>
                  <a:cubicBezTo>
                    <a:pt x="451319" y="320312"/>
                    <a:pt x="451523" y="319667"/>
                    <a:pt x="451485" y="319015"/>
                  </a:cubicBezTo>
                  <a:cubicBezTo>
                    <a:pt x="451398" y="318722"/>
                    <a:pt x="451123" y="318526"/>
                    <a:pt x="450818" y="318539"/>
                  </a:cubicBezTo>
                  <a:cubicBezTo>
                    <a:pt x="451047" y="317957"/>
                    <a:pt x="451047" y="317311"/>
                    <a:pt x="450818" y="316729"/>
                  </a:cubicBezTo>
                  <a:cubicBezTo>
                    <a:pt x="450590" y="316570"/>
                    <a:pt x="450285" y="316570"/>
                    <a:pt x="450056" y="316729"/>
                  </a:cubicBezTo>
                  <a:cubicBezTo>
                    <a:pt x="450220" y="316333"/>
                    <a:pt x="450220" y="315887"/>
                    <a:pt x="450056" y="315491"/>
                  </a:cubicBezTo>
                  <a:cubicBezTo>
                    <a:pt x="449873" y="315416"/>
                    <a:pt x="449668" y="315416"/>
                    <a:pt x="449485" y="315491"/>
                  </a:cubicBezTo>
                  <a:cubicBezTo>
                    <a:pt x="449609" y="315152"/>
                    <a:pt x="449609" y="314781"/>
                    <a:pt x="449485" y="314443"/>
                  </a:cubicBezTo>
                  <a:cubicBezTo>
                    <a:pt x="449304" y="314357"/>
                    <a:pt x="449094" y="314357"/>
                    <a:pt x="448913" y="314443"/>
                  </a:cubicBezTo>
                  <a:cubicBezTo>
                    <a:pt x="448993" y="314195"/>
                    <a:pt x="448993" y="313928"/>
                    <a:pt x="448913" y="313681"/>
                  </a:cubicBezTo>
                  <a:cubicBezTo>
                    <a:pt x="449003" y="313467"/>
                    <a:pt x="449003" y="313227"/>
                    <a:pt x="448913" y="313014"/>
                  </a:cubicBezTo>
                  <a:cubicBezTo>
                    <a:pt x="448972" y="312861"/>
                    <a:pt x="448972" y="312691"/>
                    <a:pt x="448913" y="312538"/>
                  </a:cubicBezTo>
                  <a:lnTo>
                    <a:pt x="448913" y="311776"/>
                  </a:lnTo>
                  <a:lnTo>
                    <a:pt x="448342" y="311776"/>
                  </a:lnTo>
                  <a:lnTo>
                    <a:pt x="448342" y="312347"/>
                  </a:lnTo>
                  <a:cubicBezTo>
                    <a:pt x="448256" y="312528"/>
                    <a:pt x="448256" y="312738"/>
                    <a:pt x="448342" y="312919"/>
                  </a:cubicBezTo>
                  <a:cubicBezTo>
                    <a:pt x="448267" y="313102"/>
                    <a:pt x="448267" y="313307"/>
                    <a:pt x="448342" y="313490"/>
                  </a:cubicBezTo>
                  <a:cubicBezTo>
                    <a:pt x="448291" y="313645"/>
                    <a:pt x="448291" y="313812"/>
                    <a:pt x="448342" y="313966"/>
                  </a:cubicBezTo>
                  <a:cubicBezTo>
                    <a:pt x="448240" y="314177"/>
                    <a:pt x="448240" y="314423"/>
                    <a:pt x="448342" y="314633"/>
                  </a:cubicBezTo>
                  <a:cubicBezTo>
                    <a:pt x="448246" y="314878"/>
                    <a:pt x="448246" y="315150"/>
                    <a:pt x="448342" y="315395"/>
                  </a:cubicBezTo>
                  <a:cubicBezTo>
                    <a:pt x="448256" y="315576"/>
                    <a:pt x="448256" y="315786"/>
                    <a:pt x="448342" y="315967"/>
                  </a:cubicBezTo>
                  <a:cubicBezTo>
                    <a:pt x="448315" y="316348"/>
                    <a:pt x="448498" y="316713"/>
                    <a:pt x="448818" y="316919"/>
                  </a:cubicBezTo>
                  <a:cubicBezTo>
                    <a:pt x="448521" y="316959"/>
                    <a:pt x="448287" y="317194"/>
                    <a:pt x="448246" y="317491"/>
                  </a:cubicBezTo>
                  <a:cubicBezTo>
                    <a:pt x="448246" y="317491"/>
                    <a:pt x="448246" y="318253"/>
                    <a:pt x="448818" y="318729"/>
                  </a:cubicBezTo>
                  <a:cubicBezTo>
                    <a:pt x="448497" y="318759"/>
                    <a:pt x="448230" y="318988"/>
                    <a:pt x="448151" y="319300"/>
                  </a:cubicBezTo>
                  <a:cubicBezTo>
                    <a:pt x="448151" y="319300"/>
                    <a:pt x="448151" y="320443"/>
                    <a:pt x="449009" y="321015"/>
                  </a:cubicBezTo>
                  <a:cubicBezTo>
                    <a:pt x="448151" y="321015"/>
                    <a:pt x="448056" y="321587"/>
                    <a:pt x="448056" y="321682"/>
                  </a:cubicBezTo>
                  <a:cubicBezTo>
                    <a:pt x="448124" y="322360"/>
                    <a:pt x="448468" y="322980"/>
                    <a:pt x="449009" y="323396"/>
                  </a:cubicBezTo>
                  <a:cubicBezTo>
                    <a:pt x="448151" y="323396"/>
                    <a:pt x="447961" y="323396"/>
                    <a:pt x="447961" y="323968"/>
                  </a:cubicBezTo>
                  <a:cubicBezTo>
                    <a:pt x="447961" y="324539"/>
                    <a:pt x="449771" y="326063"/>
                    <a:pt x="450914" y="326540"/>
                  </a:cubicBezTo>
                  <a:lnTo>
                    <a:pt x="447770" y="328921"/>
                  </a:lnTo>
                  <a:cubicBezTo>
                    <a:pt x="448342" y="328064"/>
                    <a:pt x="448723" y="327397"/>
                    <a:pt x="448628" y="326920"/>
                  </a:cubicBezTo>
                  <a:cubicBezTo>
                    <a:pt x="448535" y="326589"/>
                    <a:pt x="448205" y="326382"/>
                    <a:pt x="447866" y="326444"/>
                  </a:cubicBezTo>
                  <a:lnTo>
                    <a:pt x="446913" y="326444"/>
                  </a:lnTo>
                  <a:cubicBezTo>
                    <a:pt x="447487" y="325717"/>
                    <a:pt x="447760" y="324795"/>
                    <a:pt x="447675" y="323872"/>
                  </a:cubicBezTo>
                  <a:cubicBezTo>
                    <a:pt x="447675" y="323396"/>
                    <a:pt x="447008" y="323111"/>
                    <a:pt x="446151" y="323872"/>
                  </a:cubicBezTo>
                  <a:cubicBezTo>
                    <a:pt x="446667" y="323121"/>
                    <a:pt x="446872" y="322200"/>
                    <a:pt x="446722" y="321301"/>
                  </a:cubicBezTo>
                  <a:cubicBezTo>
                    <a:pt x="446429" y="321023"/>
                    <a:pt x="445969" y="321023"/>
                    <a:pt x="445675" y="321301"/>
                  </a:cubicBezTo>
                  <a:cubicBezTo>
                    <a:pt x="445908" y="320753"/>
                    <a:pt x="445908" y="320134"/>
                    <a:pt x="445675" y="319586"/>
                  </a:cubicBezTo>
                  <a:cubicBezTo>
                    <a:pt x="445410" y="319433"/>
                    <a:pt x="445082" y="319433"/>
                    <a:pt x="444818" y="319586"/>
                  </a:cubicBezTo>
                  <a:cubicBezTo>
                    <a:pt x="445014" y="319130"/>
                    <a:pt x="445014" y="318614"/>
                    <a:pt x="444818" y="318157"/>
                  </a:cubicBezTo>
                  <a:cubicBezTo>
                    <a:pt x="444729" y="317812"/>
                    <a:pt x="444412" y="317575"/>
                    <a:pt x="444056" y="317586"/>
                  </a:cubicBezTo>
                  <a:cubicBezTo>
                    <a:pt x="444195" y="317217"/>
                    <a:pt x="444195" y="316812"/>
                    <a:pt x="444056" y="316443"/>
                  </a:cubicBezTo>
                  <a:cubicBezTo>
                    <a:pt x="443902" y="316384"/>
                    <a:pt x="443733" y="316384"/>
                    <a:pt x="443579" y="316443"/>
                  </a:cubicBezTo>
                  <a:cubicBezTo>
                    <a:pt x="443674" y="316165"/>
                    <a:pt x="443674" y="315864"/>
                    <a:pt x="443579" y="315586"/>
                  </a:cubicBezTo>
                  <a:cubicBezTo>
                    <a:pt x="443518" y="315352"/>
                    <a:pt x="443336" y="315170"/>
                    <a:pt x="443103" y="315110"/>
                  </a:cubicBezTo>
                  <a:cubicBezTo>
                    <a:pt x="443183" y="314894"/>
                    <a:pt x="443183" y="314658"/>
                    <a:pt x="443103" y="314443"/>
                  </a:cubicBezTo>
                  <a:cubicBezTo>
                    <a:pt x="443183" y="314227"/>
                    <a:pt x="443183" y="313991"/>
                    <a:pt x="443103" y="313776"/>
                  </a:cubicBezTo>
                  <a:cubicBezTo>
                    <a:pt x="443177" y="313593"/>
                    <a:pt x="443177" y="313387"/>
                    <a:pt x="443103" y="313204"/>
                  </a:cubicBezTo>
                  <a:cubicBezTo>
                    <a:pt x="443173" y="313053"/>
                    <a:pt x="443173" y="312880"/>
                    <a:pt x="443103" y="312728"/>
                  </a:cubicBezTo>
                  <a:cubicBezTo>
                    <a:pt x="443164" y="312510"/>
                    <a:pt x="443164" y="312280"/>
                    <a:pt x="443103" y="312062"/>
                  </a:cubicBezTo>
                  <a:lnTo>
                    <a:pt x="443103" y="311490"/>
                  </a:lnTo>
                  <a:lnTo>
                    <a:pt x="442627" y="311490"/>
                  </a:lnTo>
                  <a:lnTo>
                    <a:pt x="442627" y="310918"/>
                  </a:lnTo>
                  <a:lnTo>
                    <a:pt x="442627" y="311490"/>
                  </a:lnTo>
                  <a:cubicBezTo>
                    <a:pt x="442351" y="306021"/>
                    <a:pt x="437693" y="301811"/>
                    <a:pt x="432225" y="302087"/>
                  </a:cubicBezTo>
                  <a:cubicBezTo>
                    <a:pt x="426810" y="302360"/>
                    <a:pt x="422620" y="306930"/>
                    <a:pt x="422815" y="312347"/>
                  </a:cubicBezTo>
                  <a:cubicBezTo>
                    <a:pt x="422713" y="312524"/>
                    <a:pt x="422713" y="312742"/>
                    <a:pt x="422815" y="312919"/>
                  </a:cubicBezTo>
                  <a:cubicBezTo>
                    <a:pt x="422713" y="313096"/>
                    <a:pt x="422713" y="313313"/>
                    <a:pt x="422815" y="313490"/>
                  </a:cubicBezTo>
                  <a:cubicBezTo>
                    <a:pt x="422725" y="313704"/>
                    <a:pt x="422725" y="313944"/>
                    <a:pt x="422815" y="314157"/>
                  </a:cubicBezTo>
                  <a:cubicBezTo>
                    <a:pt x="422764" y="314311"/>
                    <a:pt x="422764" y="314479"/>
                    <a:pt x="422815" y="314633"/>
                  </a:cubicBezTo>
                  <a:cubicBezTo>
                    <a:pt x="422735" y="314849"/>
                    <a:pt x="422735" y="315085"/>
                    <a:pt x="422815" y="315300"/>
                  </a:cubicBezTo>
                  <a:cubicBezTo>
                    <a:pt x="422729" y="315481"/>
                    <a:pt x="422729" y="315691"/>
                    <a:pt x="422815" y="315871"/>
                  </a:cubicBezTo>
                  <a:cubicBezTo>
                    <a:pt x="422693" y="316144"/>
                    <a:pt x="422693" y="316456"/>
                    <a:pt x="422815" y="316729"/>
                  </a:cubicBezTo>
                  <a:cubicBezTo>
                    <a:pt x="422745" y="316880"/>
                    <a:pt x="422745" y="317054"/>
                    <a:pt x="422815" y="317205"/>
                  </a:cubicBezTo>
                  <a:cubicBezTo>
                    <a:pt x="422815" y="317205"/>
                    <a:pt x="422815" y="317872"/>
                    <a:pt x="423291" y="318253"/>
                  </a:cubicBezTo>
                  <a:cubicBezTo>
                    <a:pt x="422993" y="318353"/>
                    <a:pt x="422773" y="318609"/>
                    <a:pt x="422720" y="318919"/>
                  </a:cubicBezTo>
                  <a:cubicBezTo>
                    <a:pt x="422720" y="319491"/>
                    <a:pt x="423005" y="320034"/>
                    <a:pt x="423482" y="320348"/>
                  </a:cubicBezTo>
                  <a:cubicBezTo>
                    <a:pt x="423143" y="320389"/>
                    <a:pt x="422853" y="320606"/>
                    <a:pt x="422720" y="320920"/>
                  </a:cubicBezTo>
                  <a:cubicBezTo>
                    <a:pt x="422720" y="321491"/>
                    <a:pt x="422720" y="322063"/>
                    <a:pt x="423577" y="322539"/>
                  </a:cubicBezTo>
                  <a:cubicBezTo>
                    <a:pt x="423196" y="322517"/>
                    <a:pt x="422846" y="322750"/>
                    <a:pt x="422720" y="323111"/>
                  </a:cubicBezTo>
                  <a:cubicBezTo>
                    <a:pt x="422720" y="323777"/>
                    <a:pt x="422720" y="324635"/>
                    <a:pt x="423958" y="325587"/>
                  </a:cubicBezTo>
                  <a:lnTo>
                    <a:pt x="422815" y="325587"/>
                  </a:lnTo>
                  <a:cubicBezTo>
                    <a:pt x="422339" y="323872"/>
                    <a:pt x="421767" y="321872"/>
                    <a:pt x="421005" y="319872"/>
                  </a:cubicBezTo>
                  <a:cubicBezTo>
                    <a:pt x="420256" y="314696"/>
                    <a:pt x="420983" y="309414"/>
                    <a:pt x="423101" y="304632"/>
                  </a:cubicBezTo>
                  <a:lnTo>
                    <a:pt x="423958" y="301774"/>
                  </a:lnTo>
                  <a:lnTo>
                    <a:pt x="425387" y="300917"/>
                  </a:lnTo>
                  <a:lnTo>
                    <a:pt x="431578" y="297202"/>
                  </a:lnTo>
                  <a:cubicBezTo>
                    <a:pt x="436918" y="294361"/>
                    <a:pt x="442457" y="291910"/>
                    <a:pt x="448151" y="289868"/>
                  </a:cubicBezTo>
                  <a:cubicBezTo>
                    <a:pt x="454724" y="287296"/>
                    <a:pt x="460343" y="285106"/>
                    <a:pt x="460820" y="283582"/>
                  </a:cubicBezTo>
                  <a:cubicBezTo>
                    <a:pt x="461247" y="282189"/>
                    <a:pt x="461502" y="280750"/>
                    <a:pt x="461582" y="279296"/>
                  </a:cubicBezTo>
                  <a:lnTo>
                    <a:pt x="457486" y="277581"/>
                  </a:lnTo>
                  <a:lnTo>
                    <a:pt x="452247" y="287868"/>
                  </a:lnTo>
                  <a:lnTo>
                    <a:pt x="441103" y="284629"/>
                  </a:lnTo>
                  <a:lnTo>
                    <a:pt x="434721" y="295202"/>
                  </a:lnTo>
                  <a:lnTo>
                    <a:pt x="425768" y="293297"/>
                  </a:lnTo>
                  <a:lnTo>
                    <a:pt x="419195" y="304537"/>
                  </a:lnTo>
                  <a:lnTo>
                    <a:pt x="418433" y="304537"/>
                  </a:lnTo>
                  <a:lnTo>
                    <a:pt x="408908" y="302537"/>
                  </a:lnTo>
                  <a:lnTo>
                    <a:pt x="401860" y="312823"/>
                  </a:lnTo>
                  <a:lnTo>
                    <a:pt x="395288" y="309966"/>
                  </a:lnTo>
                  <a:cubicBezTo>
                    <a:pt x="395160" y="311901"/>
                    <a:pt x="395160" y="313842"/>
                    <a:pt x="395288" y="315776"/>
                  </a:cubicBezTo>
                  <a:lnTo>
                    <a:pt x="397097" y="315776"/>
                  </a:lnTo>
                  <a:cubicBezTo>
                    <a:pt x="397071" y="315933"/>
                    <a:pt x="397071" y="316095"/>
                    <a:pt x="397097" y="316252"/>
                  </a:cubicBezTo>
                  <a:cubicBezTo>
                    <a:pt x="396961" y="316489"/>
                    <a:pt x="396961" y="316778"/>
                    <a:pt x="397097" y="317015"/>
                  </a:cubicBezTo>
                  <a:cubicBezTo>
                    <a:pt x="397038" y="317168"/>
                    <a:pt x="397038" y="317337"/>
                    <a:pt x="397097" y="317491"/>
                  </a:cubicBezTo>
                  <a:cubicBezTo>
                    <a:pt x="396961" y="317727"/>
                    <a:pt x="396961" y="318017"/>
                    <a:pt x="397097" y="318253"/>
                  </a:cubicBezTo>
                  <a:cubicBezTo>
                    <a:pt x="396942" y="318585"/>
                    <a:pt x="396942" y="318968"/>
                    <a:pt x="397097" y="319300"/>
                  </a:cubicBezTo>
                  <a:cubicBezTo>
                    <a:pt x="396860" y="319409"/>
                    <a:pt x="396685" y="319619"/>
                    <a:pt x="396621" y="319872"/>
                  </a:cubicBezTo>
                  <a:cubicBezTo>
                    <a:pt x="396451" y="320201"/>
                    <a:pt x="396451" y="320591"/>
                    <a:pt x="396621" y="320920"/>
                  </a:cubicBezTo>
                  <a:cubicBezTo>
                    <a:pt x="396333" y="321036"/>
                    <a:pt x="396120" y="321285"/>
                    <a:pt x="396050" y="321587"/>
                  </a:cubicBezTo>
                  <a:cubicBezTo>
                    <a:pt x="396009" y="322079"/>
                    <a:pt x="396182" y="322565"/>
                    <a:pt x="396526" y="322920"/>
                  </a:cubicBezTo>
                  <a:cubicBezTo>
                    <a:pt x="396157" y="322920"/>
                    <a:pt x="395859" y="323218"/>
                    <a:pt x="395859" y="323587"/>
                  </a:cubicBezTo>
                  <a:cubicBezTo>
                    <a:pt x="395844" y="324216"/>
                    <a:pt x="396127" y="324816"/>
                    <a:pt x="396621" y="325206"/>
                  </a:cubicBezTo>
                  <a:cubicBezTo>
                    <a:pt x="396127" y="325147"/>
                    <a:pt x="395669" y="325479"/>
                    <a:pt x="395573" y="325968"/>
                  </a:cubicBezTo>
                  <a:cubicBezTo>
                    <a:pt x="395603" y="326807"/>
                    <a:pt x="396027" y="327584"/>
                    <a:pt x="396716" y="328064"/>
                  </a:cubicBezTo>
                  <a:cubicBezTo>
                    <a:pt x="395859" y="328064"/>
                    <a:pt x="395573" y="328064"/>
                    <a:pt x="395478" y="328730"/>
                  </a:cubicBezTo>
                  <a:cubicBezTo>
                    <a:pt x="395383" y="329397"/>
                    <a:pt x="395478" y="330445"/>
                    <a:pt x="396716" y="331302"/>
                  </a:cubicBezTo>
                  <a:lnTo>
                    <a:pt x="396145" y="331302"/>
                  </a:lnTo>
                  <a:cubicBezTo>
                    <a:pt x="395737" y="331269"/>
                    <a:pt x="395354" y="331498"/>
                    <a:pt x="395192" y="331873"/>
                  </a:cubicBezTo>
                  <a:cubicBezTo>
                    <a:pt x="395192" y="332731"/>
                    <a:pt x="395764" y="334160"/>
                    <a:pt x="397002" y="335684"/>
                  </a:cubicBezTo>
                  <a:lnTo>
                    <a:pt x="395859" y="335684"/>
                  </a:lnTo>
                  <a:cubicBezTo>
                    <a:pt x="395364" y="335624"/>
                    <a:pt x="394907" y="335957"/>
                    <a:pt x="394811" y="336445"/>
                  </a:cubicBezTo>
                  <a:cubicBezTo>
                    <a:pt x="394811" y="337303"/>
                    <a:pt x="395573" y="338827"/>
                    <a:pt x="396907" y="340160"/>
                  </a:cubicBezTo>
                  <a:lnTo>
                    <a:pt x="395573" y="340160"/>
                  </a:lnTo>
                  <a:cubicBezTo>
                    <a:pt x="394811" y="340160"/>
                    <a:pt x="394621" y="340160"/>
                    <a:pt x="394526" y="340827"/>
                  </a:cubicBezTo>
                  <a:cubicBezTo>
                    <a:pt x="394430" y="341494"/>
                    <a:pt x="397478" y="344827"/>
                    <a:pt x="399288" y="345780"/>
                  </a:cubicBezTo>
                  <a:cubicBezTo>
                    <a:pt x="396907" y="346732"/>
                    <a:pt x="394430" y="347494"/>
                    <a:pt x="391954" y="348352"/>
                  </a:cubicBezTo>
                  <a:cubicBezTo>
                    <a:pt x="393478" y="347018"/>
                    <a:pt x="395288" y="344923"/>
                    <a:pt x="395002" y="343875"/>
                  </a:cubicBezTo>
                  <a:cubicBezTo>
                    <a:pt x="394907" y="343439"/>
                    <a:pt x="394492" y="343148"/>
                    <a:pt x="394049" y="343208"/>
                  </a:cubicBezTo>
                  <a:lnTo>
                    <a:pt x="392430" y="343208"/>
                  </a:lnTo>
                  <a:cubicBezTo>
                    <a:pt x="393478" y="342212"/>
                    <a:pt x="394094" y="340844"/>
                    <a:pt x="394145" y="339398"/>
                  </a:cubicBezTo>
                  <a:cubicBezTo>
                    <a:pt x="394145" y="338541"/>
                    <a:pt x="393097" y="338350"/>
                    <a:pt x="391763" y="339398"/>
                  </a:cubicBezTo>
                  <a:cubicBezTo>
                    <a:pt x="392811" y="337779"/>
                    <a:pt x="393573" y="336350"/>
                    <a:pt x="393192" y="335398"/>
                  </a:cubicBezTo>
                  <a:cubicBezTo>
                    <a:pt x="393010" y="335041"/>
                    <a:pt x="392641" y="334819"/>
                    <a:pt x="392240" y="334826"/>
                  </a:cubicBezTo>
                  <a:lnTo>
                    <a:pt x="391478" y="334826"/>
                  </a:lnTo>
                  <a:cubicBezTo>
                    <a:pt x="392144" y="333969"/>
                    <a:pt x="392716" y="332921"/>
                    <a:pt x="392430" y="332254"/>
                  </a:cubicBezTo>
                  <a:cubicBezTo>
                    <a:pt x="392144" y="331588"/>
                    <a:pt x="391954" y="331492"/>
                    <a:pt x="391001" y="331588"/>
                  </a:cubicBezTo>
                  <a:cubicBezTo>
                    <a:pt x="391635" y="331040"/>
                    <a:pt x="391985" y="330234"/>
                    <a:pt x="391954" y="329397"/>
                  </a:cubicBezTo>
                  <a:cubicBezTo>
                    <a:pt x="391815" y="328904"/>
                    <a:pt x="391309" y="328608"/>
                    <a:pt x="390811" y="328730"/>
                  </a:cubicBezTo>
                  <a:cubicBezTo>
                    <a:pt x="391239" y="328267"/>
                    <a:pt x="391447" y="327642"/>
                    <a:pt x="391382" y="327016"/>
                  </a:cubicBezTo>
                  <a:cubicBezTo>
                    <a:pt x="391294" y="326670"/>
                    <a:pt x="390976" y="326433"/>
                    <a:pt x="390620" y="326444"/>
                  </a:cubicBezTo>
                  <a:cubicBezTo>
                    <a:pt x="390775" y="326046"/>
                    <a:pt x="390775" y="325604"/>
                    <a:pt x="390620" y="325206"/>
                  </a:cubicBezTo>
                  <a:cubicBezTo>
                    <a:pt x="390516" y="324856"/>
                    <a:pt x="390219" y="324597"/>
                    <a:pt x="389858" y="324539"/>
                  </a:cubicBezTo>
                  <a:cubicBezTo>
                    <a:pt x="389991" y="324203"/>
                    <a:pt x="389991" y="323828"/>
                    <a:pt x="389858" y="323491"/>
                  </a:cubicBezTo>
                  <a:cubicBezTo>
                    <a:pt x="389770" y="323167"/>
                    <a:pt x="389516" y="322913"/>
                    <a:pt x="389192" y="322825"/>
                  </a:cubicBezTo>
                  <a:cubicBezTo>
                    <a:pt x="389334" y="322490"/>
                    <a:pt x="389334" y="322111"/>
                    <a:pt x="389192" y="321777"/>
                  </a:cubicBezTo>
                  <a:cubicBezTo>
                    <a:pt x="389311" y="321537"/>
                    <a:pt x="389311" y="321255"/>
                    <a:pt x="389192" y="321015"/>
                  </a:cubicBezTo>
                  <a:cubicBezTo>
                    <a:pt x="389011" y="320929"/>
                    <a:pt x="388801" y="320929"/>
                    <a:pt x="388620" y="321015"/>
                  </a:cubicBezTo>
                  <a:cubicBezTo>
                    <a:pt x="388756" y="320779"/>
                    <a:pt x="388756" y="320488"/>
                    <a:pt x="388620" y="320253"/>
                  </a:cubicBezTo>
                  <a:cubicBezTo>
                    <a:pt x="388742" y="319981"/>
                    <a:pt x="388742" y="319668"/>
                    <a:pt x="388620" y="319396"/>
                  </a:cubicBezTo>
                  <a:cubicBezTo>
                    <a:pt x="388439" y="319310"/>
                    <a:pt x="388229" y="319310"/>
                    <a:pt x="388049" y="319396"/>
                  </a:cubicBezTo>
                  <a:lnTo>
                    <a:pt x="388049" y="318253"/>
                  </a:lnTo>
                  <a:lnTo>
                    <a:pt x="387477" y="318253"/>
                  </a:lnTo>
                  <a:lnTo>
                    <a:pt x="387477" y="317776"/>
                  </a:lnTo>
                  <a:lnTo>
                    <a:pt x="387477" y="318919"/>
                  </a:lnTo>
                  <a:cubicBezTo>
                    <a:pt x="387452" y="319141"/>
                    <a:pt x="387452" y="319364"/>
                    <a:pt x="387477" y="319586"/>
                  </a:cubicBezTo>
                  <a:cubicBezTo>
                    <a:pt x="387296" y="319501"/>
                    <a:pt x="387086" y="319501"/>
                    <a:pt x="386906" y="319586"/>
                  </a:cubicBezTo>
                  <a:cubicBezTo>
                    <a:pt x="386753" y="319885"/>
                    <a:pt x="386753" y="320240"/>
                    <a:pt x="386906" y="320539"/>
                  </a:cubicBezTo>
                  <a:lnTo>
                    <a:pt x="386906" y="321301"/>
                  </a:lnTo>
                  <a:cubicBezTo>
                    <a:pt x="386855" y="321455"/>
                    <a:pt x="386855" y="321623"/>
                    <a:pt x="386906" y="321777"/>
                  </a:cubicBezTo>
                  <a:cubicBezTo>
                    <a:pt x="386769" y="322013"/>
                    <a:pt x="386769" y="322303"/>
                    <a:pt x="386906" y="322539"/>
                  </a:cubicBezTo>
                  <a:cubicBezTo>
                    <a:pt x="386861" y="322694"/>
                    <a:pt x="386861" y="322860"/>
                    <a:pt x="386906" y="323015"/>
                  </a:cubicBezTo>
                  <a:cubicBezTo>
                    <a:pt x="386763" y="323350"/>
                    <a:pt x="386763" y="323729"/>
                    <a:pt x="386906" y="324063"/>
                  </a:cubicBezTo>
                  <a:cubicBezTo>
                    <a:pt x="386683" y="324189"/>
                    <a:pt x="386513" y="324393"/>
                    <a:pt x="386429" y="324635"/>
                  </a:cubicBezTo>
                  <a:cubicBezTo>
                    <a:pt x="386281" y="325001"/>
                    <a:pt x="386281" y="325411"/>
                    <a:pt x="386429" y="325777"/>
                  </a:cubicBezTo>
                  <a:cubicBezTo>
                    <a:pt x="386119" y="325831"/>
                    <a:pt x="385863" y="326051"/>
                    <a:pt x="385763" y="326349"/>
                  </a:cubicBezTo>
                  <a:cubicBezTo>
                    <a:pt x="385708" y="326843"/>
                    <a:pt x="385883" y="327335"/>
                    <a:pt x="386239" y="327682"/>
                  </a:cubicBezTo>
                  <a:cubicBezTo>
                    <a:pt x="385918" y="327713"/>
                    <a:pt x="385651" y="327942"/>
                    <a:pt x="385572" y="328254"/>
                  </a:cubicBezTo>
                  <a:cubicBezTo>
                    <a:pt x="385572" y="328825"/>
                    <a:pt x="385572" y="329397"/>
                    <a:pt x="386334" y="329873"/>
                  </a:cubicBezTo>
                  <a:cubicBezTo>
                    <a:pt x="387096" y="330349"/>
                    <a:pt x="385286" y="330349"/>
                    <a:pt x="385286" y="330635"/>
                  </a:cubicBezTo>
                  <a:cubicBezTo>
                    <a:pt x="385283" y="331483"/>
                    <a:pt x="385715" y="332274"/>
                    <a:pt x="386429" y="332731"/>
                  </a:cubicBezTo>
                  <a:cubicBezTo>
                    <a:pt x="385477" y="332731"/>
                    <a:pt x="385191" y="332731"/>
                    <a:pt x="385096" y="333397"/>
                  </a:cubicBezTo>
                  <a:cubicBezTo>
                    <a:pt x="385001" y="334064"/>
                    <a:pt x="385096" y="335112"/>
                    <a:pt x="386334" y="335969"/>
                  </a:cubicBezTo>
                  <a:lnTo>
                    <a:pt x="385763" y="335969"/>
                  </a:lnTo>
                  <a:cubicBezTo>
                    <a:pt x="385322" y="335890"/>
                    <a:pt x="384886" y="336128"/>
                    <a:pt x="384715" y="336541"/>
                  </a:cubicBezTo>
                  <a:cubicBezTo>
                    <a:pt x="384715" y="337398"/>
                    <a:pt x="385286" y="338922"/>
                    <a:pt x="386620" y="340446"/>
                  </a:cubicBezTo>
                  <a:lnTo>
                    <a:pt x="385382" y="340446"/>
                  </a:lnTo>
                  <a:cubicBezTo>
                    <a:pt x="384887" y="340387"/>
                    <a:pt x="384430" y="340719"/>
                    <a:pt x="384334" y="341208"/>
                  </a:cubicBezTo>
                  <a:cubicBezTo>
                    <a:pt x="384334" y="342065"/>
                    <a:pt x="385096" y="343685"/>
                    <a:pt x="386525" y="345018"/>
                  </a:cubicBezTo>
                  <a:lnTo>
                    <a:pt x="385096" y="345018"/>
                  </a:lnTo>
                  <a:cubicBezTo>
                    <a:pt x="384334" y="345018"/>
                    <a:pt x="384143" y="345018"/>
                    <a:pt x="384048" y="345685"/>
                  </a:cubicBezTo>
                  <a:cubicBezTo>
                    <a:pt x="383953" y="346351"/>
                    <a:pt x="386906" y="349495"/>
                    <a:pt x="388715" y="350542"/>
                  </a:cubicBezTo>
                  <a:cubicBezTo>
                    <a:pt x="385667" y="351495"/>
                    <a:pt x="382524" y="352257"/>
                    <a:pt x="379190" y="353019"/>
                  </a:cubicBezTo>
                  <a:cubicBezTo>
                    <a:pt x="380810" y="351781"/>
                    <a:pt x="382810" y="349685"/>
                    <a:pt x="382524" y="348638"/>
                  </a:cubicBezTo>
                  <a:cubicBezTo>
                    <a:pt x="382238" y="347590"/>
                    <a:pt x="382524" y="347971"/>
                    <a:pt x="381476" y="347971"/>
                  </a:cubicBezTo>
                  <a:lnTo>
                    <a:pt x="379952" y="347971"/>
                  </a:lnTo>
                  <a:cubicBezTo>
                    <a:pt x="381063" y="347000"/>
                    <a:pt x="381747" y="345631"/>
                    <a:pt x="381857" y="344161"/>
                  </a:cubicBezTo>
                  <a:cubicBezTo>
                    <a:pt x="381857" y="343303"/>
                    <a:pt x="380810" y="343113"/>
                    <a:pt x="379476" y="343589"/>
                  </a:cubicBezTo>
                  <a:cubicBezTo>
                    <a:pt x="380619" y="342161"/>
                    <a:pt x="381476" y="340541"/>
                    <a:pt x="381095" y="339684"/>
                  </a:cubicBezTo>
                  <a:cubicBezTo>
                    <a:pt x="380933" y="339309"/>
                    <a:pt x="380550" y="339079"/>
                    <a:pt x="380143" y="339113"/>
                  </a:cubicBezTo>
                  <a:lnTo>
                    <a:pt x="379476" y="339113"/>
                  </a:lnTo>
                  <a:cubicBezTo>
                    <a:pt x="380238" y="338255"/>
                    <a:pt x="380905" y="337303"/>
                    <a:pt x="380619" y="336541"/>
                  </a:cubicBezTo>
                  <a:cubicBezTo>
                    <a:pt x="380333" y="335779"/>
                    <a:pt x="380143" y="335779"/>
                    <a:pt x="379190" y="335874"/>
                  </a:cubicBezTo>
                  <a:cubicBezTo>
                    <a:pt x="379856" y="335384"/>
                    <a:pt x="380246" y="334604"/>
                    <a:pt x="380238" y="333778"/>
                  </a:cubicBezTo>
                  <a:cubicBezTo>
                    <a:pt x="380238" y="333778"/>
                    <a:pt x="380238" y="333112"/>
                    <a:pt x="379095" y="333112"/>
                  </a:cubicBezTo>
                  <a:cubicBezTo>
                    <a:pt x="379524" y="332682"/>
                    <a:pt x="379764" y="332099"/>
                    <a:pt x="379762" y="331492"/>
                  </a:cubicBezTo>
                  <a:lnTo>
                    <a:pt x="380429" y="330730"/>
                  </a:lnTo>
                  <a:cubicBezTo>
                    <a:pt x="381286" y="329588"/>
                    <a:pt x="380429" y="325777"/>
                    <a:pt x="380429" y="325206"/>
                  </a:cubicBezTo>
                  <a:cubicBezTo>
                    <a:pt x="379021" y="316823"/>
                    <a:pt x="379842" y="308216"/>
                    <a:pt x="382810" y="300250"/>
                  </a:cubicBezTo>
                  <a:cubicBezTo>
                    <a:pt x="386095" y="290579"/>
                    <a:pt x="387169" y="280294"/>
                    <a:pt x="385953" y="270151"/>
                  </a:cubicBezTo>
                  <a:cubicBezTo>
                    <a:pt x="386553" y="266113"/>
                    <a:pt x="386906" y="262046"/>
                    <a:pt x="387001" y="257959"/>
                  </a:cubicBezTo>
                  <a:lnTo>
                    <a:pt x="388144" y="255483"/>
                  </a:lnTo>
                  <a:lnTo>
                    <a:pt x="388144" y="254626"/>
                  </a:lnTo>
                  <a:lnTo>
                    <a:pt x="388144" y="257864"/>
                  </a:lnTo>
                  <a:cubicBezTo>
                    <a:pt x="387740" y="259024"/>
                    <a:pt x="387162" y="260117"/>
                    <a:pt x="386429" y="261103"/>
                  </a:cubicBezTo>
                  <a:cubicBezTo>
                    <a:pt x="386192" y="261311"/>
                    <a:pt x="386170" y="261672"/>
                    <a:pt x="386379" y="261910"/>
                  </a:cubicBezTo>
                  <a:cubicBezTo>
                    <a:pt x="386394" y="261928"/>
                    <a:pt x="386411" y="261944"/>
                    <a:pt x="386429" y="261960"/>
                  </a:cubicBezTo>
                  <a:cubicBezTo>
                    <a:pt x="386717" y="261670"/>
                    <a:pt x="386972" y="261351"/>
                    <a:pt x="387191" y="261007"/>
                  </a:cubicBezTo>
                  <a:lnTo>
                    <a:pt x="387191" y="262055"/>
                  </a:lnTo>
                  <a:cubicBezTo>
                    <a:pt x="386459" y="263461"/>
                    <a:pt x="385945" y="264971"/>
                    <a:pt x="385667" y="266532"/>
                  </a:cubicBezTo>
                  <a:lnTo>
                    <a:pt x="385667" y="270913"/>
                  </a:lnTo>
                  <a:cubicBezTo>
                    <a:pt x="385663" y="271248"/>
                    <a:pt x="385908" y="271533"/>
                    <a:pt x="386239" y="271580"/>
                  </a:cubicBezTo>
                  <a:cubicBezTo>
                    <a:pt x="386573" y="271584"/>
                    <a:pt x="386858" y="271339"/>
                    <a:pt x="386906" y="271009"/>
                  </a:cubicBezTo>
                  <a:lnTo>
                    <a:pt x="386906" y="269009"/>
                  </a:lnTo>
                  <a:lnTo>
                    <a:pt x="386906" y="271390"/>
                  </a:lnTo>
                  <a:cubicBezTo>
                    <a:pt x="386607" y="271955"/>
                    <a:pt x="386184" y="272443"/>
                    <a:pt x="385667" y="272818"/>
                  </a:cubicBezTo>
                  <a:cubicBezTo>
                    <a:pt x="385460" y="273066"/>
                    <a:pt x="385460" y="273428"/>
                    <a:pt x="385667" y="273676"/>
                  </a:cubicBezTo>
                  <a:cubicBezTo>
                    <a:pt x="385848" y="273761"/>
                    <a:pt x="386058" y="273761"/>
                    <a:pt x="386239" y="273676"/>
                  </a:cubicBezTo>
                  <a:cubicBezTo>
                    <a:pt x="388144" y="272628"/>
                    <a:pt x="389287" y="269009"/>
                    <a:pt x="390239" y="265865"/>
                  </a:cubicBezTo>
                  <a:cubicBezTo>
                    <a:pt x="390582" y="264532"/>
                    <a:pt x="391096" y="263255"/>
                    <a:pt x="391763" y="262055"/>
                  </a:cubicBezTo>
                  <a:cubicBezTo>
                    <a:pt x="392000" y="261847"/>
                    <a:pt x="392022" y="261486"/>
                    <a:pt x="391814" y="261248"/>
                  </a:cubicBezTo>
                  <a:cubicBezTo>
                    <a:pt x="391798" y="261230"/>
                    <a:pt x="391781" y="261214"/>
                    <a:pt x="391763" y="261198"/>
                  </a:cubicBezTo>
                  <a:cubicBezTo>
                    <a:pt x="391516" y="260990"/>
                    <a:pt x="391154" y="260990"/>
                    <a:pt x="390906" y="261198"/>
                  </a:cubicBezTo>
                  <a:cubicBezTo>
                    <a:pt x="389907" y="262518"/>
                    <a:pt x="389223" y="264050"/>
                    <a:pt x="388906" y="265675"/>
                  </a:cubicBezTo>
                  <a:cubicBezTo>
                    <a:pt x="388906" y="266913"/>
                    <a:pt x="387953" y="268532"/>
                    <a:pt x="387382" y="269866"/>
                  </a:cubicBezTo>
                  <a:lnTo>
                    <a:pt x="387382" y="267580"/>
                  </a:lnTo>
                  <a:cubicBezTo>
                    <a:pt x="388344" y="265695"/>
                    <a:pt x="389110" y="263715"/>
                    <a:pt x="389668" y="261674"/>
                  </a:cubicBezTo>
                  <a:cubicBezTo>
                    <a:pt x="390011" y="260341"/>
                    <a:pt x="390525" y="259064"/>
                    <a:pt x="391192" y="257864"/>
                  </a:cubicBezTo>
                  <a:cubicBezTo>
                    <a:pt x="391362" y="257538"/>
                    <a:pt x="391235" y="257135"/>
                    <a:pt x="390908" y="256965"/>
                  </a:cubicBezTo>
                  <a:cubicBezTo>
                    <a:pt x="390761" y="256888"/>
                    <a:pt x="390591" y="256869"/>
                    <a:pt x="390430" y="256912"/>
                  </a:cubicBezTo>
                  <a:cubicBezTo>
                    <a:pt x="389480" y="258214"/>
                    <a:pt x="388830" y="259710"/>
                    <a:pt x="388525" y="261293"/>
                  </a:cubicBezTo>
                  <a:cubicBezTo>
                    <a:pt x="387972" y="263231"/>
                    <a:pt x="387239" y="265113"/>
                    <a:pt x="386334" y="266913"/>
                  </a:cubicBezTo>
                  <a:cubicBezTo>
                    <a:pt x="386334" y="265008"/>
                    <a:pt x="386334" y="263389"/>
                    <a:pt x="386906" y="262150"/>
                  </a:cubicBezTo>
                  <a:lnTo>
                    <a:pt x="388334" y="259388"/>
                  </a:lnTo>
                  <a:cubicBezTo>
                    <a:pt x="389330" y="257799"/>
                    <a:pt x="390069" y="256063"/>
                    <a:pt x="390525" y="254245"/>
                  </a:cubicBezTo>
                  <a:cubicBezTo>
                    <a:pt x="390577" y="253933"/>
                    <a:pt x="390368" y="253639"/>
                    <a:pt x="390056" y="253586"/>
                  </a:cubicBezTo>
                  <a:cubicBezTo>
                    <a:pt x="390023" y="253580"/>
                    <a:pt x="389988" y="253577"/>
                    <a:pt x="389954" y="253578"/>
                  </a:cubicBezTo>
                  <a:cubicBezTo>
                    <a:pt x="389619" y="253574"/>
                    <a:pt x="389334" y="253819"/>
                    <a:pt x="389287" y="254149"/>
                  </a:cubicBezTo>
                  <a:cubicBezTo>
                    <a:pt x="388810" y="255795"/>
                    <a:pt x="388104" y="257366"/>
                    <a:pt x="387191" y="258817"/>
                  </a:cubicBezTo>
                  <a:lnTo>
                    <a:pt x="387191" y="257769"/>
                  </a:lnTo>
                  <a:cubicBezTo>
                    <a:pt x="387191" y="257483"/>
                    <a:pt x="388430" y="254340"/>
                    <a:pt x="389001" y="252721"/>
                  </a:cubicBezTo>
                  <a:cubicBezTo>
                    <a:pt x="389361" y="251546"/>
                    <a:pt x="389807" y="250400"/>
                    <a:pt x="390335" y="249292"/>
                  </a:cubicBezTo>
                  <a:cubicBezTo>
                    <a:pt x="390572" y="249083"/>
                    <a:pt x="390594" y="248722"/>
                    <a:pt x="390385" y="248485"/>
                  </a:cubicBezTo>
                  <a:cubicBezTo>
                    <a:pt x="390370" y="248467"/>
                    <a:pt x="390353" y="248451"/>
                    <a:pt x="390335" y="248434"/>
                  </a:cubicBezTo>
                  <a:cubicBezTo>
                    <a:pt x="390087" y="248227"/>
                    <a:pt x="389725" y="248227"/>
                    <a:pt x="389477" y="248434"/>
                  </a:cubicBezTo>
                  <a:cubicBezTo>
                    <a:pt x="389477" y="248434"/>
                    <a:pt x="388715" y="249768"/>
                    <a:pt x="387763" y="252435"/>
                  </a:cubicBezTo>
                  <a:lnTo>
                    <a:pt x="387001" y="254530"/>
                  </a:lnTo>
                  <a:lnTo>
                    <a:pt x="387001" y="251387"/>
                  </a:lnTo>
                  <a:cubicBezTo>
                    <a:pt x="387725" y="249271"/>
                    <a:pt x="388584" y="247203"/>
                    <a:pt x="389572" y="245196"/>
                  </a:cubicBezTo>
                  <a:cubicBezTo>
                    <a:pt x="389780" y="244948"/>
                    <a:pt x="389780" y="244586"/>
                    <a:pt x="389572" y="244339"/>
                  </a:cubicBezTo>
                  <a:cubicBezTo>
                    <a:pt x="389364" y="244102"/>
                    <a:pt x="389003" y="244080"/>
                    <a:pt x="388766" y="244288"/>
                  </a:cubicBezTo>
                  <a:cubicBezTo>
                    <a:pt x="388748" y="244303"/>
                    <a:pt x="388731" y="244321"/>
                    <a:pt x="388715" y="244339"/>
                  </a:cubicBezTo>
                  <a:cubicBezTo>
                    <a:pt x="387919" y="245439"/>
                    <a:pt x="387307" y="246661"/>
                    <a:pt x="386906" y="247958"/>
                  </a:cubicBezTo>
                  <a:lnTo>
                    <a:pt x="386906" y="246434"/>
                  </a:lnTo>
                  <a:lnTo>
                    <a:pt x="387572" y="245196"/>
                  </a:lnTo>
                  <a:cubicBezTo>
                    <a:pt x="388239" y="243967"/>
                    <a:pt x="388811" y="242691"/>
                    <a:pt x="389287" y="241386"/>
                  </a:cubicBezTo>
                  <a:cubicBezTo>
                    <a:pt x="389481" y="241169"/>
                    <a:pt x="389481" y="240841"/>
                    <a:pt x="389287" y="240624"/>
                  </a:cubicBezTo>
                  <a:cubicBezTo>
                    <a:pt x="389058" y="240465"/>
                    <a:pt x="388753" y="240465"/>
                    <a:pt x="388525" y="240624"/>
                  </a:cubicBezTo>
                  <a:cubicBezTo>
                    <a:pt x="388066" y="241834"/>
                    <a:pt x="387525" y="243012"/>
                    <a:pt x="386906" y="244148"/>
                  </a:cubicBezTo>
                  <a:lnTo>
                    <a:pt x="386334" y="245291"/>
                  </a:lnTo>
                  <a:lnTo>
                    <a:pt x="385667" y="246625"/>
                  </a:lnTo>
                  <a:lnTo>
                    <a:pt x="385667" y="246053"/>
                  </a:lnTo>
                  <a:cubicBezTo>
                    <a:pt x="386620" y="243862"/>
                    <a:pt x="387477" y="241291"/>
                    <a:pt x="388144" y="239290"/>
                  </a:cubicBezTo>
                  <a:cubicBezTo>
                    <a:pt x="388436" y="238318"/>
                    <a:pt x="388787" y="237364"/>
                    <a:pt x="389192" y="236433"/>
                  </a:cubicBezTo>
                  <a:cubicBezTo>
                    <a:pt x="389399" y="236185"/>
                    <a:pt x="389399" y="235823"/>
                    <a:pt x="389192" y="235576"/>
                  </a:cubicBezTo>
                  <a:cubicBezTo>
                    <a:pt x="388944" y="235368"/>
                    <a:pt x="388582" y="235368"/>
                    <a:pt x="388334" y="235576"/>
                  </a:cubicBezTo>
                  <a:cubicBezTo>
                    <a:pt x="387898" y="236570"/>
                    <a:pt x="387516" y="237587"/>
                    <a:pt x="387191" y="238624"/>
                  </a:cubicBezTo>
                  <a:lnTo>
                    <a:pt x="385763" y="242815"/>
                  </a:lnTo>
                  <a:lnTo>
                    <a:pt x="385763" y="240148"/>
                  </a:lnTo>
                  <a:cubicBezTo>
                    <a:pt x="385763" y="239195"/>
                    <a:pt x="387382" y="236909"/>
                    <a:pt x="388049" y="235766"/>
                  </a:cubicBezTo>
                  <a:lnTo>
                    <a:pt x="388906" y="234147"/>
                  </a:lnTo>
                  <a:cubicBezTo>
                    <a:pt x="389113" y="233899"/>
                    <a:pt x="389113" y="233537"/>
                    <a:pt x="388906" y="233290"/>
                  </a:cubicBezTo>
                  <a:cubicBezTo>
                    <a:pt x="388658" y="233082"/>
                    <a:pt x="388296" y="233082"/>
                    <a:pt x="388049" y="233290"/>
                  </a:cubicBezTo>
                  <a:lnTo>
                    <a:pt x="387191" y="234814"/>
                  </a:lnTo>
                  <a:lnTo>
                    <a:pt x="385858" y="237385"/>
                  </a:lnTo>
                  <a:lnTo>
                    <a:pt x="385858" y="236147"/>
                  </a:lnTo>
                  <a:cubicBezTo>
                    <a:pt x="386857" y="234408"/>
                    <a:pt x="387716" y="232593"/>
                    <a:pt x="388430" y="230718"/>
                  </a:cubicBezTo>
                  <a:cubicBezTo>
                    <a:pt x="388566" y="230376"/>
                    <a:pt x="388400" y="229988"/>
                    <a:pt x="388058" y="229851"/>
                  </a:cubicBezTo>
                  <a:cubicBezTo>
                    <a:pt x="387716" y="229715"/>
                    <a:pt x="387327" y="229881"/>
                    <a:pt x="387191" y="230223"/>
                  </a:cubicBezTo>
                  <a:cubicBezTo>
                    <a:pt x="387127" y="230382"/>
                    <a:pt x="387127" y="230559"/>
                    <a:pt x="387191" y="230718"/>
                  </a:cubicBezTo>
                  <a:cubicBezTo>
                    <a:pt x="386464" y="232664"/>
                    <a:pt x="385571" y="234543"/>
                    <a:pt x="384524" y="236338"/>
                  </a:cubicBezTo>
                  <a:lnTo>
                    <a:pt x="384524" y="234052"/>
                  </a:lnTo>
                  <a:cubicBezTo>
                    <a:pt x="385119" y="231797"/>
                    <a:pt x="386049" y="229646"/>
                    <a:pt x="387287" y="227670"/>
                  </a:cubicBezTo>
                  <a:cubicBezTo>
                    <a:pt x="387549" y="227412"/>
                    <a:pt x="387554" y="226990"/>
                    <a:pt x="387296" y="226727"/>
                  </a:cubicBezTo>
                  <a:cubicBezTo>
                    <a:pt x="387293" y="226724"/>
                    <a:pt x="387289" y="226720"/>
                    <a:pt x="387287" y="226717"/>
                  </a:cubicBezTo>
                  <a:cubicBezTo>
                    <a:pt x="387039" y="226510"/>
                    <a:pt x="386677" y="226510"/>
                    <a:pt x="386429" y="226717"/>
                  </a:cubicBezTo>
                  <a:cubicBezTo>
                    <a:pt x="385341" y="228244"/>
                    <a:pt x="384534" y="229954"/>
                    <a:pt x="384048" y="231766"/>
                  </a:cubicBezTo>
                  <a:lnTo>
                    <a:pt x="384524" y="230146"/>
                  </a:lnTo>
                  <a:cubicBezTo>
                    <a:pt x="385045" y="227733"/>
                    <a:pt x="386014" y="225439"/>
                    <a:pt x="387382" y="223384"/>
                  </a:cubicBezTo>
                  <a:cubicBezTo>
                    <a:pt x="387645" y="223126"/>
                    <a:pt x="387649" y="222704"/>
                    <a:pt x="387391" y="222441"/>
                  </a:cubicBezTo>
                  <a:cubicBezTo>
                    <a:pt x="387388" y="222438"/>
                    <a:pt x="387385" y="222434"/>
                    <a:pt x="387382" y="222431"/>
                  </a:cubicBezTo>
                  <a:cubicBezTo>
                    <a:pt x="387134" y="222224"/>
                    <a:pt x="386772" y="222224"/>
                    <a:pt x="386525" y="222431"/>
                  </a:cubicBezTo>
                  <a:cubicBezTo>
                    <a:pt x="384937" y="224618"/>
                    <a:pt x="383833" y="227118"/>
                    <a:pt x="383286" y="229765"/>
                  </a:cubicBezTo>
                  <a:cubicBezTo>
                    <a:pt x="382880" y="231260"/>
                    <a:pt x="382372" y="232724"/>
                    <a:pt x="381762" y="234147"/>
                  </a:cubicBezTo>
                  <a:lnTo>
                    <a:pt x="381762" y="232432"/>
                  </a:lnTo>
                  <a:cubicBezTo>
                    <a:pt x="383019" y="228146"/>
                    <a:pt x="384848" y="224050"/>
                    <a:pt x="387191" y="220240"/>
                  </a:cubicBezTo>
                  <a:cubicBezTo>
                    <a:pt x="387454" y="219982"/>
                    <a:pt x="387459" y="219560"/>
                    <a:pt x="387201" y="219298"/>
                  </a:cubicBezTo>
                  <a:cubicBezTo>
                    <a:pt x="387198" y="219295"/>
                    <a:pt x="387194" y="219291"/>
                    <a:pt x="387191" y="219288"/>
                  </a:cubicBezTo>
                  <a:cubicBezTo>
                    <a:pt x="386983" y="219051"/>
                    <a:pt x="386622" y="219029"/>
                    <a:pt x="386385" y="219238"/>
                  </a:cubicBezTo>
                  <a:cubicBezTo>
                    <a:pt x="386366" y="219253"/>
                    <a:pt x="386350" y="219270"/>
                    <a:pt x="386334" y="219288"/>
                  </a:cubicBezTo>
                  <a:cubicBezTo>
                    <a:pt x="384514" y="222130"/>
                    <a:pt x="383013" y="225165"/>
                    <a:pt x="381857" y="228337"/>
                  </a:cubicBezTo>
                  <a:lnTo>
                    <a:pt x="381857" y="226146"/>
                  </a:lnTo>
                  <a:cubicBezTo>
                    <a:pt x="381857" y="225384"/>
                    <a:pt x="382810" y="224241"/>
                    <a:pt x="383191" y="223479"/>
                  </a:cubicBezTo>
                  <a:cubicBezTo>
                    <a:pt x="384363" y="221606"/>
                    <a:pt x="385202" y="219543"/>
                    <a:pt x="385667" y="217383"/>
                  </a:cubicBezTo>
                  <a:cubicBezTo>
                    <a:pt x="385667" y="217014"/>
                    <a:pt x="385369" y="216716"/>
                    <a:pt x="385001" y="216716"/>
                  </a:cubicBezTo>
                  <a:cubicBezTo>
                    <a:pt x="384670" y="216764"/>
                    <a:pt x="384425" y="217049"/>
                    <a:pt x="384429" y="217383"/>
                  </a:cubicBezTo>
                  <a:cubicBezTo>
                    <a:pt x="383877" y="219319"/>
                    <a:pt x="383076" y="221177"/>
                    <a:pt x="382048" y="222907"/>
                  </a:cubicBezTo>
                  <a:lnTo>
                    <a:pt x="382048" y="220717"/>
                  </a:lnTo>
                  <a:lnTo>
                    <a:pt x="382905" y="219383"/>
                  </a:lnTo>
                  <a:cubicBezTo>
                    <a:pt x="383930" y="217819"/>
                    <a:pt x="384731" y="216120"/>
                    <a:pt x="385286" y="214335"/>
                  </a:cubicBezTo>
                  <a:cubicBezTo>
                    <a:pt x="385150" y="213993"/>
                    <a:pt x="384761" y="213826"/>
                    <a:pt x="384420" y="213964"/>
                  </a:cubicBezTo>
                  <a:cubicBezTo>
                    <a:pt x="384250" y="214031"/>
                    <a:pt x="384116" y="214165"/>
                    <a:pt x="384048" y="214335"/>
                  </a:cubicBezTo>
                  <a:cubicBezTo>
                    <a:pt x="383550" y="215960"/>
                    <a:pt x="382812" y="217501"/>
                    <a:pt x="381857" y="218907"/>
                  </a:cubicBezTo>
                  <a:cubicBezTo>
                    <a:pt x="381523" y="218903"/>
                    <a:pt x="381238" y="219148"/>
                    <a:pt x="381191" y="219478"/>
                  </a:cubicBezTo>
                  <a:lnTo>
                    <a:pt x="381191" y="220526"/>
                  </a:lnTo>
                  <a:cubicBezTo>
                    <a:pt x="380330" y="221991"/>
                    <a:pt x="379658" y="223560"/>
                    <a:pt x="379190" y="225193"/>
                  </a:cubicBezTo>
                  <a:lnTo>
                    <a:pt x="379190" y="222812"/>
                  </a:lnTo>
                  <a:cubicBezTo>
                    <a:pt x="380311" y="218771"/>
                    <a:pt x="382150" y="214964"/>
                    <a:pt x="384620" y="211573"/>
                  </a:cubicBezTo>
                  <a:cubicBezTo>
                    <a:pt x="384827" y="211325"/>
                    <a:pt x="384827" y="210963"/>
                    <a:pt x="384620" y="210715"/>
                  </a:cubicBezTo>
                  <a:cubicBezTo>
                    <a:pt x="384411" y="210478"/>
                    <a:pt x="384050" y="210456"/>
                    <a:pt x="383813" y="210665"/>
                  </a:cubicBezTo>
                  <a:cubicBezTo>
                    <a:pt x="383795" y="210680"/>
                    <a:pt x="383778" y="210697"/>
                    <a:pt x="383762" y="210715"/>
                  </a:cubicBezTo>
                  <a:cubicBezTo>
                    <a:pt x="381981" y="213110"/>
                    <a:pt x="380539" y="215738"/>
                    <a:pt x="379476" y="218526"/>
                  </a:cubicBezTo>
                  <a:cubicBezTo>
                    <a:pt x="380387" y="215659"/>
                    <a:pt x="381567" y="212884"/>
                    <a:pt x="383000" y="210239"/>
                  </a:cubicBezTo>
                  <a:cubicBezTo>
                    <a:pt x="383713" y="208911"/>
                    <a:pt x="384348" y="207544"/>
                    <a:pt x="384905" y="206143"/>
                  </a:cubicBezTo>
                  <a:cubicBezTo>
                    <a:pt x="385057" y="206213"/>
                    <a:pt x="385230" y="206213"/>
                    <a:pt x="385382" y="206143"/>
                  </a:cubicBezTo>
                  <a:cubicBezTo>
                    <a:pt x="385712" y="206096"/>
                    <a:pt x="385957" y="205811"/>
                    <a:pt x="385953" y="205477"/>
                  </a:cubicBezTo>
                  <a:lnTo>
                    <a:pt x="385953" y="204524"/>
                  </a:lnTo>
                  <a:cubicBezTo>
                    <a:pt x="385997" y="200266"/>
                    <a:pt x="385386" y="196025"/>
                    <a:pt x="384143" y="191951"/>
                  </a:cubicBezTo>
                  <a:cubicBezTo>
                    <a:pt x="383962" y="191866"/>
                    <a:pt x="383753" y="191866"/>
                    <a:pt x="383572" y="191951"/>
                  </a:cubicBezTo>
                  <a:cubicBezTo>
                    <a:pt x="383413" y="192180"/>
                    <a:pt x="383413" y="192485"/>
                    <a:pt x="383572" y="192713"/>
                  </a:cubicBezTo>
                  <a:cubicBezTo>
                    <a:pt x="384981" y="195914"/>
                    <a:pt x="385382" y="199476"/>
                    <a:pt x="384715" y="202905"/>
                  </a:cubicBezTo>
                  <a:cubicBezTo>
                    <a:pt x="384507" y="203153"/>
                    <a:pt x="384507" y="203515"/>
                    <a:pt x="384715" y="203762"/>
                  </a:cubicBezTo>
                  <a:cubicBezTo>
                    <a:pt x="383523" y="205848"/>
                    <a:pt x="382473" y="208012"/>
                    <a:pt x="381571" y="210239"/>
                  </a:cubicBezTo>
                  <a:lnTo>
                    <a:pt x="381571" y="207191"/>
                  </a:lnTo>
                  <a:lnTo>
                    <a:pt x="382619" y="204715"/>
                  </a:lnTo>
                  <a:lnTo>
                    <a:pt x="381762" y="202619"/>
                  </a:lnTo>
                  <a:lnTo>
                    <a:pt x="381762" y="201381"/>
                  </a:lnTo>
                  <a:cubicBezTo>
                    <a:pt x="381832" y="201230"/>
                    <a:pt x="381832" y="201056"/>
                    <a:pt x="381762" y="200905"/>
                  </a:cubicBezTo>
                  <a:cubicBezTo>
                    <a:pt x="382990" y="199136"/>
                    <a:pt x="383982" y="197215"/>
                    <a:pt x="384715" y="195190"/>
                  </a:cubicBezTo>
                  <a:cubicBezTo>
                    <a:pt x="384719" y="194855"/>
                    <a:pt x="384474" y="194571"/>
                    <a:pt x="384143" y="194523"/>
                  </a:cubicBezTo>
                  <a:cubicBezTo>
                    <a:pt x="383832" y="194471"/>
                    <a:pt x="383537" y="194680"/>
                    <a:pt x="383484" y="194992"/>
                  </a:cubicBezTo>
                  <a:cubicBezTo>
                    <a:pt x="383478" y="195025"/>
                    <a:pt x="383476" y="195060"/>
                    <a:pt x="383477" y="195094"/>
                  </a:cubicBezTo>
                  <a:cubicBezTo>
                    <a:pt x="383086" y="197042"/>
                    <a:pt x="382446" y="198931"/>
                    <a:pt x="381571" y="200714"/>
                  </a:cubicBezTo>
                  <a:lnTo>
                    <a:pt x="380047" y="198047"/>
                  </a:lnTo>
                  <a:lnTo>
                    <a:pt x="397097" y="161757"/>
                  </a:lnTo>
                  <a:lnTo>
                    <a:pt x="398240" y="161757"/>
                  </a:lnTo>
                  <a:cubicBezTo>
                    <a:pt x="399613" y="161898"/>
                    <a:pt x="400992" y="161562"/>
                    <a:pt x="402146" y="160804"/>
                  </a:cubicBezTo>
                  <a:cubicBezTo>
                    <a:pt x="402779" y="160277"/>
                    <a:pt x="403188" y="159527"/>
                    <a:pt x="403289" y="158709"/>
                  </a:cubicBezTo>
                  <a:cubicBezTo>
                    <a:pt x="404381" y="158337"/>
                    <a:pt x="405253" y="157499"/>
                    <a:pt x="405670" y="156423"/>
                  </a:cubicBezTo>
                  <a:cubicBezTo>
                    <a:pt x="405945" y="155751"/>
                    <a:pt x="405945" y="154999"/>
                    <a:pt x="405670" y="154327"/>
                  </a:cubicBezTo>
                  <a:cubicBezTo>
                    <a:pt x="406478" y="153907"/>
                    <a:pt x="407093" y="153190"/>
                    <a:pt x="407384" y="152327"/>
                  </a:cubicBezTo>
                  <a:cubicBezTo>
                    <a:pt x="407470" y="151445"/>
                    <a:pt x="407156" y="150571"/>
                    <a:pt x="406527" y="149946"/>
                  </a:cubicBezTo>
                  <a:cubicBezTo>
                    <a:pt x="407540" y="149341"/>
                    <a:pt x="408012" y="148123"/>
                    <a:pt x="407670" y="146993"/>
                  </a:cubicBezTo>
                  <a:cubicBezTo>
                    <a:pt x="407352" y="145982"/>
                    <a:pt x="406516" y="145218"/>
                    <a:pt x="405479" y="144993"/>
                  </a:cubicBezTo>
                  <a:lnTo>
                    <a:pt x="415004" y="123847"/>
                  </a:lnTo>
                  <a:lnTo>
                    <a:pt x="417576" y="118418"/>
                  </a:lnTo>
                  <a:lnTo>
                    <a:pt x="418910" y="115561"/>
                  </a:lnTo>
                  <a:lnTo>
                    <a:pt x="418910" y="123562"/>
                  </a:lnTo>
                  <a:cubicBezTo>
                    <a:pt x="418957" y="123892"/>
                    <a:pt x="419242" y="124137"/>
                    <a:pt x="419576" y="124133"/>
                  </a:cubicBezTo>
                  <a:cubicBezTo>
                    <a:pt x="419907" y="124086"/>
                    <a:pt x="420152" y="123801"/>
                    <a:pt x="420148" y="123466"/>
                  </a:cubicBezTo>
                  <a:lnTo>
                    <a:pt x="420148" y="113370"/>
                  </a:lnTo>
                  <a:lnTo>
                    <a:pt x="421005" y="111560"/>
                  </a:lnTo>
                  <a:lnTo>
                    <a:pt x="423101" y="107083"/>
                  </a:lnTo>
                  <a:lnTo>
                    <a:pt x="423863" y="105559"/>
                  </a:lnTo>
                  <a:cubicBezTo>
                    <a:pt x="423863" y="107750"/>
                    <a:pt x="424720" y="109750"/>
                    <a:pt x="425101" y="111655"/>
                  </a:cubicBezTo>
                  <a:cubicBezTo>
                    <a:pt x="425958" y="115275"/>
                    <a:pt x="426625" y="118323"/>
                    <a:pt x="425768" y="119466"/>
                  </a:cubicBezTo>
                  <a:cubicBezTo>
                    <a:pt x="425530" y="119675"/>
                    <a:pt x="425508" y="120036"/>
                    <a:pt x="425717" y="120273"/>
                  </a:cubicBezTo>
                  <a:cubicBezTo>
                    <a:pt x="425732" y="120291"/>
                    <a:pt x="425749" y="120307"/>
                    <a:pt x="425768" y="120323"/>
                  </a:cubicBezTo>
                  <a:lnTo>
                    <a:pt x="426244" y="120323"/>
                  </a:lnTo>
                  <a:cubicBezTo>
                    <a:pt x="427387" y="118704"/>
                    <a:pt x="426720" y="115656"/>
                    <a:pt x="426244" y="111465"/>
                  </a:cubicBezTo>
                  <a:cubicBezTo>
                    <a:pt x="425604" y="108921"/>
                    <a:pt x="425095" y="106346"/>
                    <a:pt x="424720" y="103750"/>
                  </a:cubicBezTo>
                  <a:lnTo>
                    <a:pt x="425768" y="101464"/>
                  </a:lnTo>
                  <a:lnTo>
                    <a:pt x="426815" y="99273"/>
                  </a:lnTo>
                  <a:lnTo>
                    <a:pt x="427672" y="97368"/>
                  </a:lnTo>
                  <a:cubicBezTo>
                    <a:pt x="427851" y="100375"/>
                    <a:pt x="428395" y="103350"/>
                    <a:pt x="429292" y="106226"/>
                  </a:cubicBezTo>
                  <a:cubicBezTo>
                    <a:pt x="430330" y="109693"/>
                    <a:pt x="430940" y="113275"/>
                    <a:pt x="431102" y="116894"/>
                  </a:cubicBezTo>
                  <a:cubicBezTo>
                    <a:pt x="431238" y="117236"/>
                    <a:pt x="431626" y="117403"/>
                    <a:pt x="431968" y="117266"/>
                  </a:cubicBezTo>
                  <a:cubicBezTo>
                    <a:pt x="432138" y="117198"/>
                    <a:pt x="432272" y="117064"/>
                    <a:pt x="432340" y="116894"/>
                  </a:cubicBezTo>
                  <a:cubicBezTo>
                    <a:pt x="432162" y="113179"/>
                    <a:pt x="431522" y="109499"/>
                    <a:pt x="430435" y="105940"/>
                  </a:cubicBezTo>
                  <a:cubicBezTo>
                    <a:pt x="429215" y="102426"/>
                    <a:pt x="428760" y="98691"/>
                    <a:pt x="429101" y="94987"/>
                  </a:cubicBezTo>
                  <a:lnTo>
                    <a:pt x="429863" y="93844"/>
                  </a:lnTo>
                  <a:lnTo>
                    <a:pt x="430625" y="93844"/>
                  </a:lnTo>
                  <a:cubicBezTo>
                    <a:pt x="433454" y="97520"/>
                    <a:pt x="434940" y="102064"/>
                    <a:pt x="434816" y="106702"/>
                  </a:cubicBezTo>
                  <a:cubicBezTo>
                    <a:pt x="435035" y="109369"/>
                    <a:pt x="435512" y="112027"/>
                    <a:pt x="436245" y="114608"/>
                  </a:cubicBezTo>
                  <a:cubicBezTo>
                    <a:pt x="436426" y="114694"/>
                    <a:pt x="436636" y="114694"/>
                    <a:pt x="436817" y="114608"/>
                  </a:cubicBezTo>
                  <a:cubicBezTo>
                    <a:pt x="437011" y="114391"/>
                    <a:pt x="437011" y="114063"/>
                    <a:pt x="436817" y="113846"/>
                  </a:cubicBezTo>
                  <a:cubicBezTo>
                    <a:pt x="436115" y="111326"/>
                    <a:pt x="435668" y="108741"/>
                    <a:pt x="435483" y="106131"/>
                  </a:cubicBezTo>
                  <a:cubicBezTo>
                    <a:pt x="435625" y="101147"/>
                    <a:pt x="433968" y="96278"/>
                    <a:pt x="430816" y="92415"/>
                  </a:cubicBezTo>
                  <a:lnTo>
                    <a:pt x="431387" y="91843"/>
                  </a:lnTo>
                  <a:cubicBezTo>
                    <a:pt x="431551" y="91409"/>
                    <a:pt x="431811" y="91019"/>
                    <a:pt x="432149" y="90700"/>
                  </a:cubicBezTo>
                  <a:cubicBezTo>
                    <a:pt x="432561" y="90382"/>
                    <a:pt x="432915" y="89996"/>
                    <a:pt x="433197" y="89557"/>
                  </a:cubicBezTo>
                  <a:cubicBezTo>
                    <a:pt x="436959" y="93034"/>
                    <a:pt x="439464" y="97654"/>
                    <a:pt x="440341" y="102702"/>
                  </a:cubicBezTo>
                  <a:cubicBezTo>
                    <a:pt x="440846" y="104578"/>
                    <a:pt x="441541" y="106398"/>
                    <a:pt x="442436" y="108131"/>
                  </a:cubicBezTo>
                  <a:cubicBezTo>
                    <a:pt x="442588" y="108201"/>
                    <a:pt x="442761" y="108201"/>
                    <a:pt x="442913" y="108131"/>
                  </a:cubicBezTo>
                  <a:cubicBezTo>
                    <a:pt x="443120" y="107884"/>
                    <a:pt x="443120" y="107522"/>
                    <a:pt x="442913" y="107274"/>
                  </a:cubicBezTo>
                  <a:cubicBezTo>
                    <a:pt x="442108" y="105627"/>
                    <a:pt x="441469" y="103904"/>
                    <a:pt x="441008" y="102130"/>
                  </a:cubicBezTo>
                  <a:cubicBezTo>
                    <a:pt x="440045" y="96703"/>
                    <a:pt x="437215" y="91784"/>
                    <a:pt x="433007" y="88224"/>
                  </a:cubicBezTo>
                  <a:cubicBezTo>
                    <a:pt x="433027" y="87254"/>
                    <a:pt x="433482" y="86346"/>
                    <a:pt x="434245" y="85747"/>
                  </a:cubicBezTo>
                  <a:lnTo>
                    <a:pt x="434816" y="85176"/>
                  </a:lnTo>
                  <a:cubicBezTo>
                    <a:pt x="435694" y="86260"/>
                    <a:pt x="436648" y="87279"/>
                    <a:pt x="437674" y="88224"/>
                  </a:cubicBezTo>
                  <a:cubicBezTo>
                    <a:pt x="442717" y="92374"/>
                    <a:pt x="446263" y="98061"/>
                    <a:pt x="447770" y="104416"/>
                  </a:cubicBezTo>
                  <a:cubicBezTo>
                    <a:pt x="447765" y="104732"/>
                    <a:pt x="448018" y="104992"/>
                    <a:pt x="448334" y="104996"/>
                  </a:cubicBezTo>
                  <a:cubicBezTo>
                    <a:pt x="448368" y="104997"/>
                    <a:pt x="448403" y="104994"/>
                    <a:pt x="448437" y="104988"/>
                  </a:cubicBezTo>
                  <a:cubicBezTo>
                    <a:pt x="448752" y="104993"/>
                    <a:pt x="449012" y="104740"/>
                    <a:pt x="449016" y="104424"/>
                  </a:cubicBezTo>
                  <a:cubicBezTo>
                    <a:pt x="449017" y="104390"/>
                    <a:pt x="449014" y="104356"/>
                    <a:pt x="449009" y="104321"/>
                  </a:cubicBezTo>
                  <a:cubicBezTo>
                    <a:pt x="447613" y="97814"/>
                    <a:pt x="444055" y="91972"/>
                    <a:pt x="438912" y="87748"/>
                  </a:cubicBezTo>
                  <a:lnTo>
                    <a:pt x="437960" y="86795"/>
                  </a:lnTo>
                  <a:lnTo>
                    <a:pt x="437483" y="86319"/>
                  </a:lnTo>
                  <a:lnTo>
                    <a:pt x="437197" y="83747"/>
                  </a:lnTo>
                  <a:cubicBezTo>
                    <a:pt x="440614" y="84464"/>
                    <a:pt x="443852" y="85857"/>
                    <a:pt x="446722" y="87843"/>
                  </a:cubicBezTo>
                  <a:lnTo>
                    <a:pt x="447580" y="88510"/>
                  </a:lnTo>
                  <a:lnTo>
                    <a:pt x="448913" y="89938"/>
                  </a:lnTo>
                  <a:cubicBezTo>
                    <a:pt x="449707" y="90885"/>
                    <a:pt x="450291" y="91988"/>
                    <a:pt x="450628" y="93177"/>
                  </a:cubicBezTo>
                  <a:lnTo>
                    <a:pt x="451390" y="93272"/>
                  </a:lnTo>
                  <a:cubicBezTo>
                    <a:pt x="451426" y="93748"/>
                    <a:pt x="451426" y="94226"/>
                    <a:pt x="451390" y="94701"/>
                  </a:cubicBezTo>
                  <a:lnTo>
                    <a:pt x="450247" y="93272"/>
                  </a:lnTo>
                  <a:lnTo>
                    <a:pt x="450247" y="93748"/>
                  </a:lnTo>
                  <a:cubicBezTo>
                    <a:pt x="450247" y="94225"/>
                    <a:pt x="451295" y="98701"/>
                    <a:pt x="451580" y="100225"/>
                  </a:cubicBezTo>
                  <a:lnTo>
                    <a:pt x="451580" y="101368"/>
                  </a:lnTo>
                  <a:cubicBezTo>
                    <a:pt x="451752" y="102873"/>
                    <a:pt x="452133" y="104350"/>
                    <a:pt x="452723" y="105750"/>
                  </a:cubicBezTo>
                  <a:cubicBezTo>
                    <a:pt x="452250" y="105260"/>
                    <a:pt x="451660" y="104900"/>
                    <a:pt x="451009" y="104702"/>
                  </a:cubicBezTo>
                  <a:cubicBezTo>
                    <a:pt x="451009" y="105655"/>
                    <a:pt x="451676" y="106417"/>
                    <a:pt x="451961" y="107083"/>
                  </a:cubicBezTo>
                  <a:cubicBezTo>
                    <a:pt x="452995" y="108904"/>
                    <a:pt x="453300" y="111048"/>
                    <a:pt x="452819" y="113084"/>
                  </a:cubicBezTo>
                  <a:cubicBezTo>
                    <a:pt x="452712" y="113381"/>
                    <a:pt x="452865" y="113709"/>
                    <a:pt x="453162" y="113816"/>
                  </a:cubicBezTo>
                  <a:cubicBezTo>
                    <a:pt x="453205" y="113831"/>
                    <a:pt x="453250" y="113841"/>
                    <a:pt x="453295" y="113846"/>
                  </a:cubicBezTo>
                  <a:cubicBezTo>
                    <a:pt x="453634" y="113908"/>
                    <a:pt x="453964" y="113701"/>
                    <a:pt x="454057" y="113370"/>
                  </a:cubicBezTo>
                  <a:cubicBezTo>
                    <a:pt x="454586" y="111075"/>
                    <a:pt x="454247" y="108667"/>
                    <a:pt x="453104" y="106607"/>
                  </a:cubicBezTo>
                  <a:lnTo>
                    <a:pt x="455105" y="108798"/>
                  </a:lnTo>
                  <a:cubicBezTo>
                    <a:pt x="456070" y="110782"/>
                    <a:pt x="456529" y="112975"/>
                    <a:pt x="456438" y="115180"/>
                  </a:cubicBezTo>
                  <a:lnTo>
                    <a:pt x="456438" y="120704"/>
                  </a:lnTo>
                  <a:cubicBezTo>
                    <a:pt x="454410" y="123439"/>
                    <a:pt x="453522" y="126854"/>
                    <a:pt x="453962" y="130229"/>
                  </a:cubicBezTo>
                  <a:cubicBezTo>
                    <a:pt x="453957" y="130545"/>
                    <a:pt x="454209" y="130805"/>
                    <a:pt x="454525" y="130808"/>
                  </a:cubicBezTo>
                  <a:cubicBezTo>
                    <a:pt x="454560" y="130809"/>
                    <a:pt x="454594" y="130806"/>
                    <a:pt x="454628" y="130801"/>
                  </a:cubicBezTo>
                  <a:cubicBezTo>
                    <a:pt x="454944" y="130801"/>
                    <a:pt x="455200" y="130545"/>
                    <a:pt x="455200" y="130229"/>
                  </a:cubicBezTo>
                  <a:cubicBezTo>
                    <a:pt x="454944" y="127583"/>
                    <a:pt x="455510" y="124923"/>
                    <a:pt x="456819" y="122609"/>
                  </a:cubicBezTo>
                  <a:cubicBezTo>
                    <a:pt x="456819" y="125181"/>
                    <a:pt x="456819" y="127657"/>
                    <a:pt x="457391" y="130229"/>
                  </a:cubicBezTo>
                  <a:cubicBezTo>
                    <a:pt x="457100" y="131515"/>
                    <a:pt x="457100" y="132849"/>
                    <a:pt x="457391" y="134134"/>
                  </a:cubicBezTo>
                  <a:cubicBezTo>
                    <a:pt x="458115" y="139316"/>
                    <a:pt x="458115" y="144574"/>
                    <a:pt x="457391" y="149755"/>
                  </a:cubicBezTo>
                  <a:cubicBezTo>
                    <a:pt x="455964" y="164475"/>
                    <a:pt x="455677" y="179283"/>
                    <a:pt x="456533" y="194047"/>
                  </a:cubicBezTo>
                  <a:cubicBezTo>
                    <a:pt x="456644" y="196173"/>
                    <a:pt x="456644" y="198303"/>
                    <a:pt x="456533" y="200428"/>
                  </a:cubicBezTo>
                  <a:lnTo>
                    <a:pt x="456533" y="203762"/>
                  </a:lnTo>
                  <a:cubicBezTo>
                    <a:pt x="456487" y="209244"/>
                    <a:pt x="457094" y="214712"/>
                    <a:pt x="458343" y="220050"/>
                  </a:cubicBezTo>
                  <a:cubicBezTo>
                    <a:pt x="458657" y="221117"/>
                    <a:pt x="458915" y="222193"/>
                    <a:pt x="459105" y="223288"/>
                  </a:cubicBezTo>
                  <a:cubicBezTo>
                    <a:pt x="460047" y="230007"/>
                    <a:pt x="460334" y="236803"/>
                    <a:pt x="459962" y="243577"/>
                  </a:cubicBezTo>
                  <a:lnTo>
                    <a:pt x="459962" y="247863"/>
                  </a:lnTo>
                  <a:cubicBezTo>
                    <a:pt x="459962" y="250149"/>
                    <a:pt x="459962" y="257388"/>
                    <a:pt x="459391" y="258912"/>
                  </a:cubicBezTo>
                  <a:cubicBezTo>
                    <a:pt x="459321" y="259063"/>
                    <a:pt x="459321" y="259237"/>
                    <a:pt x="459391" y="259388"/>
                  </a:cubicBezTo>
                  <a:cubicBezTo>
                    <a:pt x="453964" y="262650"/>
                    <a:pt x="448259" y="265423"/>
                    <a:pt x="442341" y="267675"/>
                  </a:cubicBezTo>
                  <a:cubicBezTo>
                    <a:pt x="438150" y="269485"/>
                    <a:pt x="433769" y="271294"/>
                    <a:pt x="430530" y="273009"/>
                  </a:cubicBezTo>
                  <a:cubicBezTo>
                    <a:pt x="427292" y="274723"/>
                    <a:pt x="421767" y="277962"/>
                    <a:pt x="416528" y="281105"/>
                  </a:cubicBezTo>
                  <a:cubicBezTo>
                    <a:pt x="410058" y="285467"/>
                    <a:pt x="403204" y="289229"/>
                    <a:pt x="396050" y="292345"/>
                  </a:cubicBezTo>
                  <a:cubicBezTo>
                    <a:pt x="396724" y="290501"/>
                    <a:pt x="397553" y="288716"/>
                    <a:pt x="398526" y="287011"/>
                  </a:cubicBezTo>
                  <a:cubicBezTo>
                    <a:pt x="398628" y="286834"/>
                    <a:pt x="398628" y="286616"/>
                    <a:pt x="398526" y="286439"/>
                  </a:cubicBezTo>
                  <a:cubicBezTo>
                    <a:pt x="398526" y="286071"/>
                    <a:pt x="398228" y="285772"/>
                    <a:pt x="397859" y="285772"/>
                  </a:cubicBezTo>
                  <a:cubicBezTo>
                    <a:pt x="397002" y="285772"/>
                    <a:pt x="396526" y="286820"/>
                    <a:pt x="394430" y="291868"/>
                  </a:cubicBezTo>
                  <a:cubicBezTo>
                    <a:pt x="393478" y="293964"/>
                    <a:pt x="392621" y="296250"/>
                    <a:pt x="391763" y="297679"/>
                  </a:cubicBezTo>
                  <a:cubicBezTo>
                    <a:pt x="391526" y="297887"/>
                    <a:pt x="391504" y="298248"/>
                    <a:pt x="391713" y="298486"/>
                  </a:cubicBezTo>
                  <a:cubicBezTo>
                    <a:pt x="391728" y="298504"/>
                    <a:pt x="391745" y="298520"/>
                    <a:pt x="391763" y="298536"/>
                  </a:cubicBezTo>
                  <a:cubicBezTo>
                    <a:pt x="391944" y="298622"/>
                    <a:pt x="392154" y="298622"/>
                    <a:pt x="392335" y="298536"/>
                  </a:cubicBezTo>
                  <a:cubicBezTo>
                    <a:pt x="393002" y="297298"/>
                    <a:pt x="393764" y="295488"/>
                    <a:pt x="394526" y="293678"/>
                  </a:cubicBezTo>
                  <a:cubicBezTo>
                    <a:pt x="394621" y="295202"/>
                    <a:pt x="394621" y="296726"/>
                    <a:pt x="394526" y="298250"/>
                  </a:cubicBezTo>
                  <a:lnTo>
                    <a:pt x="396335" y="299393"/>
                  </a:lnTo>
                  <a:lnTo>
                    <a:pt x="403955" y="289201"/>
                  </a:lnTo>
                  <a:lnTo>
                    <a:pt x="413480" y="290916"/>
                  </a:lnTo>
                  <a:lnTo>
                    <a:pt x="420053" y="279581"/>
                  </a:lnTo>
                  <a:lnTo>
                    <a:pt x="428720" y="282153"/>
                  </a:lnTo>
                  <a:lnTo>
                    <a:pt x="435102" y="271580"/>
                  </a:lnTo>
                  <a:lnTo>
                    <a:pt x="446246" y="274819"/>
                  </a:lnTo>
                  <a:lnTo>
                    <a:pt x="451485" y="264532"/>
                  </a:lnTo>
                  <a:lnTo>
                    <a:pt x="459581" y="267865"/>
                  </a:lnTo>
                  <a:lnTo>
                    <a:pt x="459581" y="259769"/>
                  </a:lnTo>
                  <a:cubicBezTo>
                    <a:pt x="459581" y="258817"/>
                    <a:pt x="459581" y="255197"/>
                    <a:pt x="460058" y="252149"/>
                  </a:cubicBezTo>
                  <a:cubicBezTo>
                    <a:pt x="460477" y="253616"/>
                    <a:pt x="460762" y="255112"/>
                    <a:pt x="460915" y="256626"/>
                  </a:cubicBezTo>
                  <a:cubicBezTo>
                    <a:pt x="460915" y="256968"/>
                    <a:pt x="461192" y="257245"/>
                    <a:pt x="461534" y="257245"/>
                  </a:cubicBezTo>
                  <a:cubicBezTo>
                    <a:pt x="461876" y="257245"/>
                    <a:pt x="462153" y="256968"/>
                    <a:pt x="462153" y="256626"/>
                  </a:cubicBezTo>
                  <a:cubicBezTo>
                    <a:pt x="462024" y="255014"/>
                    <a:pt x="461738" y="253419"/>
                    <a:pt x="461296" y="251863"/>
                  </a:cubicBezTo>
                  <a:cubicBezTo>
                    <a:pt x="460669" y="249925"/>
                    <a:pt x="460347" y="247900"/>
                    <a:pt x="460343" y="245863"/>
                  </a:cubicBezTo>
                  <a:cubicBezTo>
                    <a:pt x="460445" y="245686"/>
                    <a:pt x="460445" y="245468"/>
                    <a:pt x="460343" y="245291"/>
                  </a:cubicBezTo>
                  <a:lnTo>
                    <a:pt x="460343" y="234337"/>
                  </a:lnTo>
                  <a:cubicBezTo>
                    <a:pt x="460654" y="234396"/>
                    <a:pt x="460952" y="234191"/>
                    <a:pt x="461010" y="233880"/>
                  </a:cubicBezTo>
                  <a:cubicBezTo>
                    <a:pt x="461023" y="233812"/>
                    <a:pt x="461023" y="233740"/>
                    <a:pt x="461010" y="233671"/>
                  </a:cubicBezTo>
                  <a:cubicBezTo>
                    <a:pt x="460923" y="230410"/>
                    <a:pt x="460279" y="227189"/>
                    <a:pt x="459105" y="224146"/>
                  </a:cubicBezTo>
                  <a:cubicBezTo>
                    <a:pt x="458887" y="222862"/>
                    <a:pt x="458600" y="221589"/>
                    <a:pt x="458248" y="220336"/>
                  </a:cubicBezTo>
                  <a:cubicBezTo>
                    <a:pt x="457451" y="217213"/>
                    <a:pt x="456942" y="214025"/>
                    <a:pt x="456724" y="210811"/>
                  </a:cubicBezTo>
                  <a:lnTo>
                    <a:pt x="456724" y="211287"/>
                  </a:lnTo>
                  <a:cubicBezTo>
                    <a:pt x="457295" y="212592"/>
                    <a:pt x="457676" y="213973"/>
                    <a:pt x="457867" y="215383"/>
                  </a:cubicBezTo>
                  <a:cubicBezTo>
                    <a:pt x="457914" y="215713"/>
                    <a:pt x="458199" y="215958"/>
                    <a:pt x="458534" y="215954"/>
                  </a:cubicBezTo>
                  <a:cubicBezTo>
                    <a:pt x="458864" y="215907"/>
                    <a:pt x="459109" y="215622"/>
                    <a:pt x="459105" y="215287"/>
                  </a:cubicBezTo>
                  <a:cubicBezTo>
                    <a:pt x="458933" y="213749"/>
                    <a:pt x="458548" y="212243"/>
                    <a:pt x="457962" y="210811"/>
                  </a:cubicBezTo>
                  <a:cubicBezTo>
                    <a:pt x="457262" y="208923"/>
                    <a:pt x="456720" y="206979"/>
                    <a:pt x="456343" y="205000"/>
                  </a:cubicBezTo>
                  <a:lnTo>
                    <a:pt x="456343" y="200809"/>
                  </a:lnTo>
                  <a:cubicBezTo>
                    <a:pt x="456454" y="198652"/>
                    <a:pt x="456454" y="196490"/>
                    <a:pt x="456343" y="194332"/>
                  </a:cubicBezTo>
                  <a:lnTo>
                    <a:pt x="456343" y="189094"/>
                  </a:lnTo>
                  <a:cubicBezTo>
                    <a:pt x="457094" y="191806"/>
                    <a:pt x="457605" y="194578"/>
                    <a:pt x="457867" y="197380"/>
                  </a:cubicBezTo>
                  <a:cubicBezTo>
                    <a:pt x="457867" y="197695"/>
                    <a:pt x="458124" y="197952"/>
                    <a:pt x="458438" y="197952"/>
                  </a:cubicBezTo>
                  <a:cubicBezTo>
                    <a:pt x="458754" y="197957"/>
                    <a:pt x="459014" y="197704"/>
                    <a:pt x="459017" y="197388"/>
                  </a:cubicBezTo>
                  <a:cubicBezTo>
                    <a:pt x="459018" y="197354"/>
                    <a:pt x="459015" y="197320"/>
                    <a:pt x="459010" y="197285"/>
                  </a:cubicBezTo>
                  <a:cubicBezTo>
                    <a:pt x="458764" y="193353"/>
                    <a:pt x="457863" y="189490"/>
                    <a:pt x="456343" y="185855"/>
                  </a:cubicBezTo>
                  <a:lnTo>
                    <a:pt x="456343" y="177092"/>
                  </a:lnTo>
                  <a:cubicBezTo>
                    <a:pt x="456674" y="177000"/>
                    <a:pt x="456881" y="176669"/>
                    <a:pt x="456819" y="176330"/>
                  </a:cubicBezTo>
                  <a:cubicBezTo>
                    <a:pt x="456609" y="175293"/>
                    <a:pt x="456609" y="174224"/>
                    <a:pt x="456819" y="173187"/>
                  </a:cubicBezTo>
                  <a:cubicBezTo>
                    <a:pt x="456917" y="171982"/>
                    <a:pt x="456917" y="170772"/>
                    <a:pt x="456819" y="169567"/>
                  </a:cubicBezTo>
                  <a:lnTo>
                    <a:pt x="456819" y="167853"/>
                  </a:lnTo>
                  <a:cubicBezTo>
                    <a:pt x="457116" y="166163"/>
                    <a:pt x="456849" y="164422"/>
                    <a:pt x="456057" y="162900"/>
                  </a:cubicBezTo>
                  <a:cubicBezTo>
                    <a:pt x="456057" y="157090"/>
                    <a:pt x="456629" y="152422"/>
                    <a:pt x="457010" y="150803"/>
                  </a:cubicBezTo>
                  <a:cubicBezTo>
                    <a:pt x="457441" y="147292"/>
                    <a:pt x="457441" y="143741"/>
                    <a:pt x="457010" y="140230"/>
                  </a:cubicBezTo>
                  <a:cubicBezTo>
                    <a:pt x="457391" y="141412"/>
                    <a:pt x="457648" y="142612"/>
                    <a:pt x="457771" y="143850"/>
                  </a:cubicBezTo>
                  <a:cubicBezTo>
                    <a:pt x="457767" y="144165"/>
                    <a:pt x="458019" y="144425"/>
                    <a:pt x="458335" y="144429"/>
                  </a:cubicBezTo>
                  <a:cubicBezTo>
                    <a:pt x="458370" y="144430"/>
                    <a:pt x="458404" y="144427"/>
                    <a:pt x="458438" y="144421"/>
                  </a:cubicBezTo>
                  <a:cubicBezTo>
                    <a:pt x="458769" y="144374"/>
                    <a:pt x="459014" y="144089"/>
                    <a:pt x="459010" y="143755"/>
                  </a:cubicBezTo>
                  <a:cubicBezTo>
                    <a:pt x="458695" y="141546"/>
                    <a:pt x="458153" y="139375"/>
                    <a:pt x="457391" y="137278"/>
                  </a:cubicBezTo>
                  <a:lnTo>
                    <a:pt x="456629" y="134706"/>
                  </a:lnTo>
                  <a:lnTo>
                    <a:pt x="456629" y="132134"/>
                  </a:lnTo>
                  <a:cubicBezTo>
                    <a:pt x="455954" y="126796"/>
                    <a:pt x="455699" y="121415"/>
                    <a:pt x="455867" y="116037"/>
                  </a:cubicBezTo>
                  <a:cubicBezTo>
                    <a:pt x="456002" y="115025"/>
                    <a:pt x="456002" y="114001"/>
                    <a:pt x="455867" y="112989"/>
                  </a:cubicBezTo>
                  <a:cubicBezTo>
                    <a:pt x="456429" y="113743"/>
                    <a:pt x="456789" y="114628"/>
                    <a:pt x="456914" y="115561"/>
                  </a:cubicBezTo>
                  <a:cubicBezTo>
                    <a:pt x="456910" y="115895"/>
                    <a:pt x="457155" y="116180"/>
                    <a:pt x="457486" y="116227"/>
                  </a:cubicBezTo>
                  <a:cubicBezTo>
                    <a:pt x="457820" y="116231"/>
                    <a:pt x="458105" y="115986"/>
                    <a:pt x="458153" y="115656"/>
                  </a:cubicBezTo>
                  <a:cubicBezTo>
                    <a:pt x="457567" y="113120"/>
                    <a:pt x="456318" y="110787"/>
                    <a:pt x="454533" y="108893"/>
                  </a:cubicBezTo>
                  <a:lnTo>
                    <a:pt x="454057" y="107750"/>
                  </a:lnTo>
                  <a:cubicBezTo>
                    <a:pt x="453025" y="105815"/>
                    <a:pt x="452318" y="103723"/>
                    <a:pt x="451961" y="101559"/>
                  </a:cubicBezTo>
                  <a:cubicBezTo>
                    <a:pt x="451833" y="100064"/>
                    <a:pt x="451513" y="98591"/>
                    <a:pt x="451009" y="97177"/>
                  </a:cubicBezTo>
                  <a:cubicBezTo>
                    <a:pt x="451078" y="97026"/>
                    <a:pt x="451078" y="96853"/>
                    <a:pt x="451009" y="96701"/>
                  </a:cubicBezTo>
                  <a:lnTo>
                    <a:pt x="451009" y="95939"/>
                  </a:lnTo>
                  <a:lnTo>
                    <a:pt x="451485" y="96892"/>
                  </a:lnTo>
                  <a:cubicBezTo>
                    <a:pt x="451733" y="97099"/>
                    <a:pt x="452095" y="97099"/>
                    <a:pt x="452342" y="96892"/>
                  </a:cubicBezTo>
                  <a:cubicBezTo>
                    <a:pt x="452550" y="96644"/>
                    <a:pt x="452550" y="96282"/>
                    <a:pt x="452342" y="96034"/>
                  </a:cubicBezTo>
                  <a:cubicBezTo>
                    <a:pt x="451793" y="94757"/>
                    <a:pt x="451054" y="93568"/>
                    <a:pt x="450152" y="92510"/>
                  </a:cubicBezTo>
                  <a:cubicBezTo>
                    <a:pt x="449420" y="90633"/>
                    <a:pt x="448282" y="88941"/>
                    <a:pt x="446818" y="87557"/>
                  </a:cubicBezTo>
                  <a:cubicBezTo>
                    <a:pt x="449313" y="88548"/>
                    <a:pt x="451399" y="90358"/>
                    <a:pt x="452723" y="92701"/>
                  </a:cubicBezTo>
                  <a:cubicBezTo>
                    <a:pt x="452932" y="92938"/>
                    <a:pt x="453293" y="92960"/>
                    <a:pt x="453530" y="92751"/>
                  </a:cubicBezTo>
                  <a:cubicBezTo>
                    <a:pt x="453548" y="92736"/>
                    <a:pt x="453564" y="92719"/>
                    <a:pt x="453581" y="92701"/>
                  </a:cubicBezTo>
                  <a:cubicBezTo>
                    <a:pt x="453788" y="92453"/>
                    <a:pt x="453788" y="92091"/>
                    <a:pt x="453581" y="91843"/>
                  </a:cubicBezTo>
                  <a:cubicBezTo>
                    <a:pt x="450977" y="87953"/>
                    <a:pt x="446994" y="85196"/>
                    <a:pt x="442436" y="84128"/>
                  </a:cubicBezTo>
                  <a:cubicBezTo>
                    <a:pt x="442135" y="83813"/>
                    <a:pt x="441781" y="83555"/>
                    <a:pt x="441389" y="83366"/>
                  </a:cubicBezTo>
                  <a:cubicBezTo>
                    <a:pt x="446390" y="83897"/>
                    <a:pt x="450945" y="86485"/>
                    <a:pt x="453962" y="90510"/>
                  </a:cubicBezTo>
                  <a:cubicBezTo>
                    <a:pt x="454209" y="90718"/>
                    <a:pt x="454571" y="90718"/>
                    <a:pt x="454819" y="90510"/>
                  </a:cubicBezTo>
                  <a:cubicBezTo>
                    <a:pt x="455026" y="90262"/>
                    <a:pt x="455026" y="89900"/>
                    <a:pt x="454819" y="89653"/>
                  </a:cubicBezTo>
                  <a:cubicBezTo>
                    <a:pt x="450524" y="84285"/>
                    <a:pt x="443976" y="81222"/>
                    <a:pt x="437102" y="81366"/>
                  </a:cubicBezTo>
                  <a:cubicBezTo>
                    <a:pt x="436925" y="81264"/>
                    <a:pt x="436708" y="81264"/>
                    <a:pt x="436531" y="81366"/>
                  </a:cubicBezTo>
                  <a:cubicBezTo>
                    <a:pt x="435805" y="81035"/>
                    <a:pt x="434971" y="81035"/>
                    <a:pt x="434245" y="81366"/>
                  </a:cubicBezTo>
                  <a:lnTo>
                    <a:pt x="431959" y="81366"/>
                  </a:lnTo>
                  <a:lnTo>
                    <a:pt x="431959" y="80604"/>
                  </a:lnTo>
                  <a:lnTo>
                    <a:pt x="432626" y="80604"/>
                  </a:lnTo>
                  <a:lnTo>
                    <a:pt x="434721" y="76603"/>
                  </a:lnTo>
                  <a:cubicBezTo>
                    <a:pt x="434624" y="77010"/>
                    <a:pt x="434624" y="77435"/>
                    <a:pt x="434721" y="77842"/>
                  </a:cubicBezTo>
                  <a:lnTo>
                    <a:pt x="435864" y="78413"/>
                  </a:lnTo>
                  <a:cubicBezTo>
                    <a:pt x="436608" y="77334"/>
                    <a:pt x="437437" y="76315"/>
                    <a:pt x="438341" y="75365"/>
                  </a:cubicBezTo>
                  <a:cubicBezTo>
                    <a:pt x="438700" y="78154"/>
                    <a:pt x="440748" y="80430"/>
                    <a:pt x="443484" y="81080"/>
                  </a:cubicBezTo>
                  <a:lnTo>
                    <a:pt x="444532" y="81080"/>
                  </a:lnTo>
                  <a:lnTo>
                    <a:pt x="444532" y="80032"/>
                  </a:lnTo>
                  <a:cubicBezTo>
                    <a:pt x="444517" y="75972"/>
                    <a:pt x="445533" y="71973"/>
                    <a:pt x="447485" y="68412"/>
                  </a:cubicBezTo>
                  <a:cubicBezTo>
                    <a:pt x="449019" y="65651"/>
                    <a:pt x="449363" y="62384"/>
                    <a:pt x="448437" y="59363"/>
                  </a:cubicBezTo>
                  <a:cubicBezTo>
                    <a:pt x="448531" y="57925"/>
                    <a:pt x="448270" y="56485"/>
                    <a:pt x="447675" y="55172"/>
                  </a:cubicBezTo>
                  <a:cubicBezTo>
                    <a:pt x="448464" y="54476"/>
                    <a:pt x="449000" y="53538"/>
                    <a:pt x="449199" y="52505"/>
                  </a:cubicBezTo>
                  <a:cubicBezTo>
                    <a:pt x="449833" y="51774"/>
                    <a:pt x="450261" y="50886"/>
                    <a:pt x="450437" y="49933"/>
                  </a:cubicBezTo>
                  <a:cubicBezTo>
                    <a:pt x="451023" y="49165"/>
                    <a:pt x="451356" y="48233"/>
                    <a:pt x="451390" y="47266"/>
                  </a:cubicBezTo>
                  <a:cubicBezTo>
                    <a:pt x="452713" y="47249"/>
                    <a:pt x="453964" y="46658"/>
                    <a:pt x="454819" y="45647"/>
                  </a:cubicBezTo>
                  <a:cubicBezTo>
                    <a:pt x="454938" y="45441"/>
                    <a:pt x="454938" y="45187"/>
                    <a:pt x="454819" y="44980"/>
                  </a:cubicBezTo>
                  <a:lnTo>
                    <a:pt x="454819" y="43456"/>
                  </a:lnTo>
                  <a:cubicBezTo>
                    <a:pt x="455668" y="42309"/>
                    <a:pt x="456012" y="40864"/>
                    <a:pt x="455771" y="39456"/>
                  </a:cubicBezTo>
                  <a:cubicBezTo>
                    <a:pt x="455680" y="38729"/>
                    <a:pt x="455680" y="37993"/>
                    <a:pt x="455771" y="37265"/>
                  </a:cubicBezTo>
                  <a:lnTo>
                    <a:pt x="456343" y="37741"/>
                  </a:lnTo>
                  <a:lnTo>
                    <a:pt x="456343" y="37075"/>
                  </a:lnTo>
                  <a:cubicBezTo>
                    <a:pt x="457295" y="35074"/>
                    <a:pt x="457295" y="34884"/>
                    <a:pt x="457295" y="34789"/>
                  </a:cubicBezTo>
                  <a:lnTo>
                    <a:pt x="456343" y="34122"/>
                  </a:lnTo>
                  <a:lnTo>
                    <a:pt x="456914" y="33169"/>
                  </a:lnTo>
                  <a:cubicBezTo>
                    <a:pt x="463391" y="22120"/>
                    <a:pt x="466439" y="17072"/>
                    <a:pt x="463677" y="9357"/>
                  </a:cubicBezTo>
                  <a:lnTo>
                    <a:pt x="463677" y="8785"/>
                  </a:lnTo>
                  <a:lnTo>
                    <a:pt x="463106" y="8785"/>
                  </a:lnTo>
                  <a:cubicBezTo>
                    <a:pt x="455295" y="11738"/>
                    <a:pt x="453581" y="17548"/>
                    <a:pt x="448628" y="30217"/>
                  </a:cubicBezTo>
                  <a:cubicBezTo>
                    <a:pt x="448095" y="30342"/>
                    <a:pt x="447541" y="30342"/>
                    <a:pt x="447008" y="30217"/>
                  </a:cubicBezTo>
                  <a:cubicBezTo>
                    <a:pt x="446551" y="30924"/>
                    <a:pt x="446198" y="31694"/>
                    <a:pt x="445961" y="32503"/>
                  </a:cubicBezTo>
                  <a:lnTo>
                    <a:pt x="445961" y="33265"/>
                  </a:lnTo>
                  <a:lnTo>
                    <a:pt x="447485" y="33265"/>
                  </a:lnTo>
                  <a:cubicBezTo>
                    <a:pt x="447159" y="33725"/>
                    <a:pt x="446775" y="34142"/>
                    <a:pt x="446342" y="34503"/>
                  </a:cubicBezTo>
                  <a:cubicBezTo>
                    <a:pt x="444722" y="35551"/>
                    <a:pt x="443579" y="37075"/>
                    <a:pt x="443770" y="38027"/>
                  </a:cubicBezTo>
                  <a:lnTo>
                    <a:pt x="441865" y="38884"/>
                  </a:lnTo>
                  <a:cubicBezTo>
                    <a:pt x="441511" y="40204"/>
                    <a:pt x="441792" y="41613"/>
                    <a:pt x="442627" y="42694"/>
                  </a:cubicBezTo>
                  <a:cubicBezTo>
                    <a:pt x="441983" y="43535"/>
                    <a:pt x="441709" y="44600"/>
                    <a:pt x="441865" y="45647"/>
                  </a:cubicBezTo>
                  <a:cubicBezTo>
                    <a:pt x="441373" y="46000"/>
                    <a:pt x="441006" y="46501"/>
                    <a:pt x="440817" y="47076"/>
                  </a:cubicBezTo>
                  <a:cubicBezTo>
                    <a:pt x="440744" y="47485"/>
                    <a:pt x="440744" y="47905"/>
                    <a:pt x="440817" y="48314"/>
                  </a:cubicBezTo>
                  <a:cubicBezTo>
                    <a:pt x="440109" y="49063"/>
                    <a:pt x="439703" y="50047"/>
                    <a:pt x="439674" y="51076"/>
                  </a:cubicBezTo>
                  <a:cubicBezTo>
                    <a:pt x="433959" y="51267"/>
                    <a:pt x="429292" y="55744"/>
                    <a:pt x="428911" y="61459"/>
                  </a:cubicBezTo>
                  <a:cubicBezTo>
                    <a:pt x="428055" y="65955"/>
                    <a:pt x="425941" y="70117"/>
                    <a:pt x="422815" y="73460"/>
                  </a:cubicBezTo>
                  <a:lnTo>
                    <a:pt x="422815" y="74222"/>
                  </a:lnTo>
                  <a:cubicBezTo>
                    <a:pt x="424556" y="74047"/>
                    <a:pt x="426193" y="73311"/>
                    <a:pt x="427482" y="72127"/>
                  </a:cubicBezTo>
                  <a:lnTo>
                    <a:pt x="428435" y="71365"/>
                  </a:lnTo>
                  <a:cubicBezTo>
                    <a:pt x="428515" y="72284"/>
                    <a:pt x="428515" y="73208"/>
                    <a:pt x="428435" y="74127"/>
                  </a:cubicBezTo>
                  <a:lnTo>
                    <a:pt x="428435" y="74889"/>
                  </a:lnTo>
                  <a:lnTo>
                    <a:pt x="425768" y="80509"/>
                  </a:lnTo>
                  <a:cubicBezTo>
                    <a:pt x="423364" y="80354"/>
                    <a:pt x="421144" y="79175"/>
                    <a:pt x="419671" y="77270"/>
                  </a:cubicBezTo>
                  <a:cubicBezTo>
                    <a:pt x="419671" y="74413"/>
                    <a:pt x="419671" y="71460"/>
                    <a:pt x="420243" y="68412"/>
                  </a:cubicBezTo>
                  <a:cubicBezTo>
                    <a:pt x="422275" y="67058"/>
                    <a:pt x="423864" y="65137"/>
                    <a:pt x="424815" y="62887"/>
                  </a:cubicBezTo>
                  <a:cubicBezTo>
                    <a:pt x="425114" y="62347"/>
                    <a:pt x="425465" y="61836"/>
                    <a:pt x="425863" y="61363"/>
                  </a:cubicBezTo>
                  <a:cubicBezTo>
                    <a:pt x="430712" y="56049"/>
                    <a:pt x="431844" y="48319"/>
                    <a:pt x="428720" y="41837"/>
                  </a:cubicBezTo>
                  <a:cubicBezTo>
                    <a:pt x="430479" y="41780"/>
                    <a:pt x="432120" y="40942"/>
                    <a:pt x="433197" y="39551"/>
                  </a:cubicBezTo>
                  <a:cubicBezTo>
                    <a:pt x="435344" y="36956"/>
                    <a:pt x="435612" y="33286"/>
                    <a:pt x="433864" y="30407"/>
                  </a:cubicBezTo>
                  <a:lnTo>
                    <a:pt x="446722" y="19930"/>
                  </a:lnTo>
                  <a:cubicBezTo>
                    <a:pt x="448476" y="18090"/>
                    <a:pt x="448476" y="15197"/>
                    <a:pt x="446722" y="13357"/>
                  </a:cubicBezTo>
                  <a:cubicBezTo>
                    <a:pt x="445850" y="12382"/>
                    <a:pt x="444602" y="11827"/>
                    <a:pt x="443294" y="11833"/>
                  </a:cubicBezTo>
                  <a:cubicBezTo>
                    <a:pt x="442130" y="11848"/>
                    <a:pt x="441011" y="12289"/>
                    <a:pt x="440150" y="13072"/>
                  </a:cubicBezTo>
                  <a:lnTo>
                    <a:pt x="427387" y="26597"/>
                  </a:lnTo>
                  <a:lnTo>
                    <a:pt x="433673" y="13834"/>
                  </a:lnTo>
                  <a:cubicBezTo>
                    <a:pt x="434060" y="12789"/>
                    <a:pt x="434060" y="11640"/>
                    <a:pt x="433673" y="10595"/>
                  </a:cubicBezTo>
                  <a:cubicBezTo>
                    <a:pt x="433062" y="9031"/>
                    <a:pt x="431699" y="7884"/>
                    <a:pt x="430054" y="7547"/>
                  </a:cubicBezTo>
                  <a:cubicBezTo>
                    <a:pt x="428874" y="7009"/>
                    <a:pt x="427519" y="7009"/>
                    <a:pt x="426339" y="7547"/>
                  </a:cubicBezTo>
                  <a:cubicBezTo>
                    <a:pt x="425277" y="8017"/>
                    <a:pt x="424427" y="8866"/>
                    <a:pt x="423958" y="9928"/>
                  </a:cubicBezTo>
                  <a:lnTo>
                    <a:pt x="418338" y="28978"/>
                  </a:lnTo>
                  <a:cubicBezTo>
                    <a:pt x="415813" y="27800"/>
                    <a:pt x="412995" y="27402"/>
                    <a:pt x="410242" y="27835"/>
                  </a:cubicBezTo>
                  <a:cubicBezTo>
                    <a:pt x="402527" y="28407"/>
                    <a:pt x="391192" y="32026"/>
                    <a:pt x="390525" y="37932"/>
                  </a:cubicBezTo>
                  <a:cubicBezTo>
                    <a:pt x="390215" y="38596"/>
                    <a:pt x="390215" y="39363"/>
                    <a:pt x="390525" y="40027"/>
                  </a:cubicBezTo>
                  <a:cubicBezTo>
                    <a:pt x="389954" y="40980"/>
                    <a:pt x="389096" y="42313"/>
                    <a:pt x="388239" y="43456"/>
                  </a:cubicBezTo>
                  <a:lnTo>
                    <a:pt x="386810" y="45647"/>
                  </a:lnTo>
                  <a:cubicBezTo>
                    <a:pt x="385858" y="47171"/>
                    <a:pt x="386334" y="47933"/>
                    <a:pt x="386810" y="48600"/>
                  </a:cubicBezTo>
                  <a:cubicBezTo>
                    <a:pt x="387287" y="49267"/>
                    <a:pt x="387287" y="49171"/>
                    <a:pt x="386810" y="50219"/>
                  </a:cubicBezTo>
                  <a:lnTo>
                    <a:pt x="386048" y="51172"/>
                  </a:lnTo>
                  <a:cubicBezTo>
                    <a:pt x="383855" y="53339"/>
                    <a:pt x="382391" y="56135"/>
                    <a:pt x="381857" y="59173"/>
                  </a:cubicBezTo>
                  <a:cubicBezTo>
                    <a:pt x="381857" y="60887"/>
                    <a:pt x="383381" y="60982"/>
                    <a:pt x="383953" y="60982"/>
                  </a:cubicBezTo>
                  <a:cubicBezTo>
                    <a:pt x="383783" y="61311"/>
                    <a:pt x="383783" y="61702"/>
                    <a:pt x="383953" y="62030"/>
                  </a:cubicBezTo>
                  <a:lnTo>
                    <a:pt x="383953" y="62983"/>
                  </a:lnTo>
                  <a:cubicBezTo>
                    <a:pt x="383687" y="63248"/>
                    <a:pt x="383491" y="63576"/>
                    <a:pt x="383381" y="63935"/>
                  </a:cubicBezTo>
                  <a:cubicBezTo>
                    <a:pt x="383169" y="64421"/>
                    <a:pt x="383169" y="64973"/>
                    <a:pt x="383381" y="65459"/>
                  </a:cubicBezTo>
                  <a:cubicBezTo>
                    <a:pt x="383743" y="66031"/>
                    <a:pt x="384334" y="66412"/>
                    <a:pt x="385001" y="66507"/>
                  </a:cubicBezTo>
                  <a:cubicBezTo>
                    <a:pt x="384100" y="67781"/>
                    <a:pt x="383854" y="69404"/>
                    <a:pt x="384334" y="70888"/>
                  </a:cubicBezTo>
                  <a:cubicBezTo>
                    <a:pt x="384867" y="72323"/>
                    <a:pt x="386083" y="73396"/>
                    <a:pt x="387572" y="73746"/>
                  </a:cubicBezTo>
                  <a:cubicBezTo>
                    <a:pt x="389896" y="74270"/>
                    <a:pt x="392297" y="74270"/>
                    <a:pt x="394621" y="73746"/>
                  </a:cubicBezTo>
                  <a:cubicBezTo>
                    <a:pt x="395573" y="74413"/>
                    <a:pt x="396050" y="77937"/>
                    <a:pt x="396431" y="80985"/>
                  </a:cubicBezTo>
                  <a:lnTo>
                    <a:pt x="393383" y="82128"/>
                  </a:lnTo>
                  <a:cubicBezTo>
                    <a:pt x="389711" y="83327"/>
                    <a:pt x="386193" y="84958"/>
                    <a:pt x="382905" y="86986"/>
                  </a:cubicBezTo>
                  <a:cubicBezTo>
                    <a:pt x="381414" y="87085"/>
                    <a:pt x="379919" y="87085"/>
                    <a:pt x="378428" y="86986"/>
                  </a:cubicBezTo>
                  <a:cubicBezTo>
                    <a:pt x="375383" y="86717"/>
                    <a:pt x="372323" y="87276"/>
                    <a:pt x="369570" y="88605"/>
                  </a:cubicBezTo>
                  <a:cubicBezTo>
                    <a:pt x="366071" y="90811"/>
                    <a:pt x="363108" y="93773"/>
                    <a:pt x="360902" y="97273"/>
                  </a:cubicBezTo>
                  <a:cubicBezTo>
                    <a:pt x="359013" y="101537"/>
                    <a:pt x="356580" y="105539"/>
                    <a:pt x="353663" y="109179"/>
                  </a:cubicBezTo>
                  <a:cubicBezTo>
                    <a:pt x="350916" y="113168"/>
                    <a:pt x="348556" y="117410"/>
                    <a:pt x="346615" y="121847"/>
                  </a:cubicBezTo>
                  <a:cubicBezTo>
                    <a:pt x="345758" y="123276"/>
                    <a:pt x="344900" y="124609"/>
                    <a:pt x="344043" y="125848"/>
                  </a:cubicBezTo>
                  <a:cubicBezTo>
                    <a:pt x="341263" y="128974"/>
                    <a:pt x="339706" y="132999"/>
                    <a:pt x="339662" y="137182"/>
                  </a:cubicBezTo>
                  <a:cubicBezTo>
                    <a:pt x="339616" y="137784"/>
                    <a:pt x="339616" y="138390"/>
                    <a:pt x="339662" y="138992"/>
                  </a:cubicBezTo>
                  <a:lnTo>
                    <a:pt x="203740" y="138992"/>
                  </a:lnTo>
                  <a:cubicBezTo>
                    <a:pt x="202311" y="138992"/>
                    <a:pt x="200215" y="137563"/>
                    <a:pt x="198311" y="136706"/>
                  </a:cubicBezTo>
                  <a:cubicBezTo>
                    <a:pt x="196199" y="135586"/>
                    <a:pt x="193960" y="134723"/>
                    <a:pt x="191643" y="134134"/>
                  </a:cubicBezTo>
                  <a:cubicBezTo>
                    <a:pt x="190717" y="133828"/>
                    <a:pt x="189758" y="133635"/>
                    <a:pt x="188786" y="133563"/>
                  </a:cubicBezTo>
                  <a:cubicBezTo>
                    <a:pt x="187179" y="133350"/>
                    <a:pt x="185588" y="133031"/>
                    <a:pt x="184023" y="132610"/>
                  </a:cubicBezTo>
                  <a:cubicBezTo>
                    <a:pt x="182069" y="132265"/>
                    <a:pt x="180071" y="132265"/>
                    <a:pt x="178118" y="132610"/>
                  </a:cubicBezTo>
                  <a:cubicBezTo>
                    <a:pt x="176772" y="132920"/>
                    <a:pt x="175401" y="133112"/>
                    <a:pt x="174022" y="133182"/>
                  </a:cubicBezTo>
                  <a:cubicBezTo>
                    <a:pt x="170262" y="133319"/>
                    <a:pt x="166499" y="133095"/>
                    <a:pt x="162782" y="132515"/>
                  </a:cubicBezTo>
                  <a:cubicBezTo>
                    <a:pt x="159309" y="132035"/>
                    <a:pt x="155810" y="131781"/>
                    <a:pt x="152305" y="131753"/>
                  </a:cubicBezTo>
                  <a:cubicBezTo>
                    <a:pt x="149418" y="131602"/>
                    <a:pt x="146524" y="131602"/>
                    <a:pt x="143637" y="131753"/>
                  </a:cubicBezTo>
                  <a:cubicBezTo>
                    <a:pt x="139061" y="125271"/>
                    <a:pt x="136090" y="117795"/>
                    <a:pt x="134969" y="109941"/>
                  </a:cubicBezTo>
                  <a:cubicBezTo>
                    <a:pt x="134755" y="108957"/>
                    <a:pt x="134436" y="107999"/>
                    <a:pt x="134017" y="107083"/>
                  </a:cubicBezTo>
                  <a:lnTo>
                    <a:pt x="134017" y="105940"/>
                  </a:lnTo>
                  <a:cubicBezTo>
                    <a:pt x="134102" y="105760"/>
                    <a:pt x="134102" y="105550"/>
                    <a:pt x="134017" y="105369"/>
                  </a:cubicBezTo>
                  <a:cubicBezTo>
                    <a:pt x="131414" y="98661"/>
                    <a:pt x="127641" y="92469"/>
                    <a:pt x="122873" y="87081"/>
                  </a:cubicBezTo>
                  <a:cubicBezTo>
                    <a:pt x="120794" y="85364"/>
                    <a:pt x="118400" y="84069"/>
                    <a:pt x="115824" y="83271"/>
                  </a:cubicBezTo>
                  <a:cubicBezTo>
                    <a:pt x="112755" y="82224"/>
                    <a:pt x="109864" y="80714"/>
                    <a:pt x="107252" y="78794"/>
                  </a:cubicBezTo>
                  <a:cubicBezTo>
                    <a:pt x="108458" y="77028"/>
                    <a:pt x="109091" y="74933"/>
                    <a:pt x="109061" y="72793"/>
                  </a:cubicBezTo>
                  <a:cubicBezTo>
                    <a:pt x="110718" y="73487"/>
                    <a:pt x="112505" y="73812"/>
                    <a:pt x="114300" y="73746"/>
                  </a:cubicBezTo>
                  <a:cubicBezTo>
                    <a:pt x="115729" y="73746"/>
                    <a:pt x="118015" y="72603"/>
                    <a:pt x="117729" y="68602"/>
                  </a:cubicBezTo>
                  <a:cubicBezTo>
                    <a:pt x="117729" y="67650"/>
                    <a:pt x="118301" y="67459"/>
                    <a:pt x="118396" y="67459"/>
                  </a:cubicBezTo>
                  <a:cubicBezTo>
                    <a:pt x="118674" y="67285"/>
                    <a:pt x="118877" y="67013"/>
                    <a:pt x="118967" y="66697"/>
                  </a:cubicBezTo>
                  <a:cubicBezTo>
                    <a:pt x="118944" y="66444"/>
                    <a:pt x="118944" y="66189"/>
                    <a:pt x="118967" y="65935"/>
                  </a:cubicBezTo>
                  <a:lnTo>
                    <a:pt x="119634" y="64697"/>
                  </a:lnTo>
                  <a:cubicBezTo>
                    <a:pt x="119503" y="64069"/>
                    <a:pt x="119503" y="63421"/>
                    <a:pt x="119634" y="62792"/>
                  </a:cubicBezTo>
                  <a:lnTo>
                    <a:pt x="119634" y="61554"/>
                  </a:lnTo>
                  <a:cubicBezTo>
                    <a:pt x="121158" y="61078"/>
                    <a:pt x="122015" y="60411"/>
                    <a:pt x="122301" y="59554"/>
                  </a:cubicBezTo>
                  <a:cubicBezTo>
                    <a:pt x="122587" y="58696"/>
                    <a:pt x="122301" y="57268"/>
                    <a:pt x="121158" y="56029"/>
                  </a:cubicBezTo>
                  <a:cubicBezTo>
                    <a:pt x="120301" y="54696"/>
                    <a:pt x="119920" y="52505"/>
                    <a:pt x="121158" y="51838"/>
                  </a:cubicBezTo>
                  <a:cubicBezTo>
                    <a:pt x="122396" y="51172"/>
                    <a:pt x="122396" y="46981"/>
                    <a:pt x="121920" y="44028"/>
                  </a:cubicBezTo>
                  <a:cubicBezTo>
                    <a:pt x="121963" y="43457"/>
                    <a:pt x="121963" y="42884"/>
                    <a:pt x="121920" y="42313"/>
                  </a:cubicBezTo>
                  <a:cubicBezTo>
                    <a:pt x="123744" y="41243"/>
                    <a:pt x="124727" y="39164"/>
                    <a:pt x="124397" y="37075"/>
                  </a:cubicBezTo>
                  <a:cubicBezTo>
                    <a:pt x="124397" y="36122"/>
                    <a:pt x="123254" y="33074"/>
                    <a:pt x="117824" y="33265"/>
                  </a:cubicBezTo>
                  <a:cubicBezTo>
                    <a:pt x="114923" y="31660"/>
                    <a:pt x="111530" y="31185"/>
                    <a:pt x="108299" y="31931"/>
                  </a:cubicBezTo>
                  <a:cubicBezTo>
                    <a:pt x="104040" y="29333"/>
                    <a:pt x="98863" y="28708"/>
                    <a:pt x="94107" y="30217"/>
                  </a:cubicBezTo>
                  <a:cubicBezTo>
                    <a:pt x="90361" y="32158"/>
                    <a:pt x="87648" y="35636"/>
                    <a:pt x="86678" y="39742"/>
                  </a:cubicBezTo>
                  <a:cubicBezTo>
                    <a:pt x="81455" y="46239"/>
                    <a:pt x="79650" y="54839"/>
                    <a:pt x="81820" y="62887"/>
                  </a:cubicBezTo>
                  <a:cubicBezTo>
                    <a:pt x="79414" y="64418"/>
                    <a:pt x="78114" y="67204"/>
                    <a:pt x="78486" y="70031"/>
                  </a:cubicBezTo>
                  <a:cubicBezTo>
                    <a:pt x="78657" y="71970"/>
                    <a:pt x="79969" y="73619"/>
                    <a:pt x="81820" y="74222"/>
                  </a:cubicBezTo>
                  <a:cubicBezTo>
                    <a:pt x="83153" y="74222"/>
                    <a:pt x="85820" y="74222"/>
                    <a:pt x="89345" y="71079"/>
                  </a:cubicBezTo>
                  <a:cubicBezTo>
                    <a:pt x="88958" y="72242"/>
                    <a:pt x="88448" y="73360"/>
                    <a:pt x="87821" y="74413"/>
                  </a:cubicBezTo>
                  <a:cubicBezTo>
                    <a:pt x="83220" y="77390"/>
                    <a:pt x="78171" y="79610"/>
                    <a:pt x="72866" y="80985"/>
                  </a:cubicBezTo>
                  <a:lnTo>
                    <a:pt x="40767" y="15072"/>
                  </a:lnTo>
                  <a:cubicBezTo>
                    <a:pt x="41730" y="13968"/>
                    <a:pt x="41953" y="12401"/>
                    <a:pt x="41339" y="11071"/>
                  </a:cubicBezTo>
                  <a:cubicBezTo>
                    <a:pt x="40672" y="10183"/>
                    <a:pt x="39585" y="9712"/>
                    <a:pt x="38481" y="9833"/>
                  </a:cubicBezTo>
                  <a:cubicBezTo>
                    <a:pt x="37155" y="9911"/>
                    <a:pt x="35874" y="10338"/>
                    <a:pt x="34766" y="11071"/>
                  </a:cubicBezTo>
                  <a:cubicBezTo>
                    <a:pt x="33329" y="11959"/>
                    <a:pt x="32275" y="13352"/>
                    <a:pt x="31814" y="14977"/>
                  </a:cubicBezTo>
                  <a:cubicBezTo>
                    <a:pt x="31683" y="15711"/>
                    <a:pt x="31855" y="16467"/>
                    <a:pt x="32290" y="17072"/>
                  </a:cubicBezTo>
                  <a:cubicBezTo>
                    <a:pt x="32926" y="17945"/>
                    <a:pt x="33977" y="18416"/>
                    <a:pt x="35052" y="18310"/>
                  </a:cubicBezTo>
                  <a:lnTo>
                    <a:pt x="35624" y="18310"/>
                  </a:lnTo>
                  <a:lnTo>
                    <a:pt x="32290" y="22978"/>
                  </a:lnTo>
                  <a:cubicBezTo>
                    <a:pt x="24194" y="34884"/>
                    <a:pt x="7239" y="59649"/>
                    <a:pt x="7144" y="74698"/>
                  </a:cubicBezTo>
                  <a:cubicBezTo>
                    <a:pt x="7144" y="80032"/>
                    <a:pt x="10287" y="84223"/>
                    <a:pt x="16097" y="92701"/>
                  </a:cubicBezTo>
                  <a:lnTo>
                    <a:pt x="19241" y="97177"/>
                  </a:lnTo>
                  <a:cubicBezTo>
                    <a:pt x="18499" y="102904"/>
                    <a:pt x="17223" y="108548"/>
                    <a:pt x="15431" y="114037"/>
                  </a:cubicBezTo>
                  <a:cubicBezTo>
                    <a:pt x="11847" y="123719"/>
                    <a:pt x="10196" y="134010"/>
                    <a:pt x="10573" y="144326"/>
                  </a:cubicBezTo>
                  <a:cubicBezTo>
                    <a:pt x="14096" y="154107"/>
                    <a:pt x="20142" y="162782"/>
                    <a:pt x="28099" y="169472"/>
                  </a:cubicBezTo>
                  <a:cubicBezTo>
                    <a:pt x="31909" y="172635"/>
                    <a:pt x="35128" y="176445"/>
                    <a:pt x="37624" y="180712"/>
                  </a:cubicBezTo>
                  <a:cubicBezTo>
                    <a:pt x="40100" y="190237"/>
                    <a:pt x="41815" y="193666"/>
                    <a:pt x="43910" y="193761"/>
                  </a:cubicBezTo>
                  <a:cubicBezTo>
                    <a:pt x="48101" y="193761"/>
                    <a:pt x="48959" y="189856"/>
                    <a:pt x="49625" y="186712"/>
                  </a:cubicBezTo>
                  <a:cubicBezTo>
                    <a:pt x="49757" y="184999"/>
                    <a:pt x="50349" y="183354"/>
                    <a:pt x="51340" y="181950"/>
                  </a:cubicBezTo>
                  <a:cubicBezTo>
                    <a:pt x="51420" y="181735"/>
                    <a:pt x="51420" y="181499"/>
                    <a:pt x="51340" y="181283"/>
                  </a:cubicBezTo>
                  <a:cubicBezTo>
                    <a:pt x="51340" y="180712"/>
                    <a:pt x="51340" y="180331"/>
                    <a:pt x="50006" y="179378"/>
                  </a:cubicBezTo>
                  <a:cubicBezTo>
                    <a:pt x="47099" y="176552"/>
                    <a:pt x="44770" y="173188"/>
                    <a:pt x="43148" y="169472"/>
                  </a:cubicBezTo>
                  <a:cubicBezTo>
                    <a:pt x="43677" y="161887"/>
                    <a:pt x="45280" y="154414"/>
                    <a:pt x="47911" y="147279"/>
                  </a:cubicBezTo>
                  <a:lnTo>
                    <a:pt x="49244" y="142993"/>
                  </a:lnTo>
                  <a:cubicBezTo>
                    <a:pt x="52762" y="142617"/>
                    <a:pt x="56238" y="141915"/>
                    <a:pt x="59627" y="140897"/>
                  </a:cubicBezTo>
                  <a:cubicBezTo>
                    <a:pt x="63800" y="139905"/>
                    <a:pt x="67856" y="138468"/>
                    <a:pt x="71723" y="136611"/>
                  </a:cubicBezTo>
                  <a:cubicBezTo>
                    <a:pt x="73190" y="141316"/>
                    <a:pt x="75771" y="145593"/>
                    <a:pt x="79248" y="149089"/>
                  </a:cubicBezTo>
                  <a:cubicBezTo>
                    <a:pt x="77739" y="153779"/>
                    <a:pt x="75990" y="158389"/>
                    <a:pt x="74009" y="162900"/>
                  </a:cubicBezTo>
                  <a:cubicBezTo>
                    <a:pt x="70653" y="170400"/>
                    <a:pt x="67852" y="178136"/>
                    <a:pt x="65627" y="186046"/>
                  </a:cubicBezTo>
                  <a:cubicBezTo>
                    <a:pt x="64503" y="195527"/>
                    <a:pt x="64153" y="205083"/>
                    <a:pt x="64580" y="214621"/>
                  </a:cubicBezTo>
                  <a:cubicBezTo>
                    <a:pt x="65180" y="223860"/>
                    <a:pt x="64694" y="233118"/>
                    <a:pt x="63151" y="242243"/>
                  </a:cubicBezTo>
                  <a:cubicBezTo>
                    <a:pt x="61599" y="248053"/>
                    <a:pt x="60830" y="254043"/>
                    <a:pt x="60865" y="260055"/>
                  </a:cubicBezTo>
                  <a:lnTo>
                    <a:pt x="60865" y="265008"/>
                  </a:lnTo>
                  <a:cubicBezTo>
                    <a:pt x="60865" y="276628"/>
                    <a:pt x="61627" y="303108"/>
                    <a:pt x="62294" y="310728"/>
                  </a:cubicBezTo>
                  <a:cubicBezTo>
                    <a:pt x="62257" y="310884"/>
                    <a:pt x="62257" y="311048"/>
                    <a:pt x="62294" y="311204"/>
                  </a:cubicBezTo>
                  <a:cubicBezTo>
                    <a:pt x="62872" y="311599"/>
                    <a:pt x="63021" y="312387"/>
                    <a:pt x="62627" y="312966"/>
                  </a:cubicBezTo>
                  <a:cubicBezTo>
                    <a:pt x="62232" y="313545"/>
                    <a:pt x="61443" y="313694"/>
                    <a:pt x="60865" y="313300"/>
                  </a:cubicBezTo>
                  <a:cubicBezTo>
                    <a:pt x="60799" y="313485"/>
                    <a:pt x="60799" y="313686"/>
                    <a:pt x="60865" y="313871"/>
                  </a:cubicBezTo>
                  <a:cubicBezTo>
                    <a:pt x="60714" y="313802"/>
                    <a:pt x="60540" y="313802"/>
                    <a:pt x="60389" y="313871"/>
                  </a:cubicBezTo>
                  <a:cubicBezTo>
                    <a:pt x="60308" y="314086"/>
                    <a:pt x="60308" y="314323"/>
                    <a:pt x="60389" y="314538"/>
                  </a:cubicBezTo>
                  <a:cubicBezTo>
                    <a:pt x="60042" y="314557"/>
                    <a:pt x="59742" y="314783"/>
                    <a:pt x="59627" y="315110"/>
                  </a:cubicBezTo>
                  <a:cubicBezTo>
                    <a:pt x="59509" y="315416"/>
                    <a:pt x="59509" y="315755"/>
                    <a:pt x="59627" y="316062"/>
                  </a:cubicBezTo>
                  <a:cubicBezTo>
                    <a:pt x="59368" y="315886"/>
                    <a:pt x="59028" y="315886"/>
                    <a:pt x="58769" y="316062"/>
                  </a:cubicBezTo>
                  <a:cubicBezTo>
                    <a:pt x="58703" y="316279"/>
                    <a:pt x="58703" y="316512"/>
                    <a:pt x="58769" y="316729"/>
                  </a:cubicBezTo>
                  <a:lnTo>
                    <a:pt x="57150" y="315014"/>
                  </a:lnTo>
                  <a:cubicBezTo>
                    <a:pt x="58103" y="315014"/>
                    <a:pt x="59531" y="314062"/>
                    <a:pt x="59436" y="313300"/>
                  </a:cubicBezTo>
                  <a:cubicBezTo>
                    <a:pt x="59764" y="313134"/>
                    <a:pt x="59980" y="312808"/>
                    <a:pt x="60008" y="312442"/>
                  </a:cubicBezTo>
                  <a:cubicBezTo>
                    <a:pt x="60110" y="312232"/>
                    <a:pt x="60110" y="311986"/>
                    <a:pt x="60008" y="311776"/>
                  </a:cubicBezTo>
                  <a:cubicBezTo>
                    <a:pt x="60082" y="311593"/>
                    <a:pt x="60082" y="311387"/>
                    <a:pt x="60008" y="311204"/>
                  </a:cubicBezTo>
                  <a:lnTo>
                    <a:pt x="61436" y="311204"/>
                  </a:lnTo>
                  <a:lnTo>
                    <a:pt x="60865" y="311204"/>
                  </a:lnTo>
                  <a:lnTo>
                    <a:pt x="60865" y="310728"/>
                  </a:lnTo>
                  <a:lnTo>
                    <a:pt x="60865" y="311204"/>
                  </a:lnTo>
                  <a:cubicBezTo>
                    <a:pt x="60714" y="311135"/>
                    <a:pt x="60540" y="311135"/>
                    <a:pt x="60389" y="311204"/>
                  </a:cubicBezTo>
                  <a:cubicBezTo>
                    <a:pt x="60229" y="311433"/>
                    <a:pt x="60229" y="311738"/>
                    <a:pt x="60389" y="311966"/>
                  </a:cubicBezTo>
                  <a:cubicBezTo>
                    <a:pt x="60330" y="312152"/>
                    <a:pt x="60330" y="312352"/>
                    <a:pt x="60389" y="312538"/>
                  </a:cubicBezTo>
                  <a:cubicBezTo>
                    <a:pt x="60208" y="312452"/>
                    <a:pt x="59998" y="312452"/>
                    <a:pt x="59817" y="312538"/>
                  </a:cubicBezTo>
                  <a:cubicBezTo>
                    <a:pt x="59737" y="312785"/>
                    <a:pt x="59737" y="313052"/>
                    <a:pt x="59817" y="313300"/>
                  </a:cubicBezTo>
                  <a:cubicBezTo>
                    <a:pt x="59611" y="313181"/>
                    <a:pt x="59357" y="313181"/>
                    <a:pt x="59150" y="313300"/>
                  </a:cubicBezTo>
                  <a:cubicBezTo>
                    <a:pt x="59056" y="313578"/>
                    <a:pt x="59056" y="313879"/>
                    <a:pt x="59150" y="314157"/>
                  </a:cubicBezTo>
                  <a:lnTo>
                    <a:pt x="54102" y="312347"/>
                  </a:lnTo>
                  <a:cubicBezTo>
                    <a:pt x="55055" y="312347"/>
                    <a:pt x="56102" y="311585"/>
                    <a:pt x="56007" y="311014"/>
                  </a:cubicBezTo>
                  <a:cubicBezTo>
                    <a:pt x="56126" y="310807"/>
                    <a:pt x="56126" y="310554"/>
                    <a:pt x="56007" y="310347"/>
                  </a:cubicBezTo>
                  <a:cubicBezTo>
                    <a:pt x="56081" y="310164"/>
                    <a:pt x="56081" y="309958"/>
                    <a:pt x="56007" y="309775"/>
                  </a:cubicBezTo>
                  <a:lnTo>
                    <a:pt x="56007" y="309204"/>
                  </a:lnTo>
                  <a:lnTo>
                    <a:pt x="55531" y="309204"/>
                  </a:lnTo>
                  <a:cubicBezTo>
                    <a:pt x="55350" y="309118"/>
                    <a:pt x="55140" y="309118"/>
                    <a:pt x="54959" y="309204"/>
                  </a:cubicBezTo>
                  <a:cubicBezTo>
                    <a:pt x="54915" y="309392"/>
                    <a:pt x="54915" y="309588"/>
                    <a:pt x="54959" y="309775"/>
                  </a:cubicBezTo>
                  <a:cubicBezTo>
                    <a:pt x="54778" y="309690"/>
                    <a:pt x="54569" y="309690"/>
                    <a:pt x="54388" y="309775"/>
                  </a:cubicBezTo>
                  <a:cubicBezTo>
                    <a:pt x="54329" y="309961"/>
                    <a:pt x="54329" y="310161"/>
                    <a:pt x="54388" y="310347"/>
                  </a:cubicBezTo>
                  <a:lnTo>
                    <a:pt x="51340" y="309394"/>
                  </a:lnTo>
                  <a:cubicBezTo>
                    <a:pt x="52197" y="309394"/>
                    <a:pt x="53054" y="309394"/>
                    <a:pt x="53150" y="308442"/>
                  </a:cubicBezTo>
                  <a:cubicBezTo>
                    <a:pt x="53208" y="308289"/>
                    <a:pt x="53208" y="308119"/>
                    <a:pt x="53150" y="307966"/>
                  </a:cubicBezTo>
                  <a:lnTo>
                    <a:pt x="53721" y="307966"/>
                  </a:lnTo>
                  <a:lnTo>
                    <a:pt x="53150" y="307966"/>
                  </a:lnTo>
                  <a:lnTo>
                    <a:pt x="53150" y="302822"/>
                  </a:lnTo>
                  <a:cubicBezTo>
                    <a:pt x="52980" y="302696"/>
                    <a:pt x="52747" y="302696"/>
                    <a:pt x="52578" y="302822"/>
                  </a:cubicBezTo>
                  <a:cubicBezTo>
                    <a:pt x="52397" y="302737"/>
                    <a:pt x="52187" y="302737"/>
                    <a:pt x="52007" y="302822"/>
                  </a:cubicBezTo>
                  <a:lnTo>
                    <a:pt x="51244" y="301870"/>
                  </a:lnTo>
                  <a:cubicBezTo>
                    <a:pt x="52197" y="301870"/>
                    <a:pt x="52292" y="301870"/>
                    <a:pt x="52388" y="301203"/>
                  </a:cubicBezTo>
                  <a:lnTo>
                    <a:pt x="51340" y="301203"/>
                  </a:lnTo>
                  <a:lnTo>
                    <a:pt x="51816" y="301203"/>
                  </a:lnTo>
                  <a:lnTo>
                    <a:pt x="51816" y="301679"/>
                  </a:lnTo>
                  <a:cubicBezTo>
                    <a:pt x="51635" y="301594"/>
                    <a:pt x="51425" y="301594"/>
                    <a:pt x="51244" y="301679"/>
                  </a:cubicBezTo>
                  <a:lnTo>
                    <a:pt x="47149" y="302822"/>
                  </a:lnTo>
                  <a:cubicBezTo>
                    <a:pt x="47816" y="302822"/>
                    <a:pt x="48006" y="302822"/>
                    <a:pt x="48006" y="302251"/>
                  </a:cubicBezTo>
                  <a:lnTo>
                    <a:pt x="47054" y="300822"/>
                  </a:lnTo>
                  <a:lnTo>
                    <a:pt x="48292" y="300822"/>
                  </a:lnTo>
                  <a:lnTo>
                    <a:pt x="49054" y="297012"/>
                  </a:lnTo>
                  <a:lnTo>
                    <a:pt x="46006" y="299584"/>
                  </a:lnTo>
                  <a:lnTo>
                    <a:pt x="45434" y="298631"/>
                  </a:lnTo>
                  <a:lnTo>
                    <a:pt x="46291" y="298631"/>
                  </a:lnTo>
                  <a:lnTo>
                    <a:pt x="44768" y="293297"/>
                  </a:lnTo>
                  <a:lnTo>
                    <a:pt x="41815" y="295678"/>
                  </a:lnTo>
                  <a:lnTo>
                    <a:pt x="41815" y="295012"/>
                  </a:lnTo>
                  <a:lnTo>
                    <a:pt x="42767" y="295012"/>
                  </a:lnTo>
                  <a:lnTo>
                    <a:pt x="43339" y="292154"/>
                  </a:lnTo>
                  <a:lnTo>
                    <a:pt x="41053" y="293297"/>
                  </a:lnTo>
                  <a:lnTo>
                    <a:pt x="41053" y="292821"/>
                  </a:lnTo>
                  <a:lnTo>
                    <a:pt x="41815" y="292821"/>
                  </a:lnTo>
                  <a:lnTo>
                    <a:pt x="41815" y="290440"/>
                  </a:lnTo>
                  <a:lnTo>
                    <a:pt x="40100" y="291106"/>
                  </a:lnTo>
                  <a:lnTo>
                    <a:pt x="41148" y="288916"/>
                  </a:lnTo>
                  <a:lnTo>
                    <a:pt x="39243" y="288916"/>
                  </a:lnTo>
                  <a:lnTo>
                    <a:pt x="39243" y="286725"/>
                  </a:lnTo>
                  <a:lnTo>
                    <a:pt x="37719" y="286725"/>
                  </a:lnTo>
                  <a:lnTo>
                    <a:pt x="38291" y="284629"/>
                  </a:lnTo>
                  <a:lnTo>
                    <a:pt x="36671" y="284629"/>
                  </a:lnTo>
                  <a:lnTo>
                    <a:pt x="36671" y="281677"/>
                  </a:lnTo>
                  <a:lnTo>
                    <a:pt x="35433" y="283772"/>
                  </a:lnTo>
                  <a:lnTo>
                    <a:pt x="35433" y="283010"/>
                  </a:lnTo>
                  <a:lnTo>
                    <a:pt x="36100" y="281010"/>
                  </a:lnTo>
                  <a:lnTo>
                    <a:pt x="34385" y="281010"/>
                  </a:lnTo>
                  <a:lnTo>
                    <a:pt x="35147" y="279200"/>
                  </a:lnTo>
                  <a:lnTo>
                    <a:pt x="33338" y="279200"/>
                  </a:lnTo>
                  <a:cubicBezTo>
                    <a:pt x="32877" y="278436"/>
                    <a:pt x="32219" y="277812"/>
                    <a:pt x="31433" y="277390"/>
                  </a:cubicBezTo>
                  <a:lnTo>
                    <a:pt x="31433" y="278248"/>
                  </a:lnTo>
                  <a:cubicBezTo>
                    <a:pt x="32021" y="278597"/>
                    <a:pt x="32512" y="279089"/>
                    <a:pt x="32861" y="279676"/>
                  </a:cubicBezTo>
                  <a:lnTo>
                    <a:pt x="31909" y="281010"/>
                  </a:lnTo>
                  <a:lnTo>
                    <a:pt x="33909" y="281010"/>
                  </a:lnTo>
                  <a:lnTo>
                    <a:pt x="32957" y="282343"/>
                  </a:lnTo>
                  <a:lnTo>
                    <a:pt x="34862" y="282343"/>
                  </a:lnTo>
                  <a:lnTo>
                    <a:pt x="34862" y="283105"/>
                  </a:lnTo>
                  <a:lnTo>
                    <a:pt x="33719" y="284153"/>
                  </a:lnTo>
                  <a:lnTo>
                    <a:pt x="35814" y="284725"/>
                  </a:lnTo>
                  <a:lnTo>
                    <a:pt x="35814" y="285296"/>
                  </a:lnTo>
                  <a:lnTo>
                    <a:pt x="34671" y="286439"/>
                  </a:lnTo>
                  <a:lnTo>
                    <a:pt x="36767" y="287011"/>
                  </a:lnTo>
                  <a:lnTo>
                    <a:pt x="35814" y="288249"/>
                  </a:lnTo>
                  <a:lnTo>
                    <a:pt x="37719" y="289106"/>
                  </a:lnTo>
                  <a:lnTo>
                    <a:pt x="36481" y="291011"/>
                  </a:lnTo>
                  <a:lnTo>
                    <a:pt x="38862" y="291011"/>
                  </a:lnTo>
                  <a:lnTo>
                    <a:pt x="37433" y="292726"/>
                  </a:lnTo>
                  <a:lnTo>
                    <a:pt x="39815" y="292726"/>
                  </a:lnTo>
                  <a:lnTo>
                    <a:pt x="37719" y="294154"/>
                  </a:lnTo>
                  <a:lnTo>
                    <a:pt x="40767" y="294821"/>
                  </a:lnTo>
                  <a:lnTo>
                    <a:pt x="37910" y="296536"/>
                  </a:lnTo>
                  <a:lnTo>
                    <a:pt x="41529" y="297202"/>
                  </a:lnTo>
                  <a:lnTo>
                    <a:pt x="41529" y="296631"/>
                  </a:lnTo>
                  <a:lnTo>
                    <a:pt x="41529" y="297393"/>
                  </a:lnTo>
                  <a:lnTo>
                    <a:pt x="38195" y="299203"/>
                  </a:lnTo>
                  <a:lnTo>
                    <a:pt x="42386" y="299965"/>
                  </a:lnTo>
                  <a:lnTo>
                    <a:pt x="42386" y="299298"/>
                  </a:lnTo>
                  <a:lnTo>
                    <a:pt x="43148" y="300441"/>
                  </a:lnTo>
                  <a:cubicBezTo>
                    <a:pt x="42997" y="300371"/>
                    <a:pt x="42823" y="300371"/>
                    <a:pt x="42672" y="300441"/>
                  </a:cubicBezTo>
                  <a:lnTo>
                    <a:pt x="41339" y="300441"/>
                  </a:lnTo>
                  <a:lnTo>
                    <a:pt x="41339" y="301108"/>
                  </a:lnTo>
                  <a:lnTo>
                    <a:pt x="44768" y="301108"/>
                  </a:lnTo>
                  <a:cubicBezTo>
                    <a:pt x="45244" y="301108"/>
                    <a:pt x="45434" y="300536"/>
                    <a:pt x="45625" y="300060"/>
                  </a:cubicBezTo>
                  <a:lnTo>
                    <a:pt x="46291" y="301108"/>
                  </a:lnTo>
                  <a:cubicBezTo>
                    <a:pt x="46092" y="300965"/>
                    <a:pt x="45824" y="300965"/>
                    <a:pt x="45625" y="301108"/>
                  </a:cubicBezTo>
                  <a:cubicBezTo>
                    <a:pt x="45448" y="301006"/>
                    <a:pt x="45230" y="301006"/>
                    <a:pt x="45053" y="301108"/>
                  </a:cubicBezTo>
                  <a:lnTo>
                    <a:pt x="43434" y="301108"/>
                  </a:lnTo>
                  <a:lnTo>
                    <a:pt x="43434" y="301679"/>
                  </a:lnTo>
                  <a:lnTo>
                    <a:pt x="45434" y="301679"/>
                  </a:lnTo>
                  <a:cubicBezTo>
                    <a:pt x="45634" y="301822"/>
                    <a:pt x="45902" y="301822"/>
                    <a:pt x="46101" y="301679"/>
                  </a:cubicBezTo>
                  <a:cubicBezTo>
                    <a:pt x="46337" y="301815"/>
                    <a:pt x="46627" y="301815"/>
                    <a:pt x="46863" y="301679"/>
                  </a:cubicBezTo>
                  <a:cubicBezTo>
                    <a:pt x="46863" y="301679"/>
                    <a:pt x="47625" y="301203"/>
                    <a:pt x="47816" y="300536"/>
                  </a:cubicBezTo>
                  <a:lnTo>
                    <a:pt x="48387" y="301393"/>
                  </a:lnTo>
                  <a:cubicBezTo>
                    <a:pt x="48139" y="301186"/>
                    <a:pt x="47778" y="301186"/>
                    <a:pt x="47530" y="301393"/>
                  </a:cubicBezTo>
                  <a:cubicBezTo>
                    <a:pt x="47323" y="301274"/>
                    <a:pt x="47069" y="301274"/>
                    <a:pt x="46863" y="301393"/>
                  </a:cubicBezTo>
                  <a:cubicBezTo>
                    <a:pt x="46686" y="301292"/>
                    <a:pt x="46468" y="301292"/>
                    <a:pt x="46291" y="301393"/>
                  </a:cubicBezTo>
                  <a:cubicBezTo>
                    <a:pt x="46115" y="301292"/>
                    <a:pt x="45897" y="301292"/>
                    <a:pt x="45720" y="301393"/>
                  </a:cubicBezTo>
                  <a:lnTo>
                    <a:pt x="45149" y="301393"/>
                  </a:lnTo>
                  <a:lnTo>
                    <a:pt x="45149" y="301965"/>
                  </a:lnTo>
                  <a:cubicBezTo>
                    <a:pt x="45296" y="302050"/>
                    <a:pt x="45477" y="302050"/>
                    <a:pt x="45625" y="301965"/>
                  </a:cubicBezTo>
                  <a:cubicBezTo>
                    <a:pt x="45794" y="302092"/>
                    <a:pt x="46027" y="302092"/>
                    <a:pt x="46196" y="301965"/>
                  </a:cubicBezTo>
                  <a:cubicBezTo>
                    <a:pt x="46413" y="302159"/>
                    <a:pt x="46741" y="302159"/>
                    <a:pt x="46958" y="301965"/>
                  </a:cubicBezTo>
                  <a:cubicBezTo>
                    <a:pt x="47206" y="302173"/>
                    <a:pt x="47568" y="302173"/>
                    <a:pt x="47816" y="301965"/>
                  </a:cubicBezTo>
                  <a:cubicBezTo>
                    <a:pt x="48387" y="301965"/>
                    <a:pt x="48768" y="301203"/>
                    <a:pt x="49054" y="300441"/>
                  </a:cubicBezTo>
                  <a:lnTo>
                    <a:pt x="49911" y="301584"/>
                  </a:lnTo>
                  <a:lnTo>
                    <a:pt x="51340" y="301584"/>
                  </a:lnTo>
                  <a:cubicBezTo>
                    <a:pt x="51159" y="301498"/>
                    <a:pt x="50949" y="301498"/>
                    <a:pt x="50768" y="301584"/>
                  </a:cubicBezTo>
                  <a:lnTo>
                    <a:pt x="49721" y="301584"/>
                  </a:lnTo>
                  <a:cubicBezTo>
                    <a:pt x="49492" y="301425"/>
                    <a:pt x="49187" y="301425"/>
                    <a:pt x="48959" y="301584"/>
                  </a:cubicBezTo>
                  <a:cubicBezTo>
                    <a:pt x="48752" y="301465"/>
                    <a:pt x="48498" y="301465"/>
                    <a:pt x="48292" y="301584"/>
                  </a:cubicBezTo>
                  <a:cubicBezTo>
                    <a:pt x="48108" y="301510"/>
                    <a:pt x="47904" y="301510"/>
                    <a:pt x="47720" y="301584"/>
                  </a:cubicBezTo>
                  <a:cubicBezTo>
                    <a:pt x="47551" y="301457"/>
                    <a:pt x="47318" y="301457"/>
                    <a:pt x="47149" y="301584"/>
                  </a:cubicBezTo>
                  <a:cubicBezTo>
                    <a:pt x="46998" y="301514"/>
                    <a:pt x="46824" y="301514"/>
                    <a:pt x="46673" y="301584"/>
                  </a:cubicBezTo>
                  <a:lnTo>
                    <a:pt x="46101" y="301584"/>
                  </a:lnTo>
                  <a:lnTo>
                    <a:pt x="46101" y="302060"/>
                  </a:lnTo>
                  <a:lnTo>
                    <a:pt x="45625" y="302060"/>
                  </a:lnTo>
                  <a:lnTo>
                    <a:pt x="48578" y="302060"/>
                  </a:lnTo>
                  <a:cubicBezTo>
                    <a:pt x="48735" y="302271"/>
                    <a:pt x="49034" y="302314"/>
                    <a:pt x="49244" y="302155"/>
                  </a:cubicBezTo>
                  <a:cubicBezTo>
                    <a:pt x="49280" y="302129"/>
                    <a:pt x="49312" y="302096"/>
                    <a:pt x="49340" y="302060"/>
                  </a:cubicBezTo>
                  <a:cubicBezTo>
                    <a:pt x="49587" y="302268"/>
                    <a:pt x="49949" y="302268"/>
                    <a:pt x="50197" y="302060"/>
                  </a:cubicBezTo>
                  <a:lnTo>
                    <a:pt x="51340" y="302060"/>
                  </a:lnTo>
                  <a:cubicBezTo>
                    <a:pt x="51911" y="302060"/>
                    <a:pt x="52388" y="301298"/>
                    <a:pt x="52673" y="300727"/>
                  </a:cubicBezTo>
                  <a:lnTo>
                    <a:pt x="53531" y="301679"/>
                  </a:lnTo>
                  <a:cubicBezTo>
                    <a:pt x="53324" y="301560"/>
                    <a:pt x="53070" y="301560"/>
                    <a:pt x="52864" y="301679"/>
                  </a:cubicBezTo>
                  <a:lnTo>
                    <a:pt x="50768" y="301679"/>
                  </a:lnTo>
                  <a:lnTo>
                    <a:pt x="51340" y="301679"/>
                  </a:lnTo>
                  <a:cubicBezTo>
                    <a:pt x="51104" y="301543"/>
                    <a:pt x="50813" y="301543"/>
                    <a:pt x="50578" y="301679"/>
                  </a:cubicBezTo>
                  <a:cubicBezTo>
                    <a:pt x="50378" y="301536"/>
                    <a:pt x="50110" y="301536"/>
                    <a:pt x="49911" y="301679"/>
                  </a:cubicBezTo>
                  <a:cubicBezTo>
                    <a:pt x="49705" y="301560"/>
                    <a:pt x="49451" y="301560"/>
                    <a:pt x="49244" y="301679"/>
                  </a:cubicBezTo>
                  <a:lnTo>
                    <a:pt x="47911" y="301679"/>
                  </a:lnTo>
                  <a:cubicBezTo>
                    <a:pt x="47760" y="301610"/>
                    <a:pt x="47586" y="301610"/>
                    <a:pt x="47435" y="301679"/>
                  </a:cubicBezTo>
                  <a:lnTo>
                    <a:pt x="46768" y="301679"/>
                  </a:lnTo>
                  <a:lnTo>
                    <a:pt x="46768" y="302155"/>
                  </a:lnTo>
                  <a:lnTo>
                    <a:pt x="47339" y="302155"/>
                  </a:lnTo>
                  <a:cubicBezTo>
                    <a:pt x="47556" y="302350"/>
                    <a:pt x="47884" y="302350"/>
                    <a:pt x="48101" y="302155"/>
                  </a:cubicBezTo>
                  <a:lnTo>
                    <a:pt x="48673" y="302155"/>
                  </a:lnTo>
                  <a:cubicBezTo>
                    <a:pt x="48890" y="302350"/>
                    <a:pt x="49218" y="302350"/>
                    <a:pt x="49435" y="302155"/>
                  </a:cubicBezTo>
                  <a:cubicBezTo>
                    <a:pt x="49683" y="302363"/>
                    <a:pt x="50044" y="302363"/>
                    <a:pt x="50292" y="302155"/>
                  </a:cubicBezTo>
                  <a:lnTo>
                    <a:pt x="51340" y="302155"/>
                  </a:lnTo>
                  <a:cubicBezTo>
                    <a:pt x="51657" y="302134"/>
                    <a:pt x="51943" y="301955"/>
                    <a:pt x="52102" y="301679"/>
                  </a:cubicBezTo>
                  <a:cubicBezTo>
                    <a:pt x="52285" y="301754"/>
                    <a:pt x="52490" y="301754"/>
                    <a:pt x="52673" y="301679"/>
                  </a:cubicBezTo>
                  <a:cubicBezTo>
                    <a:pt x="53340" y="301679"/>
                    <a:pt x="53816" y="300631"/>
                    <a:pt x="54197" y="299965"/>
                  </a:cubicBezTo>
                  <a:lnTo>
                    <a:pt x="56007" y="301965"/>
                  </a:lnTo>
                  <a:lnTo>
                    <a:pt x="55150" y="301965"/>
                  </a:lnTo>
                  <a:cubicBezTo>
                    <a:pt x="54939" y="301863"/>
                    <a:pt x="54694" y="301863"/>
                    <a:pt x="54483" y="301965"/>
                  </a:cubicBezTo>
                  <a:lnTo>
                    <a:pt x="53054" y="301965"/>
                  </a:lnTo>
                  <a:lnTo>
                    <a:pt x="54388" y="301965"/>
                  </a:lnTo>
                  <a:cubicBezTo>
                    <a:pt x="54207" y="301879"/>
                    <a:pt x="53997" y="301879"/>
                    <a:pt x="53816" y="301965"/>
                  </a:cubicBezTo>
                  <a:lnTo>
                    <a:pt x="52864" y="301965"/>
                  </a:lnTo>
                  <a:cubicBezTo>
                    <a:pt x="52635" y="301806"/>
                    <a:pt x="52331" y="301806"/>
                    <a:pt x="52102" y="301965"/>
                  </a:cubicBezTo>
                  <a:cubicBezTo>
                    <a:pt x="51873" y="301806"/>
                    <a:pt x="51569" y="301806"/>
                    <a:pt x="51340" y="301965"/>
                  </a:cubicBezTo>
                  <a:cubicBezTo>
                    <a:pt x="51155" y="301783"/>
                    <a:pt x="50858" y="301783"/>
                    <a:pt x="50673" y="301965"/>
                  </a:cubicBezTo>
                  <a:cubicBezTo>
                    <a:pt x="50492" y="301879"/>
                    <a:pt x="50282" y="301879"/>
                    <a:pt x="50102" y="301965"/>
                  </a:cubicBezTo>
                  <a:lnTo>
                    <a:pt x="48482" y="321872"/>
                  </a:lnTo>
                  <a:lnTo>
                    <a:pt x="48482" y="322444"/>
                  </a:lnTo>
                  <a:lnTo>
                    <a:pt x="49054" y="322444"/>
                  </a:lnTo>
                  <a:cubicBezTo>
                    <a:pt x="49205" y="322513"/>
                    <a:pt x="49379" y="322513"/>
                    <a:pt x="49530" y="322444"/>
                  </a:cubicBezTo>
                  <a:cubicBezTo>
                    <a:pt x="49729" y="322587"/>
                    <a:pt x="49997" y="322587"/>
                    <a:pt x="50197" y="322444"/>
                  </a:cubicBezTo>
                  <a:lnTo>
                    <a:pt x="51340" y="322444"/>
                  </a:lnTo>
                  <a:cubicBezTo>
                    <a:pt x="51521" y="322529"/>
                    <a:pt x="51730" y="322529"/>
                    <a:pt x="51911" y="322444"/>
                  </a:cubicBezTo>
                  <a:cubicBezTo>
                    <a:pt x="52169" y="322707"/>
                    <a:pt x="52591" y="322711"/>
                    <a:pt x="52854" y="322453"/>
                  </a:cubicBezTo>
                  <a:cubicBezTo>
                    <a:pt x="52857" y="322450"/>
                    <a:pt x="52861" y="322447"/>
                    <a:pt x="52864" y="322444"/>
                  </a:cubicBezTo>
                  <a:cubicBezTo>
                    <a:pt x="53150" y="322729"/>
                    <a:pt x="53626" y="322729"/>
                    <a:pt x="53912" y="322444"/>
                  </a:cubicBezTo>
                  <a:lnTo>
                    <a:pt x="55150" y="322444"/>
                  </a:lnTo>
                  <a:cubicBezTo>
                    <a:pt x="55327" y="322546"/>
                    <a:pt x="55544" y="322546"/>
                    <a:pt x="55721" y="322444"/>
                  </a:cubicBezTo>
                  <a:cubicBezTo>
                    <a:pt x="56101" y="322380"/>
                    <a:pt x="56423" y="322129"/>
                    <a:pt x="56579" y="321777"/>
                  </a:cubicBezTo>
                  <a:cubicBezTo>
                    <a:pt x="56722" y="322067"/>
                    <a:pt x="57017" y="322251"/>
                    <a:pt x="57341" y="322253"/>
                  </a:cubicBezTo>
                  <a:cubicBezTo>
                    <a:pt x="58103" y="322253"/>
                    <a:pt x="58769" y="320920"/>
                    <a:pt x="59150" y="320063"/>
                  </a:cubicBezTo>
                  <a:lnTo>
                    <a:pt x="60769" y="321682"/>
                  </a:lnTo>
                  <a:lnTo>
                    <a:pt x="60769" y="322158"/>
                  </a:lnTo>
                  <a:lnTo>
                    <a:pt x="60865" y="322158"/>
                  </a:lnTo>
                  <a:cubicBezTo>
                    <a:pt x="60486" y="321974"/>
                    <a:pt x="60030" y="322132"/>
                    <a:pt x="59847" y="322510"/>
                  </a:cubicBezTo>
                  <a:cubicBezTo>
                    <a:pt x="59702" y="322810"/>
                    <a:pt x="59767" y="323168"/>
                    <a:pt x="60008" y="323396"/>
                  </a:cubicBezTo>
                  <a:lnTo>
                    <a:pt x="59531" y="323396"/>
                  </a:lnTo>
                  <a:cubicBezTo>
                    <a:pt x="58865" y="323396"/>
                    <a:pt x="58674" y="323396"/>
                    <a:pt x="58579" y="323872"/>
                  </a:cubicBezTo>
                  <a:cubicBezTo>
                    <a:pt x="58343" y="323736"/>
                    <a:pt x="58052" y="323736"/>
                    <a:pt x="57817" y="323872"/>
                  </a:cubicBezTo>
                  <a:cubicBezTo>
                    <a:pt x="57606" y="323770"/>
                    <a:pt x="57361" y="323770"/>
                    <a:pt x="57150" y="323872"/>
                  </a:cubicBezTo>
                  <a:lnTo>
                    <a:pt x="56293" y="323872"/>
                  </a:lnTo>
                  <a:cubicBezTo>
                    <a:pt x="56064" y="323713"/>
                    <a:pt x="55760" y="323713"/>
                    <a:pt x="55531" y="323872"/>
                  </a:cubicBezTo>
                  <a:cubicBezTo>
                    <a:pt x="55346" y="323807"/>
                    <a:pt x="55144" y="323807"/>
                    <a:pt x="54959" y="323872"/>
                  </a:cubicBezTo>
                  <a:lnTo>
                    <a:pt x="54293" y="323872"/>
                  </a:lnTo>
                  <a:cubicBezTo>
                    <a:pt x="54141" y="323803"/>
                    <a:pt x="53967" y="323803"/>
                    <a:pt x="53816" y="323872"/>
                  </a:cubicBezTo>
                  <a:lnTo>
                    <a:pt x="51340" y="323872"/>
                  </a:lnTo>
                  <a:lnTo>
                    <a:pt x="52388" y="323872"/>
                  </a:lnTo>
                  <a:cubicBezTo>
                    <a:pt x="52564" y="323974"/>
                    <a:pt x="52782" y="323974"/>
                    <a:pt x="52959" y="323872"/>
                  </a:cubicBezTo>
                  <a:cubicBezTo>
                    <a:pt x="53188" y="324032"/>
                    <a:pt x="53492" y="324032"/>
                    <a:pt x="53721" y="323872"/>
                  </a:cubicBezTo>
                  <a:cubicBezTo>
                    <a:pt x="53874" y="323932"/>
                    <a:pt x="54044" y="323932"/>
                    <a:pt x="54197" y="323872"/>
                  </a:cubicBezTo>
                  <a:lnTo>
                    <a:pt x="56102" y="323872"/>
                  </a:lnTo>
                  <a:cubicBezTo>
                    <a:pt x="56279" y="323974"/>
                    <a:pt x="56497" y="323974"/>
                    <a:pt x="56674" y="323872"/>
                  </a:cubicBezTo>
                  <a:cubicBezTo>
                    <a:pt x="57054" y="323809"/>
                    <a:pt x="57376" y="323558"/>
                    <a:pt x="57531" y="323206"/>
                  </a:cubicBezTo>
                  <a:cubicBezTo>
                    <a:pt x="57682" y="323275"/>
                    <a:pt x="57856" y="323275"/>
                    <a:pt x="58007" y="323206"/>
                  </a:cubicBezTo>
                  <a:cubicBezTo>
                    <a:pt x="58007" y="323206"/>
                    <a:pt x="58865" y="323206"/>
                    <a:pt x="59246" y="322063"/>
                  </a:cubicBezTo>
                  <a:cubicBezTo>
                    <a:pt x="59473" y="322352"/>
                    <a:pt x="59893" y="322402"/>
                    <a:pt x="60182" y="322174"/>
                  </a:cubicBezTo>
                  <a:cubicBezTo>
                    <a:pt x="60223" y="322142"/>
                    <a:pt x="60261" y="322104"/>
                    <a:pt x="60293" y="322063"/>
                  </a:cubicBezTo>
                  <a:lnTo>
                    <a:pt x="61151" y="322729"/>
                  </a:lnTo>
                  <a:cubicBezTo>
                    <a:pt x="60966" y="322664"/>
                    <a:pt x="60764" y="322664"/>
                    <a:pt x="60579" y="322729"/>
                  </a:cubicBezTo>
                  <a:cubicBezTo>
                    <a:pt x="60457" y="323002"/>
                    <a:pt x="60457" y="323314"/>
                    <a:pt x="60579" y="323587"/>
                  </a:cubicBezTo>
                  <a:lnTo>
                    <a:pt x="62579" y="323587"/>
                  </a:lnTo>
                  <a:cubicBezTo>
                    <a:pt x="61817" y="323587"/>
                    <a:pt x="61627" y="323587"/>
                    <a:pt x="61532" y="324158"/>
                  </a:cubicBezTo>
                  <a:cubicBezTo>
                    <a:pt x="61466" y="324343"/>
                    <a:pt x="61466" y="324545"/>
                    <a:pt x="61532" y="324730"/>
                  </a:cubicBezTo>
                  <a:lnTo>
                    <a:pt x="60865" y="324730"/>
                  </a:lnTo>
                  <a:cubicBezTo>
                    <a:pt x="60629" y="324594"/>
                    <a:pt x="60338" y="324594"/>
                    <a:pt x="60103" y="324730"/>
                  </a:cubicBezTo>
                  <a:cubicBezTo>
                    <a:pt x="60044" y="324915"/>
                    <a:pt x="60044" y="325116"/>
                    <a:pt x="60103" y="325301"/>
                  </a:cubicBezTo>
                  <a:lnTo>
                    <a:pt x="58769" y="325301"/>
                  </a:lnTo>
                  <a:cubicBezTo>
                    <a:pt x="58563" y="325182"/>
                    <a:pt x="58309" y="325182"/>
                    <a:pt x="58103" y="325301"/>
                  </a:cubicBezTo>
                  <a:cubicBezTo>
                    <a:pt x="57855" y="325094"/>
                    <a:pt x="57493" y="325094"/>
                    <a:pt x="57245" y="325301"/>
                  </a:cubicBezTo>
                  <a:cubicBezTo>
                    <a:pt x="57046" y="325158"/>
                    <a:pt x="56778" y="325158"/>
                    <a:pt x="56579" y="325301"/>
                  </a:cubicBezTo>
                  <a:cubicBezTo>
                    <a:pt x="56372" y="325182"/>
                    <a:pt x="56118" y="325182"/>
                    <a:pt x="55912" y="325301"/>
                  </a:cubicBezTo>
                  <a:cubicBezTo>
                    <a:pt x="55735" y="325199"/>
                    <a:pt x="55517" y="325199"/>
                    <a:pt x="55340" y="325301"/>
                  </a:cubicBezTo>
                  <a:lnTo>
                    <a:pt x="52864" y="325301"/>
                  </a:lnTo>
                  <a:lnTo>
                    <a:pt x="52864" y="325777"/>
                  </a:lnTo>
                  <a:lnTo>
                    <a:pt x="53435" y="325777"/>
                  </a:lnTo>
                  <a:lnTo>
                    <a:pt x="53435" y="326254"/>
                  </a:lnTo>
                  <a:lnTo>
                    <a:pt x="53912" y="325682"/>
                  </a:lnTo>
                  <a:cubicBezTo>
                    <a:pt x="54081" y="325809"/>
                    <a:pt x="54314" y="325809"/>
                    <a:pt x="54483" y="325682"/>
                  </a:cubicBezTo>
                  <a:cubicBezTo>
                    <a:pt x="54660" y="325784"/>
                    <a:pt x="54878" y="325784"/>
                    <a:pt x="55055" y="325682"/>
                  </a:cubicBezTo>
                  <a:cubicBezTo>
                    <a:pt x="55313" y="325858"/>
                    <a:pt x="55653" y="325858"/>
                    <a:pt x="55912" y="325682"/>
                  </a:cubicBezTo>
                  <a:cubicBezTo>
                    <a:pt x="56198" y="325968"/>
                    <a:pt x="56674" y="325968"/>
                    <a:pt x="56960" y="325682"/>
                  </a:cubicBezTo>
                  <a:lnTo>
                    <a:pt x="58103" y="325682"/>
                  </a:lnTo>
                  <a:cubicBezTo>
                    <a:pt x="58103" y="325682"/>
                    <a:pt x="58769" y="325682"/>
                    <a:pt x="59055" y="324920"/>
                  </a:cubicBezTo>
                  <a:cubicBezTo>
                    <a:pt x="59236" y="325006"/>
                    <a:pt x="59446" y="325006"/>
                    <a:pt x="59627" y="324920"/>
                  </a:cubicBezTo>
                  <a:cubicBezTo>
                    <a:pt x="59627" y="324920"/>
                    <a:pt x="60293" y="324920"/>
                    <a:pt x="60674" y="324063"/>
                  </a:cubicBezTo>
                  <a:lnTo>
                    <a:pt x="61151" y="324063"/>
                  </a:lnTo>
                  <a:cubicBezTo>
                    <a:pt x="61627" y="324063"/>
                    <a:pt x="62198" y="323491"/>
                    <a:pt x="62579" y="322729"/>
                  </a:cubicBezTo>
                  <a:cubicBezTo>
                    <a:pt x="62733" y="322789"/>
                    <a:pt x="62902" y="322789"/>
                    <a:pt x="63056" y="322729"/>
                  </a:cubicBezTo>
                  <a:cubicBezTo>
                    <a:pt x="63532" y="322729"/>
                    <a:pt x="64103" y="322063"/>
                    <a:pt x="64580" y="321301"/>
                  </a:cubicBezTo>
                  <a:cubicBezTo>
                    <a:pt x="64507" y="321517"/>
                    <a:pt x="64507" y="321751"/>
                    <a:pt x="64580" y="321967"/>
                  </a:cubicBezTo>
                  <a:cubicBezTo>
                    <a:pt x="65437" y="321967"/>
                    <a:pt x="66294" y="319491"/>
                    <a:pt x="66485" y="318253"/>
                  </a:cubicBezTo>
                  <a:lnTo>
                    <a:pt x="69818" y="320824"/>
                  </a:lnTo>
                  <a:lnTo>
                    <a:pt x="68199" y="320824"/>
                  </a:lnTo>
                  <a:cubicBezTo>
                    <a:pt x="67842" y="320788"/>
                    <a:pt x="67499" y="320978"/>
                    <a:pt x="67342" y="321301"/>
                  </a:cubicBezTo>
                  <a:cubicBezTo>
                    <a:pt x="67342" y="321301"/>
                    <a:pt x="67342" y="321872"/>
                    <a:pt x="67818" y="322539"/>
                  </a:cubicBezTo>
                  <a:lnTo>
                    <a:pt x="66294" y="322539"/>
                  </a:lnTo>
                  <a:cubicBezTo>
                    <a:pt x="65246" y="322539"/>
                    <a:pt x="64865" y="322539"/>
                    <a:pt x="64770" y="323301"/>
                  </a:cubicBezTo>
                  <a:cubicBezTo>
                    <a:pt x="64566" y="323654"/>
                    <a:pt x="64566" y="324091"/>
                    <a:pt x="64770" y="324444"/>
                  </a:cubicBezTo>
                  <a:lnTo>
                    <a:pt x="63437" y="324444"/>
                  </a:lnTo>
                  <a:cubicBezTo>
                    <a:pt x="62579" y="324444"/>
                    <a:pt x="62008" y="324444"/>
                    <a:pt x="61913" y="325206"/>
                  </a:cubicBezTo>
                  <a:cubicBezTo>
                    <a:pt x="61790" y="325478"/>
                    <a:pt x="61790" y="325791"/>
                    <a:pt x="61913" y="326063"/>
                  </a:cubicBezTo>
                  <a:lnTo>
                    <a:pt x="61055" y="326063"/>
                  </a:lnTo>
                  <a:cubicBezTo>
                    <a:pt x="60389" y="326063"/>
                    <a:pt x="60103" y="326063"/>
                    <a:pt x="60008" y="326635"/>
                  </a:cubicBezTo>
                  <a:cubicBezTo>
                    <a:pt x="59901" y="326878"/>
                    <a:pt x="59901" y="327154"/>
                    <a:pt x="60008" y="327397"/>
                  </a:cubicBezTo>
                  <a:lnTo>
                    <a:pt x="62960" y="327397"/>
                  </a:lnTo>
                  <a:cubicBezTo>
                    <a:pt x="62494" y="327315"/>
                    <a:pt x="62049" y="327625"/>
                    <a:pt x="61967" y="328092"/>
                  </a:cubicBezTo>
                  <a:cubicBezTo>
                    <a:pt x="61941" y="328243"/>
                    <a:pt x="61955" y="328397"/>
                    <a:pt x="62008" y="328540"/>
                  </a:cubicBezTo>
                  <a:lnTo>
                    <a:pt x="60865" y="328540"/>
                  </a:lnTo>
                  <a:cubicBezTo>
                    <a:pt x="60474" y="328479"/>
                    <a:pt x="60102" y="328727"/>
                    <a:pt x="60008" y="329111"/>
                  </a:cubicBezTo>
                  <a:cubicBezTo>
                    <a:pt x="59749" y="328935"/>
                    <a:pt x="59409" y="328935"/>
                    <a:pt x="59150" y="329111"/>
                  </a:cubicBezTo>
                  <a:cubicBezTo>
                    <a:pt x="58944" y="328992"/>
                    <a:pt x="58690" y="328992"/>
                    <a:pt x="58484" y="329111"/>
                  </a:cubicBezTo>
                  <a:cubicBezTo>
                    <a:pt x="58277" y="328992"/>
                    <a:pt x="58023" y="328992"/>
                    <a:pt x="57817" y="329111"/>
                  </a:cubicBezTo>
                  <a:cubicBezTo>
                    <a:pt x="57636" y="329026"/>
                    <a:pt x="57426" y="329026"/>
                    <a:pt x="57245" y="329111"/>
                  </a:cubicBezTo>
                  <a:cubicBezTo>
                    <a:pt x="57035" y="329009"/>
                    <a:pt x="56789" y="329009"/>
                    <a:pt x="56579" y="329111"/>
                  </a:cubicBezTo>
                  <a:lnTo>
                    <a:pt x="54674" y="329111"/>
                  </a:lnTo>
                  <a:lnTo>
                    <a:pt x="55245" y="329111"/>
                  </a:lnTo>
                  <a:lnTo>
                    <a:pt x="55245" y="328540"/>
                  </a:lnTo>
                  <a:cubicBezTo>
                    <a:pt x="55430" y="328605"/>
                    <a:pt x="55632" y="328605"/>
                    <a:pt x="55816" y="328540"/>
                  </a:cubicBezTo>
                  <a:cubicBezTo>
                    <a:pt x="55970" y="328599"/>
                    <a:pt x="56139" y="328599"/>
                    <a:pt x="56293" y="328540"/>
                  </a:cubicBezTo>
                  <a:cubicBezTo>
                    <a:pt x="56470" y="328642"/>
                    <a:pt x="56687" y="328642"/>
                    <a:pt x="56864" y="328540"/>
                  </a:cubicBezTo>
                  <a:cubicBezTo>
                    <a:pt x="57093" y="328699"/>
                    <a:pt x="57397" y="328699"/>
                    <a:pt x="57626" y="328540"/>
                  </a:cubicBezTo>
                  <a:cubicBezTo>
                    <a:pt x="57905" y="328855"/>
                    <a:pt x="58386" y="328886"/>
                    <a:pt x="58702" y="328607"/>
                  </a:cubicBezTo>
                  <a:cubicBezTo>
                    <a:pt x="58726" y="328586"/>
                    <a:pt x="58748" y="328564"/>
                    <a:pt x="58769" y="328540"/>
                  </a:cubicBezTo>
                  <a:cubicBezTo>
                    <a:pt x="59142" y="328534"/>
                    <a:pt x="59477" y="328310"/>
                    <a:pt x="59627" y="327968"/>
                  </a:cubicBezTo>
                  <a:cubicBezTo>
                    <a:pt x="59912" y="328254"/>
                    <a:pt x="60389" y="328254"/>
                    <a:pt x="60674" y="327968"/>
                  </a:cubicBezTo>
                  <a:lnTo>
                    <a:pt x="60674" y="327397"/>
                  </a:lnTo>
                  <a:cubicBezTo>
                    <a:pt x="60887" y="327486"/>
                    <a:pt x="61128" y="327486"/>
                    <a:pt x="61341" y="327397"/>
                  </a:cubicBezTo>
                  <a:cubicBezTo>
                    <a:pt x="61817" y="327397"/>
                    <a:pt x="62294" y="327397"/>
                    <a:pt x="62484" y="326254"/>
                  </a:cubicBezTo>
                  <a:cubicBezTo>
                    <a:pt x="62628" y="326543"/>
                    <a:pt x="62922" y="326728"/>
                    <a:pt x="63246" y="326730"/>
                  </a:cubicBezTo>
                  <a:cubicBezTo>
                    <a:pt x="63818" y="326730"/>
                    <a:pt x="64199" y="326159"/>
                    <a:pt x="64580" y="325492"/>
                  </a:cubicBezTo>
                  <a:cubicBezTo>
                    <a:pt x="64760" y="325577"/>
                    <a:pt x="64970" y="325577"/>
                    <a:pt x="65151" y="325492"/>
                  </a:cubicBezTo>
                  <a:cubicBezTo>
                    <a:pt x="65818" y="325492"/>
                    <a:pt x="66485" y="324635"/>
                    <a:pt x="67056" y="323491"/>
                  </a:cubicBezTo>
                  <a:cubicBezTo>
                    <a:pt x="66982" y="323740"/>
                    <a:pt x="66982" y="324005"/>
                    <a:pt x="67056" y="324253"/>
                  </a:cubicBezTo>
                  <a:cubicBezTo>
                    <a:pt x="67239" y="324328"/>
                    <a:pt x="67444" y="324328"/>
                    <a:pt x="67628" y="324253"/>
                  </a:cubicBezTo>
                  <a:cubicBezTo>
                    <a:pt x="68294" y="324253"/>
                    <a:pt x="69056" y="323301"/>
                    <a:pt x="69628" y="322063"/>
                  </a:cubicBezTo>
                  <a:cubicBezTo>
                    <a:pt x="69628" y="322920"/>
                    <a:pt x="69628" y="323301"/>
                    <a:pt x="70580" y="323301"/>
                  </a:cubicBezTo>
                  <a:lnTo>
                    <a:pt x="71247" y="323301"/>
                  </a:lnTo>
                  <a:cubicBezTo>
                    <a:pt x="72094" y="322016"/>
                    <a:pt x="72617" y="320545"/>
                    <a:pt x="72771" y="319015"/>
                  </a:cubicBezTo>
                  <a:lnTo>
                    <a:pt x="73533" y="319586"/>
                  </a:lnTo>
                  <a:cubicBezTo>
                    <a:pt x="72678" y="320322"/>
                    <a:pt x="72105" y="321332"/>
                    <a:pt x="71914" y="322444"/>
                  </a:cubicBezTo>
                  <a:cubicBezTo>
                    <a:pt x="71812" y="322621"/>
                    <a:pt x="71812" y="322838"/>
                    <a:pt x="71914" y="323015"/>
                  </a:cubicBezTo>
                  <a:cubicBezTo>
                    <a:pt x="71925" y="323173"/>
                    <a:pt x="71925" y="323333"/>
                    <a:pt x="71914" y="323491"/>
                  </a:cubicBezTo>
                  <a:cubicBezTo>
                    <a:pt x="71790" y="323830"/>
                    <a:pt x="71790" y="324201"/>
                    <a:pt x="71914" y="324539"/>
                  </a:cubicBezTo>
                  <a:cubicBezTo>
                    <a:pt x="71828" y="324720"/>
                    <a:pt x="71828" y="324930"/>
                    <a:pt x="71914" y="325111"/>
                  </a:cubicBezTo>
                  <a:cubicBezTo>
                    <a:pt x="71914" y="325111"/>
                    <a:pt x="71914" y="325873"/>
                    <a:pt x="72771" y="326349"/>
                  </a:cubicBezTo>
                  <a:lnTo>
                    <a:pt x="74867" y="326349"/>
                  </a:lnTo>
                  <a:cubicBezTo>
                    <a:pt x="73819" y="326349"/>
                    <a:pt x="72104" y="326349"/>
                    <a:pt x="71914" y="327492"/>
                  </a:cubicBezTo>
                  <a:cubicBezTo>
                    <a:pt x="71820" y="327908"/>
                    <a:pt x="72014" y="328337"/>
                    <a:pt x="72390" y="328540"/>
                  </a:cubicBezTo>
                  <a:cubicBezTo>
                    <a:pt x="70961" y="328540"/>
                    <a:pt x="70199" y="328540"/>
                    <a:pt x="70009" y="329302"/>
                  </a:cubicBezTo>
                  <a:cubicBezTo>
                    <a:pt x="69839" y="329630"/>
                    <a:pt x="69839" y="330021"/>
                    <a:pt x="70009" y="330349"/>
                  </a:cubicBezTo>
                  <a:cubicBezTo>
                    <a:pt x="68961" y="330349"/>
                    <a:pt x="68104" y="330349"/>
                    <a:pt x="67913" y="331016"/>
                  </a:cubicBezTo>
                  <a:cubicBezTo>
                    <a:pt x="67807" y="331259"/>
                    <a:pt x="67807" y="331535"/>
                    <a:pt x="67913" y="331778"/>
                  </a:cubicBezTo>
                  <a:cubicBezTo>
                    <a:pt x="66961" y="331778"/>
                    <a:pt x="66675" y="331778"/>
                    <a:pt x="66580" y="332445"/>
                  </a:cubicBezTo>
                  <a:cubicBezTo>
                    <a:pt x="66521" y="332598"/>
                    <a:pt x="66521" y="332768"/>
                    <a:pt x="66580" y="332921"/>
                  </a:cubicBezTo>
                  <a:cubicBezTo>
                    <a:pt x="65818" y="332921"/>
                    <a:pt x="65437" y="332921"/>
                    <a:pt x="65341" y="333588"/>
                  </a:cubicBezTo>
                  <a:cubicBezTo>
                    <a:pt x="64941" y="333580"/>
                    <a:pt x="64571" y="333802"/>
                    <a:pt x="64389" y="334160"/>
                  </a:cubicBezTo>
                  <a:lnTo>
                    <a:pt x="61341" y="334160"/>
                  </a:lnTo>
                  <a:cubicBezTo>
                    <a:pt x="61282" y="334313"/>
                    <a:pt x="61282" y="334482"/>
                    <a:pt x="61341" y="334636"/>
                  </a:cubicBezTo>
                  <a:lnTo>
                    <a:pt x="60769" y="334636"/>
                  </a:lnTo>
                  <a:lnTo>
                    <a:pt x="60769" y="335207"/>
                  </a:lnTo>
                  <a:lnTo>
                    <a:pt x="61341" y="335207"/>
                  </a:lnTo>
                  <a:lnTo>
                    <a:pt x="61341" y="334636"/>
                  </a:lnTo>
                  <a:cubicBezTo>
                    <a:pt x="61624" y="334585"/>
                    <a:pt x="61869" y="334411"/>
                    <a:pt x="62008" y="334160"/>
                  </a:cubicBezTo>
                  <a:cubicBezTo>
                    <a:pt x="62185" y="334261"/>
                    <a:pt x="62402" y="334261"/>
                    <a:pt x="62579" y="334160"/>
                  </a:cubicBezTo>
                  <a:cubicBezTo>
                    <a:pt x="62827" y="334367"/>
                    <a:pt x="63189" y="334367"/>
                    <a:pt x="63437" y="334160"/>
                  </a:cubicBezTo>
                  <a:cubicBezTo>
                    <a:pt x="63672" y="334296"/>
                    <a:pt x="63963" y="334296"/>
                    <a:pt x="64199" y="334160"/>
                  </a:cubicBezTo>
                  <a:cubicBezTo>
                    <a:pt x="64484" y="334445"/>
                    <a:pt x="64961" y="334445"/>
                    <a:pt x="65246" y="334160"/>
                  </a:cubicBezTo>
                  <a:lnTo>
                    <a:pt x="65818" y="334160"/>
                  </a:lnTo>
                  <a:cubicBezTo>
                    <a:pt x="66031" y="334249"/>
                    <a:pt x="66271" y="334249"/>
                    <a:pt x="66485" y="334160"/>
                  </a:cubicBezTo>
                  <a:lnTo>
                    <a:pt x="66485" y="333588"/>
                  </a:lnTo>
                  <a:lnTo>
                    <a:pt x="67056" y="333588"/>
                  </a:lnTo>
                  <a:cubicBezTo>
                    <a:pt x="67262" y="333707"/>
                    <a:pt x="67516" y="333707"/>
                    <a:pt x="67723" y="333588"/>
                  </a:cubicBezTo>
                  <a:cubicBezTo>
                    <a:pt x="63067" y="334324"/>
                    <a:pt x="59890" y="338695"/>
                    <a:pt x="60627" y="343351"/>
                  </a:cubicBezTo>
                  <a:cubicBezTo>
                    <a:pt x="61363" y="348007"/>
                    <a:pt x="65734" y="351184"/>
                    <a:pt x="70390" y="350447"/>
                  </a:cubicBezTo>
                  <a:cubicBezTo>
                    <a:pt x="70635" y="350542"/>
                    <a:pt x="70907" y="350542"/>
                    <a:pt x="71152" y="350447"/>
                  </a:cubicBezTo>
                  <a:cubicBezTo>
                    <a:pt x="71395" y="350553"/>
                    <a:pt x="71671" y="350553"/>
                    <a:pt x="71914" y="350447"/>
                  </a:cubicBezTo>
                  <a:cubicBezTo>
                    <a:pt x="72210" y="350021"/>
                    <a:pt x="72405" y="349532"/>
                    <a:pt x="72485" y="349018"/>
                  </a:cubicBezTo>
                  <a:cubicBezTo>
                    <a:pt x="72683" y="349360"/>
                    <a:pt x="73043" y="349577"/>
                    <a:pt x="73438" y="349590"/>
                  </a:cubicBezTo>
                  <a:cubicBezTo>
                    <a:pt x="74200" y="349590"/>
                    <a:pt x="74676" y="348638"/>
                    <a:pt x="74962" y="347590"/>
                  </a:cubicBezTo>
                  <a:cubicBezTo>
                    <a:pt x="74962" y="348161"/>
                    <a:pt x="75533" y="348352"/>
                    <a:pt x="75914" y="348352"/>
                  </a:cubicBezTo>
                  <a:cubicBezTo>
                    <a:pt x="76295" y="348352"/>
                    <a:pt x="77534" y="347018"/>
                    <a:pt x="78010" y="345399"/>
                  </a:cubicBezTo>
                  <a:cubicBezTo>
                    <a:pt x="78010" y="346256"/>
                    <a:pt x="78677" y="346732"/>
                    <a:pt x="79153" y="346732"/>
                  </a:cubicBezTo>
                  <a:cubicBezTo>
                    <a:pt x="79629" y="346732"/>
                    <a:pt x="80296" y="346066"/>
                    <a:pt x="80582" y="345399"/>
                  </a:cubicBezTo>
                  <a:cubicBezTo>
                    <a:pt x="81248" y="345780"/>
                    <a:pt x="82010" y="345980"/>
                    <a:pt x="82772" y="345970"/>
                  </a:cubicBezTo>
                  <a:cubicBezTo>
                    <a:pt x="82944" y="346483"/>
                    <a:pt x="83325" y="346898"/>
                    <a:pt x="83820" y="347114"/>
                  </a:cubicBezTo>
                  <a:cubicBezTo>
                    <a:pt x="82772" y="347114"/>
                    <a:pt x="80296" y="347114"/>
                    <a:pt x="80105" y="348447"/>
                  </a:cubicBezTo>
                  <a:cubicBezTo>
                    <a:pt x="79915" y="349780"/>
                    <a:pt x="80105" y="349209"/>
                    <a:pt x="80677" y="349590"/>
                  </a:cubicBezTo>
                  <a:cubicBezTo>
                    <a:pt x="79153" y="349590"/>
                    <a:pt x="78296" y="349590"/>
                    <a:pt x="78105" y="350447"/>
                  </a:cubicBezTo>
                  <a:cubicBezTo>
                    <a:pt x="77901" y="350801"/>
                    <a:pt x="77901" y="351237"/>
                    <a:pt x="78105" y="351590"/>
                  </a:cubicBezTo>
                  <a:lnTo>
                    <a:pt x="78010" y="351590"/>
                  </a:lnTo>
                  <a:cubicBezTo>
                    <a:pt x="77057" y="351590"/>
                    <a:pt x="76486" y="351590"/>
                    <a:pt x="76295" y="352447"/>
                  </a:cubicBezTo>
                  <a:cubicBezTo>
                    <a:pt x="76159" y="352717"/>
                    <a:pt x="76159" y="353035"/>
                    <a:pt x="76295" y="353305"/>
                  </a:cubicBezTo>
                  <a:cubicBezTo>
                    <a:pt x="75343" y="353305"/>
                    <a:pt x="74771" y="353305"/>
                    <a:pt x="74581" y="354067"/>
                  </a:cubicBezTo>
                  <a:cubicBezTo>
                    <a:pt x="74495" y="354248"/>
                    <a:pt x="74495" y="354457"/>
                    <a:pt x="74581" y="354638"/>
                  </a:cubicBezTo>
                  <a:cubicBezTo>
                    <a:pt x="73914" y="354638"/>
                    <a:pt x="73343" y="354638"/>
                    <a:pt x="73247" y="355400"/>
                  </a:cubicBezTo>
                  <a:cubicBezTo>
                    <a:pt x="73196" y="355555"/>
                    <a:pt x="73196" y="355722"/>
                    <a:pt x="73247" y="355876"/>
                  </a:cubicBezTo>
                  <a:cubicBezTo>
                    <a:pt x="72790" y="355845"/>
                    <a:pt x="72365" y="356116"/>
                    <a:pt x="72200" y="356543"/>
                  </a:cubicBezTo>
                  <a:cubicBezTo>
                    <a:pt x="71438" y="356543"/>
                    <a:pt x="71152" y="356543"/>
                    <a:pt x="71057" y="357115"/>
                  </a:cubicBezTo>
                  <a:cubicBezTo>
                    <a:pt x="70485" y="357115"/>
                    <a:pt x="70295" y="357115"/>
                    <a:pt x="70295" y="357591"/>
                  </a:cubicBezTo>
                  <a:cubicBezTo>
                    <a:pt x="70295" y="358067"/>
                    <a:pt x="69723" y="357591"/>
                    <a:pt x="69628" y="357591"/>
                  </a:cubicBezTo>
                  <a:cubicBezTo>
                    <a:pt x="69056" y="357591"/>
                    <a:pt x="68866" y="357591"/>
                    <a:pt x="68866" y="358067"/>
                  </a:cubicBezTo>
                  <a:cubicBezTo>
                    <a:pt x="68780" y="358248"/>
                    <a:pt x="68780" y="358458"/>
                    <a:pt x="68866" y="358639"/>
                  </a:cubicBezTo>
                  <a:lnTo>
                    <a:pt x="68294" y="358639"/>
                  </a:lnTo>
                  <a:lnTo>
                    <a:pt x="68294" y="359115"/>
                  </a:lnTo>
                  <a:lnTo>
                    <a:pt x="68771" y="359115"/>
                  </a:lnTo>
                  <a:lnTo>
                    <a:pt x="68771" y="358543"/>
                  </a:lnTo>
                  <a:cubicBezTo>
                    <a:pt x="68771" y="358543"/>
                    <a:pt x="69342" y="358543"/>
                    <a:pt x="69533" y="357877"/>
                  </a:cubicBezTo>
                  <a:cubicBezTo>
                    <a:pt x="69723" y="357210"/>
                    <a:pt x="70009" y="357877"/>
                    <a:pt x="70104" y="357305"/>
                  </a:cubicBezTo>
                  <a:cubicBezTo>
                    <a:pt x="70313" y="357542"/>
                    <a:pt x="70674" y="357564"/>
                    <a:pt x="70911" y="357356"/>
                  </a:cubicBezTo>
                  <a:cubicBezTo>
                    <a:pt x="70929" y="357341"/>
                    <a:pt x="70945" y="357323"/>
                    <a:pt x="70961" y="357305"/>
                  </a:cubicBezTo>
                  <a:cubicBezTo>
                    <a:pt x="71220" y="357481"/>
                    <a:pt x="71560" y="357481"/>
                    <a:pt x="71819" y="357305"/>
                  </a:cubicBezTo>
                  <a:lnTo>
                    <a:pt x="71819" y="356734"/>
                  </a:lnTo>
                  <a:cubicBezTo>
                    <a:pt x="72104" y="357019"/>
                    <a:pt x="72581" y="357019"/>
                    <a:pt x="72866" y="356734"/>
                  </a:cubicBezTo>
                  <a:lnTo>
                    <a:pt x="72866" y="356257"/>
                  </a:lnTo>
                  <a:cubicBezTo>
                    <a:pt x="73112" y="356599"/>
                    <a:pt x="73588" y="356678"/>
                    <a:pt x="73930" y="356433"/>
                  </a:cubicBezTo>
                  <a:cubicBezTo>
                    <a:pt x="73997" y="356384"/>
                    <a:pt x="74056" y="356325"/>
                    <a:pt x="74105" y="356257"/>
                  </a:cubicBezTo>
                  <a:cubicBezTo>
                    <a:pt x="74137" y="356037"/>
                    <a:pt x="74137" y="355812"/>
                    <a:pt x="74105" y="355591"/>
                  </a:cubicBezTo>
                  <a:lnTo>
                    <a:pt x="74676" y="355591"/>
                  </a:lnTo>
                  <a:cubicBezTo>
                    <a:pt x="74889" y="355680"/>
                    <a:pt x="75130" y="355680"/>
                    <a:pt x="75343" y="355591"/>
                  </a:cubicBezTo>
                  <a:cubicBezTo>
                    <a:pt x="75418" y="355246"/>
                    <a:pt x="75418" y="354888"/>
                    <a:pt x="75343" y="354543"/>
                  </a:cubicBezTo>
                  <a:cubicBezTo>
                    <a:pt x="75589" y="354631"/>
                    <a:pt x="75858" y="354631"/>
                    <a:pt x="76105" y="354543"/>
                  </a:cubicBezTo>
                  <a:cubicBezTo>
                    <a:pt x="76348" y="354649"/>
                    <a:pt x="76624" y="354649"/>
                    <a:pt x="76867" y="354543"/>
                  </a:cubicBezTo>
                  <a:cubicBezTo>
                    <a:pt x="77188" y="354094"/>
                    <a:pt x="77385" y="353569"/>
                    <a:pt x="77438" y="353019"/>
                  </a:cubicBezTo>
                  <a:cubicBezTo>
                    <a:pt x="77643" y="353413"/>
                    <a:pt x="78043" y="353668"/>
                    <a:pt x="78486" y="353686"/>
                  </a:cubicBezTo>
                  <a:cubicBezTo>
                    <a:pt x="79343" y="353686"/>
                    <a:pt x="79724" y="352638"/>
                    <a:pt x="80010" y="351495"/>
                  </a:cubicBezTo>
                  <a:cubicBezTo>
                    <a:pt x="80010" y="352066"/>
                    <a:pt x="80582" y="352352"/>
                    <a:pt x="81058" y="352352"/>
                  </a:cubicBezTo>
                  <a:cubicBezTo>
                    <a:pt x="81534" y="352352"/>
                    <a:pt x="82772" y="350828"/>
                    <a:pt x="83153" y="349018"/>
                  </a:cubicBezTo>
                  <a:cubicBezTo>
                    <a:pt x="83153" y="349971"/>
                    <a:pt x="83820" y="350447"/>
                    <a:pt x="84392" y="350447"/>
                  </a:cubicBezTo>
                  <a:cubicBezTo>
                    <a:pt x="84781" y="350418"/>
                    <a:pt x="85135" y="350206"/>
                    <a:pt x="85344" y="349876"/>
                  </a:cubicBezTo>
                  <a:cubicBezTo>
                    <a:pt x="85975" y="348972"/>
                    <a:pt x="86368" y="347923"/>
                    <a:pt x="86487" y="346828"/>
                  </a:cubicBezTo>
                  <a:cubicBezTo>
                    <a:pt x="87059" y="348161"/>
                    <a:pt x="87535" y="348447"/>
                    <a:pt x="87916" y="348447"/>
                  </a:cubicBezTo>
                  <a:cubicBezTo>
                    <a:pt x="88126" y="348550"/>
                    <a:pt x="88372" y="348550"/>
                    <a:pt x="88583" y="348447"/>
                  </a:cubicBezTo>
                  <a:cubicBezTo>
                    <a:pt x="89379" y="346654"/>
                    <a:pt x="89675" y="344680"/>
                    <a:pt x="89440" y="342732"/>
                  </a:cubicBezTo>
                  <a:cubicBezTo>
                    <a:pt x="91059" y="343494"/>
                    <a:pt x="92774" y="344351"/>
                    <a:pt x="94583" y="345018"/>
                  </a:cubicBezTo>
                  <a:lnTo>
                    <a:pt x="97631" y="345018"/>
                  </a:lnTo>
                  <a:cubicBezTo>
                    <a:pt x="94298" y="345018"/>
                    <a:pt x="94107" y="345875"/>
                    <a:pt x="94107" y="346161"/>
                  </a:cubicBezTo>
                  <a:cubicBezTo>
                    <a:pt x="94107" y="346447"/>
                    <a:pt x="94107" y="347114"/>
                    <a:pt x="95726" y="347780"/>
                  </a:cubicBezTo>
                  <a:cubicBezTo>
                    <a:pt x="94012" y="347780"/>
                    <a:pt x="91630" y="348352"/>
                    <a:pt x="91535" y="349495"/>
                  </a:cubicBezTo>
                  <a:cubicBezTo>
                    <a:pt x="91440" y="350638"/>
                    <a:pt x="91535" y="350542"/>
                    <a:pt x="92964" y="351019"/>
                  </a:cubicBezTo>
                  <a:cubicBezTo>
                    <a:pt x="91059" y="351019"/>
                    <a:pt x="89154" y="351781"/>
                    <a:pt x="89059" y="352828"/>
                  </a:cubicBezTo>
                  <a:cubicBezTo>
                    <a:pt x="88964" y="353876"/>
                    <a:pt x="89059" y="353686"/>
                    <a:pt x="89916" y="353971"/>
                  </a:cubicBezTo>
                  <a:cubicBezTo>
                    <a:pt x="88678" y="353971"/>
                    <a:pt x="87440" y="353971"/>
                    <a:pt x="87249" y="355210"/>
                  </a:cubicBezTo>
                  <a:cubicBezTo>
                    <a:pt x="87175" y="355699"/>
                    <a:pt x="87399" y="356187"/>
                    <a:pt x="87821" y="356448"/>
                  </a:cubicBezTo>
                  <a:cubicBezTo>
                    <a:pt x="86487" y="356448"/>
                    <a:pt x="85630" y="356448"/>
                    <a:pt x="85535" y="357496"/>
                  </a:cubicBezTo>
                  <a:cubicBezTo>
                    <a:pt x="85382" y="357795"/>
                    <a:pt x="85382" y="358149"/>
                    <a:pt x="85535" y="358448"/>
                  </a:cubicBezTo>
                  <a:cubicBezTo>
                    <a:pt x="84963" y="358448"/>
                    <a:pt x="83915" y="358448"/>
                    <a:pt x="83820" y="359401"/>
                  </a:cubicBezTo>
                  <a:cubicBezTo>
                    <a:pt x="83730" y="359614"/>
                    <a:pt x="83730" y="359854"/>
                    <a:pt x="83820" y="360067"/>
                  </a:cubicBezTo>
                  <a:cubicBezTo>
                    <a:pt x="83058" y="360067"/>
                    <a:pt x="82582" y="360067"/>
                    <a:pt x="82487" y="360925"/>
                  </a:cubicBezTo>
                  <a:cubicBezTo>
                    <a:pt x="82396" y="361138"/>
                    <a:pt x="82396" y="361378"/>
                    <a:pt x="82487" y="361591"/>
                  </a:cubicBezTo>
                  <a:cubicBezTo>
                    <a:pt x="82036" y="361588"/>
                    <a:pt x="81626" y="361849"/>
                    <a:pt x="81439" y="362258"/>
                  </a:cubicBezTo>
                  <a:cubicBezTo>
                    <a:pt x="81373" y="362443"/>
                    <a:pt x="81373" y="362645"/>
                    <a:pt x="81439" y="362830"/>
                  </a:cubicBezTo>
                  <a:cubicBezTo>
                    <a:pt x="80867" y="362830"/>
                    <a:pt x="80391" y="362830"/>
                    <a:pt x="80296" y="363496"/>
                  </a:cubicBezTo>
                  <a:cubicBezTo>
                    <a:pt x="79955" y="363356"/>
                    <a:pt x="79566" y="363519"/>
                    <a:pt x="79426" y="363860"/>
                  </a:cubicBezTo>
                  <a:cubicBezTo>
                    <a:pt x="79331" y="364091"/>
                    <a:pt x="79373" y="364355"/>
                    <a:pt x="79534" y="364544"/>
                  </a:cubicBezTo>
                  <a:cubicBezTo>
                    <a:pt x="79321" y="364455"/>
                    <a:pt x="79080" y="364455"/>
                    <a:pt x="78867" y="364544"/>
                  </a:cubicBezTo>
                  <a:cubicBezTo>
                    <a:pt x="78867" y="364544"/>
                    <a:pt x="78200" y="364544"/>
                    <a:pt x="78105" y="365211"/>
                  </a:cubicBezTo>
                  <a:cubicBezTo>
                    <a:pt x="78003" y="365388"/>
                    <a:pt x="78003" y="365605"/>
                    <a:pt x="78105" y="365782"/>
                  </a:cubicBezTo>
                  <a:lnTo>
                    <a:pt x="78105" y="366354"/>
                  </a:lnTo>
                  <a:lnTo>
                    <a:pt x="78010" y="369497"/>
                  </a:lnTo>
                  <a:lnTo>
                    <a:pt x="78010" y="369973"/>
                  </a:lnTo>
                  <a:lnTo>
                    <a:pt x="78486" y="369973"/>
                  </a:lnTo>
                  <a:lnTo>
                    <a:pt x="78486" y="369307"/>
                  </a:lnTo>
                  <a:lnTo>
                    <a:pt x="79915" y="369497"/>
                  </a:lnTo>
                  <a:cubicBezTo>
                    <a:pt x="80066" y="369567"/>
                    <a:pt x="80240" y="369567"/>
                    <a:pt x="80391" y="369497"/>
                  </a:cubicBezTo>
                  <a:cubicBezTo>
                    <a:pt x="80444" y="369311"/>
                    <a:pt x="80444" y="369112"/>
                    <a:pt x="80391" y="368926"/>
                  </a:cubicBezTo>
                  <a:cubicBezTo>
                    <a:pt x="80608" y="369120"/>
                    <a:pt x="80936" y="369120"/>
                    <a:pt x="81153" y="368926"/>
                  </a:cubicBezTo>
                  <a:cubicBezTo>
                    <a:pt x="81204" y="368771"/>
                    <a:pt x="81204" y="368604"/>
                    <a:pt x="81153" y="368449"/>
                  </a:cubicBezTo>
                  <a:cubicBezTo>
                    <a:pt x="81401" y="368657"/>
                    <a:pt x="81762" y="368657"/>
                    <a:pt x="82010" y="368449"/>
                  </a:cubicBezTo>
                  <a:cubicBezTo>
                    <a:pt x="82069" y="368264"/>
                    <a:pt x="82069" y="368064"/>
                    <a:pt x="82010" y="367878"/>
                  </a:cubicBezTo>
                  <a:cubicBezTo>
                    <a:pt x="82269" y="368054"/>
                    <a:pt x="82609" y="368054"/>
                    <a:pt x="82868" y="367878"/>
                  </a:cubicBezTo>
                  <a:cubicBezTo>
                    <a:pt x="82936" y="367628"/>
                    <a:pt x="82936" y="367366"/>
                    <a:pt x="82868" y="367116"/>
                  </a:cubicBezTo>
                  <a:cubicBezTo>
                    <a:pt x="83206" y="367370"/>
                    <a:pt x="83672" y="367370"/>
                    <a:pt x="84011" y="367116"/>
                  </a:cubicBezTo>
                  <a:cubicBezTo>
                    <a:pt x="84052" y="366896"/>
                    <a:pt x="84052" y="366669"/>
                    <a:pt x="84011" y="366449"/>
                  </a:cubicBezTo>
                  <a:cubicBezTo>
                    <a:pt x="84338" y="366791"/>
                    <a:pt x="84881" y="366803"/>
                    <a:pt x="85223" y="366475"/>
                  </a:cubicBezTo>
                  <a:cubicBezTo>
                    <a:pt x="85232" y="366467"/>
                    <a:pt x="85240" y="366458"/>
                    <a:pt x="85249" y="366449"/>
                  </a:cubicBezTo>
                  <a:cubicBezTo>
                    <a:pt x="85321" y="366168"/>
                    <a:pt x="85321" y="365873"/>
                    <a:pt x="85249" y="365592"/>
                  </a:cubicBezTo>
                  <a:cubicBezTo>
                    <a:pt x="85576" y="365934"/>
                    <a:pt x="86119" y="365945"/>
                    <a:pt x="86461" y="365618"/>
                  </a:cubicBezTo>
                  <a:cubicBezTo>
                    <a:pt x="86470" y="365610"/>
                    <a:pt x="86478" y="365601"/>
                    <a:pt x="86487" y="365592"/>
                  </a:cubicBezTo>
                  <a:cubicBezTo>
                    <a:pt x="86600" y="365155"/>
                    <a:pt x="86600" y="364696"/>
                    <a:pt x="86487" y="364259"/>
                  </a:cubicBezTo>
                  <a:cubicBezTo>
                    <a:pt x="86854" y="364705"/>
                    <a:pt x="87515" y="364770"/>
                    <a:pt x="87962" y="364403"/>
                  </a:cubicBezTo>
                  <a:cubicBezTo>
                    <a:pt x="88014" y="364359"/>
                    <a:pt x="88063" y="364311"/>
                    <a:pt x="88106" y="364259"/>
                  </a:cubicBezTo>
                  <a:cubicBezTo>
                    <a:pt x="88286" y="363637"/>
                    <a:pt x="88286" y="362975"/>
                    <a:pt x="88106" y="362353"/>
                  </a:cubicBezTo>
                  <a:cubicBezTo>
                    <a:pt x="88363" y="362678"/>
                    <a:pt x="88742" y="362885"/>
                    <a:pt x="89154" y="362925"/>
                  </a:cubicBezTo>
                  <a:cubicBezTo>
                    <a:pt x="89401" y="363012"/>
                    <a:pt x="89669" y="363012"/>
                    <a:pt x="89916" y="362925"/>
                  </a:cubicBezTo>
                  <a:cubicBezTo>
                    <a:pt x="90365" y="362249"/>
                    <a:pt x="90598" y="361451"/>
                    <a:pt x="90583" y="360639"/>
                  </a:cubicBezTo>
                  <a:cubicBezTo>
                    <a:pt x="90583" y="361211"/>
                    <a:pt x="91345" y="361496"/>
                    <a:pt x="91726" y="361496"/>
                  </a:cubicBezTo>
                  <a:cubicBezTo>
                    <a:pt x="91971" y="361591"/>
                    <a:pt x="92243" y="361591"/>
                    <a:pt x="92488" y="361496"/>
                  </a:cubicBezTo>
                  <a:cubicBezTo>
                    <a:pt x="93204" y="360458"/>
                    <a:pt x="93601" y="359233"/>
                    <a:pt x="93631" y="357972"/>
                  </a:cubicBezTo>
                  <a:cubicBezTo>
                    <a:pt x="93631" y="358924"/>
                    <a:pt x="94488" y="359401"/>
                    <a:pt x="95060" y="359401"/>
                  </a:cubicBezTo>
                  <a:cubicBezTo>
                    <a:pt x="95449" y="359371"/>
                    <a:pt x="95803" y="359160"/>
                    <a:pt x="96012" y="358829"/>
                  </a:cubicBezTo>
                  <a:cubicBezTo>
                    <a:pt x="96622" y="357754"/>
                    <a:pt x="96949" y="356541"/>
                    <a:pt x="96965" y="355305"/>
                  </a:cubicBezTo>
                  <a:cubicBezTo>
                    <a:pt x="97727" y="356639"/>
                    <a:pt x="98203" y="356924"/>
                    <a:pt x="98584" y="356924"/>
                  </a:cubicBezTo>
                  <a:cubicBezTo>
                    <a:pt x="98824" y="357043"/>
                    <a:pt x="99106" y="357043"/>
                    <a:pt x="99346" y="356924"/>
                  </a:cubicBezTo>
                  <a:cubicBezTo>
                    <a:pt x="99899" y="354962"/>
                    <a:pt x="99899" y="352886"/>
                    <a:pt x="99346" y="350923"/>
                  </a:cubicBezTo>
                  <a:lnTo>
                    <a:pt x="106299" y="353400"/>
                  </a:lnTo>
                  <a:cubicBezTo>
                    <a:pt x="104775" y="353400"/>
                    <a:pt x="101441" y="353400"/>
                    <a:pt x="101251" y="355019"/>
                  </a:cubicBezTo>
                  <a:cubicBezTo>
                    <a:pt x="101060" y="356639"/>
                    <a:pt x="101251" y="355972"/>
                    <a:pt x="103156" y="356543"/>
                  </a:cubicBezTo>
                  <a:cubicBezTo>
                    <a:pt x="101060" y="356543"/>
                    <a:pt x="99155" y="357686"/>
                    <a:pt x="99060" y="358734"/>
                  </a:cubicBezTo>
                  <a:cubicBezTo>
                    <a:pt x="98965" y="359782"/>
                    <a:pt x="99536" y="359877"/>
                    <a:pt x="100679" y="360163"/>
                  </a:cubicBezTo>
                  <a:cubicBezTo>
                    <a:pt x="98679" y="360163"/>
                    <a:pt x="96869" y="361401"/>
                    <a:pt x="96869" y="362449"/>
                  </a:cubicBezTo>
                  <a:cubicBezTo>
                    <a:pt x="96869" y="363496"/>
                    <a:pt x="96869" y="363306"/>
                    <a:pt x="97917" y="363592"/>
                  </a:cubicBezTo>
                  <a:cubicBezTo>
                    <a:pt x="96679" y="363592"/>
                    <a:pt x="95441" y="364354"/>
                    <a:pt x="95345" y="365116"/>
                  </a:cubicBezTo>
                  <a:cubicBezTo>
                    <a:pt x="95250" y="365878"/>
                    <a:pt x="95345" y="365973"/>
                    <a:pt x="96107" y="366354"/>
                  </a:cubicBezTo>
                  <a:cubicBezTo>
                    <a:pt x="94964" y="366354"/>
                    <a:pt x="93917" y="366925"/>
                    <a:pt x="93821" y="367688"/>
                  </a:cubicBezTo>
                  <a:cubicBezTo>
                    <a:pt x="93834" y="368083"/>
                    <a:pt x="94050" y="368443"/>
                    <a:pt x="94393" y="368640"/>
                  </a:cubicBezTo>
                  <a:cubicBezTo>
                    <a:pt x="93536" y="368640"/>
                    <a:pt x="92774" y="369116"/>
                    <a:pt x="92678" y="369783"/>
                  </a:cubicBezTo>
                  <a:cubicBezTo>
                    <a:pt x="92598" y="369998"/>
                    <a:pt x="92598" y="370234"/>
                    <a:pt x="92678" y="370450"/>
                  </a:cubicBezTo>
                  <a:cubicBezTo>
                    <a:pt x="91916" y="370450"/>
                    <a:pt x="91535" y="371021"/>
                    <a:pt x="91440" y="371497"/>
                  </a:cubicBezTo>
                  <a:cubicBezTo>
                    <a:pt x="91338" y="371708"/>
                    <a:pt x="91338" y="371954"/>
                    <a:pt x="91440" y="372164"/>
                  </a:cubicBezTo>
                  <a:cubicBezTo>
                    <a:pt x="90977" y="372228"/>
                    <a:pt x="90600" y="372568"/>
                    <a:pt x="90488" y="373021"/>
                  </a:cubicBezTo>
                  <a:cubicBezTo>
                    <a:pt x="90407" y="373237"/>
                    <a:pt x="90407" y="373473"/>
                    <a:pt x="90488" y="373688"/>
                  </a:cubicBezTo>
                  <a:cubicBezTo>
                    <a:pt x="90037" y="373684"/>
                    <a:pt x="89627" y="373945"/>
                    <a:pt x="89440" y="374355"/>
                  </a:cubicBezTo>
                  <a:cubicBezTo>
                    <a:pt x="88868" y="374355"/>
                    <a:pt x="88773" y="374355"/>
                    <a:pt x="88678" y="374926"/>
                  </a:cubicBezTo>
                  <a:cubicBezTo>
                    <a:pt x="88592" y="375107"/>
                    <a:pt x="88592" y="375317"/>
                    <a:pt x="88678" y="375498"/>
                  </a:cubicBezTo>
                  <a:cubicBezTo>
                    <a:pt x="88678" y="375498"/>
                    <a:pt x="88106" y="375498"/>
                    <a:pt x="88011" y="376069"/>
                  </a:cubicBezTo>
                  <a:cubicBezTo>
                    <a:pt x="87661" y="376174"/>
                    <a:pt x="87402" y="376471"/>
                    <a:pt x="87344" y="376831"/>
                  </a:cubicBezTo>
                  <a:cubicBezTo>
                    <a:pt x="87242" y="377009"/>
                    <a:pt x="87242" y="377226"/>
                    <a:pt x="87344" y="377403"/>
                  </a:cubicBezTo>
                  <a:lnTo>
                    <a:pt x="87344" y="377974"/>
                  </a:lnTo>
                  <a:lnTo>
                    <a:pt x="86773" y="377974"/>
                  </a:lnTo>
                  <a:lnTo>
                    <a:pt x="86773" y="378546"/>
                  </a:lnTo>
                  <a:lnTo>
                    <a:pt x="86773" y="377879"/>
                  </a:lnTo>
                  <a:lnTo>
                    <a:pt x="87249" y="377879"/>
                  </a:lnTo>
                  <a:cubicBezTo>
                    <a:pt x="87508" y="378055"/>
                    <a:pt x="87848" y="378055"/>
                    <a:pt x="88106" y="377879"/>
                  </a:cubicBezTo>
                  <a:cubicBezTo>
                    <a:pt x="88163" y="377660"/>
                    <a:pt x="88163" y="377432"/>
                    <a:pt x="88106" y="377213"/>
                  </a:cubicBezTo>
                  <a:cubicBezTo>
                    <a:pt x="88306" y="377355"/>
                    <a:pt x="88574" y="377355"/>
                    <a:pt x="88773" y="377213"/>
                  </a:cubicBezTo>
                  <a:cubicBezTo>
                    <a:pt x="88838" y="377028"/>
                    <a:pt x="88838" y="376826"/>
                    <a:pt x="88773" y="376641"/>
                  </a:cubicBezTo>
                  <a:cubicBezTo>
                    <a:pt x="89021" y="376849"/>
                    <a:pt x="89382" y="376849"/>
                    <a:pt x="89630" y="376641"/>
                  </a:cubicBezTo>
                  <a:cubicBezTo>
                    <a:pt x="89683" y="376454"/>
                    <a:pt x="89683" y="376256"/>
                    <a:pt x="89630" y="376069"/>
                  </a:cubicBezTo>
                  <a:cubicBezTo>
                    <a:pt x="89859" y="376229"/>
                    <a:pt x="90163" y="376229"/>
                    <a:pt x="90392" y="376069"/>
                  </a:cubicBezTo>
                  <a:cubicBezTo>
                    <a:pt x="90474" y="375789"/>
                    <a:pt x="90474" y="375492"/>
                    <a:pt x="90392" y="375212"/>
                  </a:cubicBezTo>
                  <a:cubicBezTo>
                    <a:pt x="90701" y="375450"/>
                    <a:pt x="91131" y="375450"/>
                    <a:pt x="91440" y="375212"/>
                  </a:cubicBezTo>
                  <a:cubicBezTo>
                    <a:pt x="91494" y="374961"/>
                    <a:pt x="91494" y="374702"/>
                    <a:pt x="91440" y="374450"/>
                  </a:cubicBezTo>
                  <a:cubicBezTo>
                    <a:pt x="91779" y="374705"/>
                    <a:pt x="92244" y="374705"/>
                    <a:pt x="92583" y="374450"/>
                  </a:cubicBezTo>
                  <a:cubicBezTo>
                    <a:pt x="93951" y="376212"/>
                    <a:pt x="96488" y="376532"/>
                    <a:pt x="98250" y="375165"/>
                  </a:cubicBezTo>
                  <a:cubicBezTo>
                    <a:pt x="100013" y="373797"/>
                    <a:pt x="100333" y="371259"/>
                    <a:pt x="98965" y="369497"/>
                  </a:cubicBezTo>
                  <a:cubicBezTo>
                    <a:pt x="99291" y="369789"/>
                    <a:pt x="99782" y="369789"/>
                    <a:pt x="100108" y="369497"/>
                  </a:cubicBezTo>
                  <a:cubicBezTo>
                    <a:pt x="100243" y="369031"/>
                    <a:pt x="100243" y="368535"/>
                    <a:pt x="100108" y="368068"/>
                  </a:cubicBezTo>
                  <a:cubicBezTo>
                    <a:pt x="100475" y="368515"/>
                    <a:pt x="101135" y="368580"/>
                    <a:pt x="101582" y="368213"/>
                  </a:cubicBezTo>
                  <a:cubicBezTo>
                    <a:pt x="101636" y="368169"/>
                    <a:pt x="101683" y="368121"/>
                    <a:pt x="101727" y="368068"/>
                  </a:cubicBezTo>
                  <a:cubicBezTo>
                    <a:pt x="101952" y="367388"/>
                    <a:pt x="101952" y="366653"/>
                    <a:pt x="101727" y="365973"/>
                  </a:cubicBezTo>
                  <a:cubicBezTo>
                    <a:pt x="102489" y="366640"/>
                    <a:pt x="103061" y="366640"/>
                    <a:pt x="103537" y="365973"/>
                  </a:cubicBezTo>
                  <a:cubicBezTo>
                    <a:pt x="103800" y="365136"/>
                    <a:pt x="103800" y="364238"/>
                    <a:pt x="103537" y="363401"/>
                  </a:cubicBezTo>
                  <a:cubicBezTo>
                    <a:pt x="103775" y="363822"/>
                    <a:pt x="104200" y="364105"/>
                    <a:pt x="104680" y="364163"/>
                  </a:cubicBezTo>
                  <a:cubicBezTo>
                    <a:pt x="104925" y="364259"/>
                    <a:pt x="105197" y="364259"/>
                    <a:pt x="105442" y="364163"/>
                  </a:cubicBezTo>
                  <a:cubicBezTo>
                    <a:pt x="106063" y="362995"/>
                    <a:pt x="106328" y="361671"/>
                    <a:pt x="106204" y="360353"/>
                  </a:cubicBezTo>
                  <a:cubicBezTo>
                    <a:pt x="106434" y="360772"/>
                    <a:pt x="106761" y="361131"/>
                    <a:pt x="107156" y="361401"/>
                  </a:cubicBezTo>
                  <a:cubicBezTo>
                    <a:pt x="105156" y="364640"/>
                    <a:pt x="102680" y="368164"/>
                    <a:pt x="100013" y="371974"/>
                  </a:cubicBezTo>
                  <a:cubicBezTo>
                    <a:pt x="97346" y="375784"/>
                    <a:pt x="94012" y="380546"/>
                    <a:pt x="91440" y="384642"/>
                  </a:cubicBezTo>
                  <a:cubicBezTo>
                    <a:pt x="89769" y="387324"/>
                    <a:pt x="89769" y="390723"/>
                    <a:pt x="91440" y="393405"/>
                  </a:cubicBezTo>
                  <a:cubicBezTo>
                    <a:pt x="94525" y="398494"/>
                    <a:pt x="99971" y="401682"/>
                    <a:pt x="105918" y="401882"/>
                  </a:cubicBezTo>
                  <a:cubicBezTo>
                    <a:pt x="107890" y="401882"/>
                    <a:pt x="109833" y="401358"/>
                    <a:pt x="111538" y="400358"/>
                  </a:cubicBezTo>
                  <a:cubicBezTo>
                    <a:pt x="114681" y="397653"/>
                    <a:pt x="117034" y="394167"/>
                    <a:pt x="118396" y="390262"/>
                  </a:cubicBezTo>
                  <a:lnTo>
                    <a:pt x="121634" y="392643"/>
                  </a:lnTo>
                  <a:cubicBezTo>
                    <a:pt x="127765" y="397731"/>
                    <a:pt x="135181" y="401028"/>
                    <a:pt x="143066" y="402168"/>
                  </a:cubicBezTo>
                  <a:cubicBezTo>
                    <a:pt x="146979" y="402378"/>
                    <a:pt x="150673" y="400348"/>
                    <a:pt x="152591" y="396929"/>
                  </a:cubicBezTo>
                  <a:cubicBezTo>
                    <a:pt x="153078" y="394991"/>
                    <a:pt x="153078" y="392962"/>
                    <a:pt x="152591" y="391024"/>
                  </a:cubicBezTo>
                  <a:lnTo>
                    <a:pt x="152591" y="386261"/>
                  </a:lnTo>
                  <a:lnTo>
                    <a:pt x="153257" y="386261"/>
                  </a:lnTo>
                  <a:cubicBezTo>
                    <a:pt x="153680" y="386252"/>
                    <a:pt x="154056" y="385989"/>
                    <a:pt x="154210" y="385594"/>
                  </a:cubicBezTo>
                  <a:cubicBezTo>
                    <a:pt x="154623" y="384554"/>
                    <a:pt x="154623" y="383396"/>
                    <a:pt x="154210" y="382356"/>
                  </a:cubicBezTo>
                  <a:cubicBezTo>
                    <a:pt x="155353" y="383118"/>
                    <a:pt x="156210" y="383118"/>
                    <a:pt x="156591" y="382356"/>
                  </a:cubicBezTo>
                  <a:cubicBezTo>
                    <a:pt x="157057" y="381063"/>
                    <a:pt x="157057" y="379648"/>
                    <a:pt x="156591" y="378355"/>
                  </a:cubicBezTo>
                  <a:cubicBezTo>
                    <a:pt x="157001" y="378927"/>
                    <a:pt x="157620" y="379308"/>
                    <a:pt x="158306" y="379403"/>
                  </a:cubicBezTo>
                  <a:cubicBezTo>
                    <a:pt x="158682" y="379411"/>
                    <a:pt x="159038" y="379233"/>
                    <a:pt x="159258" y="378927"/>
                  </a:cubicBezTo>
                  <a:cubicBezTo>
                    <a:pt x="159884" y="377009"/>
                    <a:pt x="159884" y="374940"/>
                    <a:pt x="159258" y="373021"/>
                  </a:cubicBezTo>
                  <a:cubicBezTo>
                    <a:pt x="160115" y="374165"/>
                    <a:pt x="160877" y="374736"/>
                    <a:pt x="161544" y="374736"/>
                  </a:cubicBezTo>
                  <a:cubicBezTo>
                    <a:pt x="162009" y="374700"/>
                    <a:pt x="162414" y="374405"/>
                    <a:pt x="162592" y="373974"/>
                  </a:cubicBezTo>
                  <a:cubicBezTo>
                    <a:pt x="162952" y="372729"/>
                    <a:pt x="162952" y="371409"/>
                    <a:pt x="162592" y="370164"/>
                  </a:cubicBezTo>
                  <a:lnTo>
                    <a:pt x="165735" y="370164"/>
                  </a:lnTo>
                  <a:cubicBezTo>
                    <a:pt x="165370" y="370482"/>
                    <a:pt x="165133" y="370922"/>
                    <a:pt x="165068" y="371402"/>
                  </a:cubicBezTo>
                  <a:cubicBezTo>
                    <a:pt x="165068" y="372355"/>
                    <a:pt x="166116" y="372926"/>
                    <a:pt x="168021" y="373117"/>
                  </a:cubicBezTo>
                  <a:cubicBezTo>
                    <a:pt x="165068" y="374069"/>
                    <a:pt x="162592" y="375689"/>
                    <a:pt x="162782" y="377022"/>
                  </a:cubicBezTo>
                  <a:cubicBezTo>
                    <a:pt x="162973" y="378355"/>
                    <a:pt x="163544" y="378165"/>
                    <a:pt x="164783" y="378451"/>
                  </a:cubicBezTo>
                  <a:cubicBezTo>
                    <a:pt x="162973" y="379022"/>
                    <a:pt x="161163" y="379879"/>
                    <a:pt x="161068" y="381022"/>
                  </a:cubicBezTo>
                  <a:cubicBezTo>
                    <a:pt x="160973" y="382166"/>
                    <a:pt x="161544" y="382166"/>
                    <a:pt x="162592" y="382642"/>
                  </a:cubicBezTo>
                  <a:cubicBezTo>
                    <a:pt x="160782" y="382642"/>
                    <a:pt x="159544" y="383785"/>
                    <a:pt x="159449" y="384737"/>
                  </a:cubicBezTo>
                  <a:cubicBezTo>
                    <a:pt x="159353" y="385690"/>
                    <a:pt x="159449" y="385690"/>
                    <a:pt x="160592" y="386071"/>
                  </a:cubicBezTo>
                  <a:cubicBezTo>
                    <a:pt x="159353" y="386071"/>
                    <a:pt x="158306" y="387023"/>
                    <a:pt x="158306" y="387785"/>
                  </a:cubicBezTo>
                  <a:cubicBezTo>
                    <a:pt x="158306" y="388233"/>
                    <a:pt x="158563" y="388642"/>
                    <a:pt x="158972" y="388833"/>
                  </a:cubicBezTo>
                  <a:cubicBezTo>
                    <a:pt x="158020" y="388833"/>
                    <a:pt x="157353" y="389690"/>
                    <a:pt x="157258" y="390357"/>
                  </a:cubicBezTo>
                  <a:cubicBezTo>
                    <a:pt x="157271" y="390752"/>
                    <a:pt x="157487" y="391112"/>
                    <a:pt x="157829" y="391310"/>
                  </a:cubicBezTo>
                  <a:cubicBezTo>
                    <a:pt x="157067" y="391310"/>
                    <a:pt x="156591" y="391976"/>
                    <a:pt x="156496" y="392452"/>
                  </a:cubicBezTo>
                  <a:cubicBezTo>
                    <a:pt x="156326" y="392781"/>
                    <a:pt x="156326" y="393172"/>
                    <a:pt x="156496" y="393500"/>
                  </a:cubicBezTo>
                  <a:cubicBezTo>
                    <a:pt x="155734" y="393500"/>
                    <a:pt x="155162" y="394072"/>
                    <a:pt x="155067" y="394643"/>
                  </a:cubicBezTo>
                  <a:cubicBezTo>
                    <a:pt x="154977" y="394857"/>
                    <a:pt x="154977" y="395097"/>
                    <a:pt x="155067" y="395310"/>
                  </a:cubicBezTo>
                  <a:cubicBezTo>
                    <a:pt x="154496" y="395310"/>
                    <a:pt x="154115" y="395310"/>
                    <a:pt x="154115" y="396167"/>
                  </a:cubicBezTo>
                  <a:cubicBezTo>
                    <a:pt x="153993" y="396440"/>
                    <a:pt x="153993" y="396752"/>
                    <a:pt x="154115" y="397024"/>
                  </a:cubicBezTo>
                  <a:cubicBezTo>
                    <a:pt x="153543" y="397024"/>
                    <a:pt x="153257" y="397024"/>
                    <a:pt x="153162" y="397787"/>
                  </a:cubicBezTo>
                  <a:cubicBezTo>
                    <a:pt x="153132" y="398607"/>
                    <a:pt x="153772" y="399296"/>
                    <a:pt x="154592" y="399327"/>
                  </a:cubicBezTo>
                  <a:cubicBezTo>
                    <a:pt x="155344" y="399354"/>
                    <a:pt x="155998" y="398815"/>
                    <a:pt x="156115" y="398072"/>
                  </a:cubicBezTo>
                  <a:cubicBezTo>
                    <a:pt x="155543" y="398072"/>
                    <a:pt x="155162" y="398739"/>
                    <a:pt x="155162" y="399120"/>
                  </a:cubicBezTo>
                  <a:cubicBezTo>
                    <a:pt x="155073" y="399333"/>
                    <a:pt x="155073" y="399573"/>
                    <a:pt x="155162" y="399787"/>
                  </a:cubicBezTo>
                  <a:cubicBezTo>
                    <a:pt x="155114" y="400102"/>
                    <a:pt x="155114" y="400424"/>
                    <a:pt x="155162" y="400739"/>
                  </a:cubicBezTo>
                  <a:lnTo>
                    <a:pt x="154591" y="401216"/>
                  </a:lnTo>
                  <a:lnTo>
                    <a:pt x="155067" y="401216"/>
                  </a:lnTo>
                  <a:lnTo>
                    <a:pt x="155067" y="400453"/>
                  </a:lnTo>
                  <a:lnTo>
                    <a:pt x="155734" y="399691"/>
                  </a:lnTo>
                  <a:cubicBezTo>
                    <a:pt x="156020" y="399977"/>
                    <a:pt x="156496" y="399977"/>
                    <a:pt x="156782" y="399691"/>
                  </a:cubicBezTo>
                  <a:cubicBezTo>
                    <a:pt x="156899" y="399319"/>
                    <a:pt x="156899" y="398921"/>
                    <a:pt x="156782" y="398548"/>
                  </a:cubicBezTo>
                  <a:cubicBezTo>
                    <a:pt x="157029" y="398756"/>
                    <a:pt x="157391" y="398756"/>
                    <a:pt x="157639" y="398548"/>
                  </a:cubicBezTo>
                  <a:cubicBezTo>
                    <a:pt x="157794" y="398216"/>
                    <a:pt x="157794" y="397833"/>
                    <a:pt x="157639" y="397501"/>
                  </a:cubicBezTo>
                  <a:cubicBezTo>
                    <a:pt x="157965" y="397792"/>
                    <a:pt x="158456" y="397792"/>
                    <a:pt x="158782" y="397501"/>
                  </a:cubicBezTo>
                  <a:cubicBezTo>
                    <a:pt x="158921" y="397199"/>
                    <a:pt x="158921" y="396850"/>
                    <a:pt x="158782" y="396548"/>
                  </a:cubicBezTo>
                  <a:cubicBezTo>
                    <a:pt x="159171" y="396630"/>
                    <a:pt x="159566" y="396433"/>
                    <a:pt x="159734" y="396072"/>
                  </a:cubicBezTo>
                  <a:cubicBezTo>
                    <a:pt x="159894" y="395609"/>
                    <a:pt x="159894" y="395106"/>
                    <a:pt x="159734" y="394643"/>
                  </a:cubicBezTo>
                  <a:cubicBezTo>
                    <a:pt x="160115" y="394967"/>
                    <a:pt x="160687" y="394967"/>
                    <a:pt x="161068" y="394643"/>
                  </a:cubicBezTo>
                  <a:cubicBezTo>
                    <a:pt x="161206" y="394210"/>
                    <a:pt x="161206" y="393743"/>
                    <a:pt x="161068" y="393310"/>
                  </a:cubicBezTo>
                  <a:cubicBezTo>
                    <a:pt x="161465" y="393731"/>
                    <a:pt x="162128" y="393750"/>
                    <a:pt x="162549" y="393353"/>
                  </a:cubicBezTo>
                  <a:cubicBezTo>
                    <a:pt x="162563" y="393338"/>
                    <a:pt x="162577" y="393324"/>
                    <a:pt x="162592" y="393310"/>
                  </a:cubicBezTo>
                  <a:cubicBezTo>
                    <a:pt x="162795" y="392724"/>
                    <a:pt x="162795" y="392086"/>
                    <a:pt x="162592" y="391500"/>
                  </a:cubicBezTo>
                  <a:lnTo>
                    <a:pt x="163354" y="391500"/>
                  </a:lnTo>
                  <a:cubicBezTo>
                    <a:pt x="163705" y="391511"/>
                    <a:pt x="164035" y="391329"/>
                    <a:pt x="164211" y="391024"/>
                  </a:cubicBezTo>
                  <a:cubicBezTo>
                    <a:pt x="164969" y="390397"/>
                    <a:pt x="165477" y="389518"/>
                    <a:pt x="165640" y="388547"/>
                  </a:cubicBezTo>
                  <a:cubicBezTo>
                    <a:pt x="166592" y="389309"/>
                    <a:pt x="167354" y="389119"/>
                    <a:pt x="167831" y="388547"/>
                  </a:cubicBezTo>
                  <a:cubicBezTo>
                    <a:pt x="168226" y="387504"/>
                    <a:pt x="168226" y="386352"/>
                    <a:pt x="167831" y="385309"/>
                  </a:cubicBezTo>
                  <a:cubicBezTo>
                    <a:pt x="168974" y="386166"/>
                    <a:pt x="169831" y="386166"/>
                    <a:pt x="170307" y="385309"/>
                  </a:cubicBezTo>
                  <a:cubicBezTo>
                    <a:pt x="170787" y="383986"/>
                    <a:pt x="170787" y="382536"/>
                    <a:pt x="170307" y="381213"/>
                  </a:cubicBezTo>
                  <a:cubicBezTo>
                    <a:pt x="170974" y="381975"/>
                    <a:pt x="171545" y="382356"/>
                    <a:pt x="172117" y="382356"/>
                  </a:cubicBezTo>
                  <a:cubicBezTo>
                    <a:pt x="172416" y="382508"/>
                    <a:pt x="172770" y="382508"/>
                    <a:pt x="173069" y="382356"/>
                  </a:cubicBezTo>
                  <a:cubicBezTo>
                    <a:pt x="173716" y="380408"/>
                    <a:pt x="173716" y="378303"/>
                    <a:pt x="173069" y="376355"/>
                  </a:cubicBezTo>
                  <a:cubicBezTo>
                    <a:pt x="173927" y="377593"/>
                    <a:pt x="174689" y="378260"/>
                    <a:pt x="175451" y="378260"/>
                  </a:cubicBezTo>
                  <a:cubicBezTo>
                    <a:pt x="175943" y="378237"/>
                    <a:pt x="176383" y="377944"/>
                    <a:pt x="176594" y="377498"/>
                  </a:cubicBezTo>
                  <a:cubicBezTo>
                    <a:pt x="177219" y="375579"/>
                    <a:pt x="177219" y="373511"/>
                    <a:pt x="176594" y="371593"/>
                  </a:cubicBezTo>
                  <a:cubicBezTo>
                    <a:pt x="177641" y="372831"/>
                    <a:pt x="178308" y="373307"/>
                    <a:pt x="178784" y="373402"/>
                  </a:cubicBezTo>
                  <a:cubicBezTo>
                    <a:pt x="178327" y="373710"/>
                    <a:pt x="178017" y="374192"/>
                    <a:pt x="177927" y="374736"/>
                  </a:cubicBezTo>
                  <a:cubicBezTo>
                    <a:pt x="177927" y="375689"/>
                    <a:pt x="178880" y="376165"/>
                    <a:pt x="180785" y="376546"/>
                  </a:cubicBezTo>
                  <a:cubicBezTo>
                    <a:pt x="177737" y="377308"/>
                    <a:pt x="175165" y="378641"/>
                    <a:pt x="175165" y="379975"/>
                  </a:cubicBezTo>
                  <a:cubicBezTo>
                    <a:pt x="175165" y="381308"/>
                    <a:pt x="175832" y="381213"/>
                    <a:pt x="177070" y="381499"/>
                  </a:cubicBezTo>
                  <a:cubicBezTo>
                    <a:pt x="175260" y="381499"/>
                    <a:pt x="173355" y="382642"/>
                    <a:pt x="173165" y="383785"/>
                  </a:cubicBezTo>
                  <a:cubicBezTo>
                    <a:pt x="172974" y="384928"/>
                    <a:pt x="173165" y="385023"/>
                    <a:pt x="174498" y="385499"/>
                  </a:cubicBezTo>
                  <a:cubicBezTo>
                    <a:pt x="172688" y="385499"/>
                    <a:pt x="171260" y="386356"/>
                    <a:pt x="171164" y="387309"/>
                  </a:cubicBezTo>
                  <a:cubicBezTo>
                    <a:pt x="171069" y="388262"/>
                    <a:pt x="171164" y="388262"/>
                    <a:pt x="172212" y="388738"/>
                  </a:cubicBezTo>
                  <a:cubicBezTo>
                    <a:pt x="170974" y="388738"/>
                    <a:pt x="169831" y="389500"/>
                    <a:pt x="169736" y="390262"/>
                  </a:cubicBezTo>
                  <a:cubicBezTo>
                    <a:pt x="169736" y="390709"/>
                    <a:pt x="169993" y="391119"/>
                    <a:pt x="170402" y="391310"/>
                  </a:cubicBezTo>
                  <a:cubicBezTo>
                    <a:pt x="169355" y="391310"/>
                    <a:pt x="168593" y="392071"/>
                    <a:pt x="168593" y="392738"/>
                  </a:cubicBezTo>
                  <a:cubicBezTo>
                    <a:pt x="168440" y="393037"/>
                    <a:pt x="168440" y="393392"/>
                    <a:pt x="168593" y="393691"/>
                  </a:cubicBezTo>
                  <a:cubicBezTo>
                    <a:pt x="167831" y="393691"/>
                    <a:pt x="167354" y="394262"/>
                    <a:pt x="167164" y="394834"/>
                  </a:cubicBezTo>
                  <a:cubicBezTo>
                    <a:pt x="166994" y="395162"/>
                    <a:pt x="166994" y="395553"/>
                    <a:pt x="167164" y="395881"/>
                  </a:cubicBezTo>
                  <a:cubicBezTo>
                    <a:pt x="166402" y="395881"/>
                    <a:pt x="165735" y="395881"/>
                    <a:pt x="165640" y="396834"/>
                  </a:cubicBezTo>
                  <a:cubicBezTo>
                    <a:pt x="165550" y="397047"/>
                    <a:pt x="165550" y="397287"/>
                    <a:pt x="165640" y="397501"/>
                  </a:cubicBezTo>
                  <a:cubicBezTo>
                    <a:pt x="164973" y="397501"/>
                    <a:pt x="164687" y="397501"/>
                    <a:pt x="164592" y="398263"/>
                  </a:cubicBezTo>
                  <a:cubicBezTo>
                    <a:pt x="164473" y="398503"/>
                    <a:pt x="164473" y="398785"/>
                    <a:pt x="164592" y="399025"/>
                  </a:cubicBezTo>
                  <a:cubicBezTo>
                    <a:pt x="163925" y="399025"/>
                    <a:pt x="163640" y="399025"/>
                    <a:pt x="163544" y="399691"/>
                  </a:cubicBezTo>
                  <a:cubicBezTo>
                    <a:pt x="163408" y="399928"/>
                    <a:pt x="163408" y="400217"/>
                    <a:pt x="163544" y="400453"/>
                  </a:cubicBezTo>
                  <a:cubicBezTo>
                    <a:pt x="163000" y="400452"/>
                    <a:pt x="162546" y="400865"/>
                    <a:pt x="162497" y="401406"/>
                  </a:cubicBezTo>
                  <a:cubicBezTo>
                    <a:pt x="162377" y="401646"/>
                    <a:pt x="162377" y="401928"/>
                    <a:pt x="162497" y="402168"/>
                  </a:cubicBezTo>
                  <a:cubicBezTo>
                    <a:pt x="162468" y="402485"/>
                    <a:pt x="162468" y="402803"/>
                    <a:pt x="162497" y="403120"/>
                  </a:cubicBezTo>
                  <a:lnTo>
                    <a:pt x="161925" y="403120"/>
                  </a:lnTo>
                  <a:lnTo>
                    <a:pt x="161925" y="403597"/>
                  </a:lnTo>
                  <a:lnTo>
                    <a:pt x="162401" y="403597"/>
                  </a:lnTo>
                  <a:lnTo>
                    <a:pt x="162401" y="402930"/>
                  </a:lnTo>
                  <a:lnTo>
                    <a:pt x="163163" y="402263"/>
                  </a:lnTo>
                  <a:cubicBezTo>
                    <a:pt x="163449" y="402549"/>
                    <a:pt x="163925" y="402549"/>
                    <a:pt x="164211" y="402263"/>
                  </a:cubicBezTo>
                  <a:cubicBezTo>
                    <a:pt x="164342" y="401894"/>
                    <a:pt x="164342" y="401490"/>
                    <a:pt x="164211" y="401120"/>
                  </a:cubicBezTo>
                  <a:cubicBezTo>
                    <a:pt x="164469" y="401383"/>
                    <a:pt x="164891" y="401388"/>
                    <a:pt x="165154" y="401130"/>
                  </a:cubicBezTo>
                  <a:cubicBezTo>
                    <a:pt x="165157" y="401127"/>
                    <a:pt x="165161" y="401123"/>
                    <a:pt x="165164" y="401120"/>
                  </a:cubicBezTo>
                  <a:cubicBezTo>
                    <a:pt x="165281" y="400814"/>
                    <a:pt x="165281" y="400474"/>
                    <a:pt x="165164" y="400168"/>
                  </a:cubicBezTo>
                  <a:cubicBezTo>
                    <a:pt x="165489" y="400459"/>
                    <a:pt x="165981" y="400459"/>
                    <a:pt x="166307" y="400168"/>
                  </a:cubicBezTo>
                  <a:cubicBezTo>
                    <a:pt x="166439" y="399832"/>
                    <a:pt x="166439" y="399456"/>
                    <a:pt x="166307" y="399120"/>
                  </a:cubicBezTo>
                  <a:cubicBezTo>
                    <a:pt x="166592" y="399406"/>
                    <a:pt x="167069" y="399406"/>
                    <a:pt x="167354" y="399120"/>
                  </a:cubicBezTo>
                  <a:cubicBezTo>
                    <a:pt x="167515" y="398690"/>
                    <a:pt x="167515" y="398216"/>
                    <a:pt x="167354" y="397787"/>
                  </a:cubicBezTo>
                  <a:cubicBezTo>
                    <a:pt x="167771" y="398121"/>
                    <a:pt x="168366" y="398121"/>
                    <a:pt x="168783" y="397787"/>
                  </a:cubicBezTo>
                  <a:cubicBezTo>
                    <a:pt x="168902" y="397383"/>
                    <a:pt x="168902" y="396952"/>
                    <a:pt x="168783" y="396548"/>
                  </a:cubicBezTo>
                  <a:cubicBezTo>
                    <a:pt x="169229" y="396995"/>
                    <a:pt x="169953" y="396997"/>
                    <a:pt x="170399" y="396551"/>
                  </a:cubicBezTo>
                  <a:cubicBezTo>
                    <a:pt x="170400" y="396550"/>
                    <a:pt x="170401" y="396549"/>
                    <a:pt x="170402" y="396548"/>
                  </a:cubicBezTo>
                  <a:cubicBezTo>
                    <a:pt x="170578" y="395990"/>
                    <a:pt x="170578" y="395392"/>
                    <a:pt x="170402" y="394834"/>
                  </a:cubicBezTo>
                  <a:cubicBezTo>
                    <a:pt x="170770" y="395280"/>
                    <a:pt x="171430" y="395345"/>
                    <a:pt x="171877" y="394979"/>
                  </a:cubicBezTo>
                  <a:cubicBezTo>
                    <a:pt x="171930" y="394935"/>
                    <a:pt x="171978" y="394886"/>
                    <a:pt x="172022" y="394834"/>
                  </a:cubicBezTo>
                  <a:cubicBezTo>
                    <a:pt x="172276" y="394060"/>
                    <a:pt x="172276" y="393226"/>
                    <a:pt x="172022" y="392452"/>
                  </a:cubicBezTo>
                  <a:cubicBezTo>
                    <a:pt x="172879" y="393215"/>
                    <a:pt x="173736" y="393215"/>
                    <a:pt x="174212" y="392452"/>
                  </a:cubicBezTo>
                  <a:cubicBezTo>
                    <a:pt x="174575" y="391404"/>
                    <a:pt x="174575" y="390263"/>
                    <a:pt x="174212" y="389214"/>
                  </a:cubicBezTo>
                  <a:cubicBezTo>
                    <a:pt x="174623" y="389696"/>
                    <a:pt x="175202" y="390003"/>
                    <a:pt x="175832" y="390071"/>
                  </a:cubicBezTo>
                  <a:cubicBezTo>
                    <a:pt x="176104" y="390193"/>
                    <a:pt x="176416" y="390193"/>
                    <a:pt x="176689" y="390071"/>
                  </a:cubicBezTo>
                  <a:cubicBezTo>
                    <a:pt x="177138" y="388776"/>
                    <a:pt x="177138" y="387366"/>
                    <a:pt x="176689" y="386071"/>
                  </a:cubicBezTo>
                  <a:cubicBezTo>
                    <a:pt x="177260" y="387023"/>
                    <a:pt x="177832" y="387404"/>
                    <a:pt x="178499" y="387404"/>
                  </a:cubicBezTo>
                  <a:cubicBezTo>
                    <a:pt x="178868" y="387384"/>
                    <a:pt x="179214" y="387212"/>
                    <a:pt x="179451" y="386928"/>
                  </a:cubicBezTo>
                  <a:cubicBezTo>
                    <a:pt x="180362" y="385102"/>
                    <a:pt x="180663" y="383032"/>
                    <a:pt x="180308" y="381022"/>
                  </a:cubicBezTo>
                  <a:cubicBezTo>
                    <a:pt x="181070" y="382451"/>
                    <a:pt x="181832" y="383213"/>
                    <a:pt x="182594" y="383213"/>
                  </a:cubicBezTo>
                  <a:cubicBezTo>
                    <a:pt x="183087" y="383190"/>
                    <a:pt x="183527" y="382897"/>
                    <a:pt x="183737" y="382451"/>
                  </a:cubicBezTo>
                  <a:cubicBezTo>
                    <a:pt x="184520" y="380583"/>
                    <a:pt x="184687" y="378515"/>
                    <a:pt x="184214" y="376546"/>
                  </a:cubicBezTo>
                  <a:cubicBezTo>
                    <a:pt x="185642" y="378546"/>
                    <a:pt x="186309" y="378927"/>
                    <a:pt x="186785" y="378927"/>
                  </a:cubicBezTo>
                  <a:cubicBezTo>
                    <a:pt x="187137" y="378938"/>
                    <a:pt x="187466" y="378756"/>
                    <a:pt x="187643" y="378451"/>
                  </a:cubicBezTo>
                  <a:cubicBezTo>
                    <a:pt x="187735" y="377979"/>
                    <a:pt x="187735" y="377493"/>
                    <a:pt x="187643" y="377022"/>
                  </a:cubicBezTo>
                  <a:lnTo>
                    <a:pt x="190690" y="377974"/>
                  </a:lnTo>
                  <a:cubicBezTo>
                    <a:pt x="188119" y="378641"/>
                    <a:pt x="185833" y="379879"/>
                    <a:pt x="185833" y="381213"/>
                  </a:cubicBezTo>
                  <a:cubicBezTo>
                    <a:pt x="185833" y="382546"/>
                    <a:pt x="185833" y="382166"/>
                    <a:pt x="187071" y="382451"/>
                  </a:cubicBezTo>
                  <a:lnTo>
                    <a:pt x="188405" y="382451"/>
                  </a:lnTo>
                  <a:cubicBezTo>
                    <a:pt x="185738" y="383309"/>
                    <a:pt x="183547" y="384642"/>
                    <a:pt x="183642" y="385880"/>
                  </a:cubicBezTo>
                  <a:cubicBezTo>
                    <a:pt x="183737" y="387118"/>
                    <a:pt x="184214" y="386928"/>
                    <a:pt x="185357" y="387118"/>
                  </a:cubicBezTo>
                  <a:cubicBezTo>
                    <a:pt x="183737" y="387595"/>
                    <a:pt x="182023" y="388357"/>
                    <a:pt x="182023" y="389404"/>
                  </a:cubicBezTo>
                  <a:cubicBezTo>
                    <a:pt x="182023" y="390452"/>
                    <a:pt x="182023" y="390452"/>
                    <a:pt x="183261" y="390833"/>
                  </a:cubicBezTo>
                  <a:cubicBezTo>
                    <a:pt x="181642" y="390833"/>
                    <a:pt x="180499" y="391881"/>
                    <a:pt x="180404" y="392738"/>
                  </a:cubicBezTo>
                  <a:cubicBezTo>
                    <a:pt x="180308" y="393595"/>
                    <a:pt x="180404" y="393595"/>
                    <a:pt x="181356" y="393976"/>
                  </a:cubicBezTo>
                  <a:cubicBezTo>
                    <a:pt x="180213" y="393976"/>
                    <a:pt x="179356" y="394834"/>
                    <a:pt x="179261" y="395500"/>
                  </a:cubicBezTo>
                  <a:cubicBezTo>
                    <a:pt x="179261" y="395901"/>
                    <a:pt x="179480" y="396263"/>
                    <a:pt x="179832" y="396453"/>
                  </a:cubicBezTo>
                  <a:cubicBezTo>
                    <a:pt x="178975" y="396453"/>
                    <a:pt x="178308" y="397215"/>
                    <a:pt x="178308" y="397787"/>
                  </a:cubicBezTo>
                  <a:cubicBezTo>
                    <a:pt x="178156" y="398086"/>
                    <a:pt x="178156" y="398440"/>
                    <a:pt x="178308" y="398739"/>
                  </a:cubicBezTo>
                  <a:cubicBezTo>
                    <a:pt x="177764" y="398854"/>
                    <a:pt x="177327" y="399255"/>
                    <a:pt x="177165" y="399787"/>
                  </a:cubicBezTo>
                  <a:cubicBezTo>
                    <a:pt x="177029" y="400056"/>
                    <a:pt x="177029" y="400374"/>
                    <a:pt x="177165" y="400644"/>
                  </a:cubicBezTo>
                  <a:cubicBezTo>
                    <a:pt x="176498" y="400644"/>
                    <a:pt x="175927" y="401120"/>
                    <a:pt x="175927" y="401692"/>
                  </a:cubicBezTo>
                  <a:cubicBezTo>
                    <a:pt x="175841" y="401873"/>
                    <a:pt x="175841" y="402082"/>
                    <a:pt x="175927" y="402263"/>
                  </a:cubicBezTo>
                  <a:cubicBezTo>
                    <a:pt x="175355" y="402263"/>
                    <a:pt x="175070" y="402263"/>
                    <a:pt x="174974" y="403025"/>
                  </a:cubicBezTo>
                  <a:cubicBezTo>
                    <a:pt x="174871" y="403236"/>
                    <a:pt x="174871" y="403482"/>
                    <a:pt x="174974" y="403692"/>
                  </a:cubicBezTo>
                  <a:cubicBezTo>
                    <a:pt x="174403" y="403692"/>
                    <a:pt x="174212" y="403692"/>
                    <a:pt x="174117" y="404359"/>
                  </a:cubicBezTo>
                  <a:cubicBezTo>
                    <a:pt x="174031" y="404540"/>
                    <a:pt x="174031" y="404749"/>
                    <a:pt x="174117" y="404930"/>
                  </a:cubicBezTo>
                  <a:cubicBezTo>
                    <a:pt x="173546" y="404930"/>
                    <a:pt x="173260" y="405502"/>
                    <a:pt x="173260" y="405883"/>
                  </a:cubicBezTo>
                  <a:cubicBezTo>
                    <a:pt x="173157" y="406093"/>
                    <a:pt x="173157" y="406339"/>
                    <a:pt x="173260" y="406549"/>
                  </a:cubicBezTo>
                  <a:cubicBezTo>
                    <a:pt x="173226" y="406866"/>
                    <a:pt x="173226" y="407186"/>
                    <a:pt x="173260" y="407502"/>
                  </a:cubicBezTo>
                  <a:lnTo>
                    <a:pt x="172688" y="407502"/>
                  </a:lnTo>
                  <a:lnTo>
                    <a:pt x="172688" y="408073"/>
                  </a:lnTo>
                  <a:lnTo>
                    <a:pt x="173165" y="408073"/>
                  </a:lnTo>
                  <a:lnTo>
                    <a:pt x="173165" y="407312"/>
                  </a:lnTo>
                  <a:lnTo>
                    <a:pt x="173831" y="406740"/>
                  </a:lnTo>
                  <a:cubicBezTo>
                    <a:pt x="174089" y="407003"/>
                    <a:pt x="174511" y="407008"/>
                    <a:pt x="174774" y="406750"/>
                  </a:cubicBezTo>
                  <a:cubicBezTo>
                    <a:pt x="174777" y="406747"/>
                    <a:pt x="174781" y="406743"/>
                    <a:pt x="174784" y="406740"/>
                  </a:cubicBezTo>
                  <a:cubicBezTo>
                    <a:pt x="174893" y="406399"/>
                    <a:pt x="174893" y="406033"/>
                    <a:pt x="174784" y="405692"/>
                  </a:cubicBezTo>
                  <a:cubicBezTo>
                    <a:pt x="174992" y="405929"/>
                    <a:pt x="175353" y="405951"/>
                    <a:pt x="175591" y="405743"/>
                  </a:cubicBezTo>
                  <a:cubicBezTo>
                    <a:pt x="175609" y="405727"/>
                    <a:pt x="175625" y="405710"/>
                    <a:pt x="175641" y="405692"/>
                  </a:cubicBezTo>
                  <a:cubicBezTo>
                    <a:pt x="175763" y="405420"/>
                    <a:pt x="175763" y="405107"/>
                    <a:pt x="175641" y="404835"/>
                  </a:cubicBezTo>
                  <a:cubicBezTo>
                    <a:pt x="175950" y="405073"/>
                    <a:pt x="176380" y="405073"/>
                    <a:pt x="176689" y="404835"/>
                  </a:cubicBezTo>
                  <a:cubicBezTo>
                    <a:pt x="176800" y="404560"/>
                    <a:pt x="176800" y="404253"/>
                    <a:pt x="176689" y="403978"/>
                  </a:cubicBezTo>
                  <a:cubicBezTo>
                    <a:pt x="176954" y="404131"/>
                    <a:pt x="177281" y="404131"/>
                    <a:pt x="177546" y="403978"/>
                  </a:cubicBezTo>
                  <a:cubicBezTo>
                    <a:pt x="177671" y="403575"/>
                    <a:pt x="177671" y="403142"/>
                    <a:pt x="177546" y="402740"/>
                  </a:cubicBezTo>
                  <a:cubicBezTo>
                    <a:pt x="177915" y="403009"/>
                    <a:pt x="178416" y="403009"/>
                    <a:pt x="178784" y="402740"/>
                  </a:cubicBezTo>
                  <a:cubicBezTo>
                    <a:pt x="178901" y="402367"/>
                    <a:pt x="178901" y="401969"/>
                    <a:pt x="178784" y="401596"/>
                  </a:cubicBezTo>
                  <a:cubicBezTo>
                    <a:pt x="179186" y="401972"/>
                    <a:pt x="179811" y="401972"/>
                    <a:pt x="180213" y="401596"/>
                  </a:cubicBezTo>
                  <a:cubicBezTo>
                    <a:pt x="180367" y="401100"/>
                    <a:pt x="180367" y="400569"/>
                    <a:pt x="180213" y="400072"/>
                  </a:cubicBezTo>
                  <a:lnTo>
                    <a:pt x="180880" y="400072"/>
                  </a:lnTo>
                  <a:cubicBezTo>
                    <a:pt x="181261" y="400094"/>
                    <a:pt x="181610" y="399861"/>
                    <a:pt x="181737" y="399501"/>
                  </a:cubicBezTo>
                  <a:cubicBezTo>
                    <a:pt x="181969" y="398789"/>
                    <a:pt x="181969" y="398022"/>
                    <a:pt x="181737" y="397310"/>
                  </a:cubicBezTo>
                  <a:cubicBezTo>
                    <a:pt x="182594" y="397977"/>
                    <a:pt x="183356" y="397882"/>
                    <a:pt x="183737" y="397310"/>
                  </a:cubicBezTo>
                  <a:cubicBezTo>
                    <a:pt x="184080" y="396388"/>
                    <a:pt x="184080" y="395375"/>
                    <a:pt x="183737" y="394453"/>
                  </a:cubicBezTo>
                  <a:cubicBezTo>
                    <a:pt x="184785" y="395215"/>
                    <a:pt x="185547" y="395215"/>
                    <a:pt x="186023" y="394453"/>
                  </a:cubicBezTo>
                  <a:cubicBezTo>
                    <a:pt x="186422" y="393279"/>
                    <a:pt x="186422" y="392007"/>
                    <a:pt x="186023" y="390833"/>
                  </a:cubicBezTo>
                  <a:cubicBezTo>
                    <a:pt x="186385" y="391405"/>
                    <a:pt x="186976" y="391786"/>
                    <a:pt x="187643" y="391881"/>
                  </a:cubicBezTo>
                  <a:cubicBezTo>
                    <a:pt x="188016" y="391873"/>
                    <a:pt x="188365" y="391699"/>
                    <a:pt x="188595" y="391405"/>
                  </a:cubicBezTo>
                  <a:cubicBezTo>
                    <a:pt x="189156" y="389671"/>
                    <a:pt x="189156" y="387804"/>
                    <a:pt x="188595" y="386071"/>
                  </a:cubicBezTo>
                  <a:cubicBezTo>
                    <a:pt x="189357" y="387309"/>
                    <a:pt x="190119" y="387785"/>
                    <a:pt x="190690" y="387785"/>
                  </a:cubicBezTo>
                  <a:cubicBezTo>
                    <a:pt x="191155" y="387749"/>
                    <a:pt x="191560" y="387455"/>
                    <a:pt x="191738" y="387023"/>
                  </a:cubicBezTo>
                  <a:cubicBezTo>
                    <a:pt x="192265" y="385252"/>
                    <a:pt x="192265" y="383366"/>
                    <a:pt x="191738" y="381594"/>
                  </a:cubicBezTo>
                  <a:cubicBezTo>
                    <a:pt x="193072" y="383309"/>
                    <a:pt x="193834" y="383499"/>
                    <a:pt x="194215" y="383499"/>
                  </a:cubicBezTo>
                  <a:cubicBezTo>
                    <a:pt x="194572" y="383535"/>
                    <a:pt x="194914" y="383346"/>
                    <a:pt x="195072" y="383023"/>
                  </a:cubicBezTo>
                  <a:cubicBezTo>
                    <a:pt x="195651" y="383442"/>
                    <a:pt x="196294" y="383764"/>
                    <a:pt x="196977" y="383975"/>
                  </a:cubicBezTo>
                  <a:cubicBezTo>
                    <a:pt x="194501" y="383975"/>
                    <a:pt x="192119" y="385214"/>
                    <a:pt x="192119" y="386452"/>
                  </a:cubicBezTo>
                  <a:cubicBezTo>
                    <a:pt x="192119" y="387690"/>
                    <a:pt x="192786" y="387690"/>
                    <a:pt x="194215" y="388071"/>
                  </a:cubicBezTo>
                  <a:cubicBezTo>
                    <a:pt x="191738" y="388642"/>
                    <a:pt x="189643" y="389595"/>
                    <a:pt x="189643" y="390643"/>
                  </a:cubicBezTo>
                  <a:cubicBezTo>
                    <a:pt x="189643" y="391691"/>
                    <a:pt x="189643" y="391691"/>
                    <a:pt x="190976" y="391976"/>
                  </a:cubicBezTo>
                  <a:cubicBezTo>
                    <a:pt x="189548" y="391976"/>
                    <a:pt x="188024" y="392738"/>
                    <a:pt x="187833" y="393691"/>
                  </a:cubicBezTo>
                  <a:cubicBezTo>
                    <a:pt x="187643" y="394643"/>
                    <a:pt x="187833" y="394643"/>
                    <a:pt x="188786" y="395119"/>
                  </a:cubicBezTo>
                  <a:cubicBezTo>
                    <a:pt x="187452" y="395119"/>
                    <a:pt x="186214" y="395691"/>
                    <a:pt x="186119" y="396548"/>
                  </a:cubicBezTo>
                  <a:cubicBezTo>
                    <a:pt x="186101" y="397026"/>
                    <a:pt x="186361" y="397471"/>
                    <a:pt x="186785" y="397691"/>
                  </a:cubicBezTo>
                  <a:cubicBezTo>
                    <a:pt x="185833" y="397691"/>
                    <a:pt x="184880" y="398263"/>
                    <a:pt x="184785" y="398929"/>
                  </a:cubicBezTo>
                  <a:cubicBezTo>
                    <a:pt x="184666" y="399170"/>
                    <a:pt x="184666" y="399451"/>
                    <a:pt x="184785" y="399691"/>
                  </a:cubicBezTo>
                  <a:cubicBezTo>
                    <a:pt x="183928" y="399691"/>
                    <a:pt x="183356" y="400263"/>
                    <a:pt x="183261" y="400835"/>
                  </a:cubicBezTo>
                  <a:cubicBezTo>
                    <a:pt x="183142" y="401075"/>
                    <a:pt x="183142" y="401356"/>
                    <a:pt x="183261" y="401596"/>
                  </a:cubicBezTo>
                  <a:cubicBezTo>
                    <a:pt x="182690" y="401596"/>
                    <a:pt x="182213" y="401596"/>
                    <a:pt x="182118" y="402549"/>
                  </a:cubicBezTo>
                  <a:cubicBezTo>
                    <a:pt x="182012" y="402792"/>
                    <a:pt x="182012" y="403068"/>
                    <a:pt x="182118" y="403311"/>
                  </a:cubicBezTo>
                  <a:cubicBezTo>
                    <a:pt x="181451" y="403311"/>
                    <a:pt x="180975" y="403311"/>
                    <a:pt x="180880" y="404168"/>
                  </a:cubicBezTo>
                  <a:cubicBezTo>
                    <a:pt x="180213" y="404168"/>
                    <a:pt x="180023" y="404168"/>
                    <a:pt x="180023" y="404740"/>
                  </a:cubicBezTo>
                  <a:cubicBezTo>
                    <a:pt x="179927" y="404985"/>
                    <a:pt x="179927" y="405257"/>
                    <a:pt x="180023" y="405502"/>
                  </a:cubicBezTo>
                  <a:cubicBezTo>
                    <a:pt x="179546" y="405502"/>
                    <a:pt x="179356" y="405502"/>
                    <a:pt x="179261" y="406073"/>
                  </a:cubicBezTo>
                  <a:cubicBezTo>
                    <a:pt x="179175" y="406254"/>
                    <a:pt x="179175" y="406464"/>
                    <a:pt x="179261" y="406645"/>
                  </a:cubicBezTo>
                  <a:cubicBezTo>
                    <a:pt x="178784" y="406645"/>
                    <a:pt x="178499" y="406645"/>
                    <a:pt x="178403" y="407407"/>
                  </a:cubicBezTo>
                  <a:cubicBezTo>
                    <a:pt x="178318" y="407588"/>
                    <a:pt x="178318" y="407797"/>
                    <a:pt x="178403" y="407978"/>
                  </a:cubicBezTo>
                  <a:lnTo>
                    <a:pt x="178403" y="408740"/>
                  </a:lnTo>
                  <a:lnTo>
                    <a:pt x="177832" y="408740"/>
                  </a:lnTo>
                  <a:lnTo>
                    <a:pt x="177832" y="407597"/>
                  </a:lnTo>
                  <a:lnTo>
                    <a:pt x="178403" y="407597"/>
                  </a:lnTo>
                  <a:cubicBezTo>
                    <a:pt x="178681" y="407820"/>
                    <a:pt x="179078" y="407820"/>
                    <a:pt x="179356" y="407597"/>
                  </a:cubicBezTo>
                  <a:cubicBezTo>
                    <a:pt x="179438" y="407317"/>
                    <a:pt x="179438" y="407020"/>
                    <a:pt x="179356" y="406740"/>
                  </a:cubicBezTo>
                  <a:cubicBezTo>
                    <a:pt x="179573" y="406934"/>
                    <a:pt x="179901" y="406934"/>
                    <a:pt x="180118" y="406740"/>
                  </a:cubicBezTo>
                  <a:lnTo>
                    <a:pt x="180118" y="406073"/>
                  </a:lnTo>
                  <a:cubicBezTo>
                    <a:pt x="180426" y="406311"/>
                    <a:pt x="180857" y="406311"/>
                    <a:pt x="181165" y="406073"/>
                  </a:cubicBezTo>
                  <a:cubicBezTo>
                    <a:pt x="181253" y="405827"/>
                    <a:pt x="181253" y="405558"/>
                    <a:pt x="181165" y="405311"/>
                  </a:cubicBezTo>
                  <a:cubicBezTo>
                    <a:pt x="181425" y="405487"/>
                    <a:pt x="181764" y="405487"/>
                    <a:pt x="182023" y="405311"/>
                  </a:cubicBezTo>
                  <a:cubicBezTo>
                    <a:pt x="182139" y="404971"/>
                    <a:pt x="182139" y="404603"/>
                    <a:pt x="182023" y="404264"/>
                  </a:cubicBezTo>
                  <a:cubicBezTo>
                    <a:pt x="182391" y="404533"/>
                    <a:pt x="182892" y="404533"/>
                    <a:pt x="183261" y="404264"/>
                  </a:cubicBezTo>
                  <a:cubicBezTo>
                    <a:pt x="183351" y="403952"/>
                    <a:pt x="183351" y="403622"/>
                    <a:pt x="183261" y="403311"/>
                  </a:cubicBezTo>
                  <a:cubicBezTo>
                    <a:pt x="183632" y="403674"/>
                    <a:pt x="184224" y="403674"/>
                    <a:pt x="184595" y="403311"/>
                  </a:cubicBezTo>
                  <a:cubicBezTo>
                    <a:pt x="184709" y="402906"/>
                    <a:pt x="184709" y="402478"/>
                    <a:pt x="184595" y="402073"/>
                  </a:cubicBezTo>
                  <a:lnTo>
                    <a:pt x="185261" y="402073"/>
                  </a:lnTo>
                  <a:cubicBezTo>
                    <a:pt x="185585" y="402071"/>
                    <a:pt x="185879" y="401886"/>
                    <a:pt x="186023" y="401596"/>
                  </a:cubicBezTo>
                  <a:cubicBezTo>
                    <a:pt x="186206" y="401007"/>
                    <a:pt x="186206" y="400376"/>
                    <a:pt x="186023" y="399787"/>
                  </a:cubicBezTo>
                  <a:cubicBezTo>
                    <a:pt x="186785" y="400358"/>
                    <a:pt x="187452" y="400358"/>
                    <a:pt x="187833" y="399787"/>
                  </a:cubicBezTo>
                  <a:cubicBezTo>
                    <a:pt x="188109" y="398985"/>
                    <a:pt x="188109" y="398112"/>
                    <a:pt x="187833" y="397310"/>
                  </a:cubicBezTo>
                  <a:cubicBezTo>
                    <a:pt x="188690" y="398072"/>
                    <a:pt x="189452" y="398167"/>
                    <a:pt x="189929" y="397310"/>
                  </a:cubicBezTo>
                  <a:cubicBezTo>
                    <a:pt x="190414" y="396373"/>
                    <a:pt x="190581" y="395303"/>
                    <a:pt x="190405" y="394262"/>
                  </a:cubicBezTo>
                  <a:cubicBezTo>
                    <a:pt x="190405" y="394929"/>
                    <a:pt x="191357" y="395215"/>
                    <a:pt x="191834" y="395215"/>
                  </a:cubicBezTo>
                  <a:cubicBezTo>
                    <a:pt x="192109" y="395326"/>
                    <a:pt x="192415" y="395326"/>
                    <a:pt x="192691" y="395215"/>
                  </a:cubicBezTo>
                  <a:cubicBezTo>
                    <a:pt x="193435" y="393814"/>
                    <a:pt x="193733" y="392218"/>
                    <a:pt x="193548" y="390643"/>
                  </a:cubicBezTo>
                  <a:cubicBezTo>
                    <a:pt x="194120" y="391691"/>
                    <a:pt x="194786" y="392262"/>
                    <a:pt x="195358" y="392262"/>
                  </a:cubicBezTo>
                  <a:cubicBezTo>
                    <a:pt x="195823" y="392226"/>
                    <a:pt x="196227" y="391931"/>
                    <a:pt x="196406" y="391500"/>
                  </a:cubicBezTo>
                  <a:cubicBezTo>
                    <a:pt x="197040" y="390065"/>
                    <a:pt x="197239" y="388475"/>
                    <a:pt x="196977" y="386928"/>
                  </a:cubicBezTo>
                  <a:cubicBezTo>
                    <a:pt x="198025" y="388547"/>
                    <a:pt x="198692" y="388833"/>
                    <a:pt x="199073" y="388833"/>
                  </a:cubicBezTo>
                  <a:cubicBezTo>
                    <a:pt x="199396" y="388831"/>
                    <a:pt x="199691" y="388646"/>
                    <a:pt x="199835" y="388357"/>
                  </a:cubicBezTo>
                  <a:cubicBezTo>
                    <a:pt x="200273" y="388774"/>
                    <a:pt x="200792" y="389098"/>
                    <a:pt x="201359" y="389309"/>
                  </a:cubicBezTo>
                  <a:cubicBezTo>
                    <a:pt x="199358" y="389309"/>
                    <a:pt x="196977" y="390166"/>
                    <a:pt x="196882" y="391405"/>
                  </a:cubicBezTo>
                  <a:cubicBezTo>
                    <a:pt x="196787" y="392643"/>
                    <a:pt x="197358" y="392548"/>
                    <a:pt x="198501" y="392929"/>
                  </a:cubicBezTo>
                  <a:cubicBezTo>
                    <a:pt x="196310" y="392929"/>
                    <a:pt x="194405" y="393976"/>
                    <a:pt x="194310" y="395024"/>
                  </a:cubicBezTo>
                  <a:cubicBezTo>
                    <a:pt x="194215" y="396072"/>
                    <a:pt x="194310" y="395977"/>
                    <a:pt x="195358" y="396263"/>
                  </a:cubicBezTo>
                  <a:cubicBezTo>
                    <a:pt x="194024" y="396263"/>
                    <a:pt x="192691" y="396834"/>
                    <a:pt x="192500" y="397691"/>
                  </a:cubicBezTo>
                  <a:cubicBezTo>
                    <a:pt x="192310" y="398548"/>
                    <a:pt x="192500" y="398548"/>
                    <a:pt x="193167" y="398929"/>
                  </a:cubicBezTo>
                  <a:cubicBezTo>
                    <a:pt x="191834" y="398929"/>
                    <a:pt x="190786" y="399501"/>
                    <a:pt x="190690" y="400168"/>
                  </a:cubicBezTo>
                  <a:cubicBezTo>
                    <a:pt x="190521" y="400496"/>
                    <a:pt x="190521" y="400887"/>
                    <a:pt x="190690" y="401216"/>
                  </a:cubicBezTo>
                  <a:cubicBezTo>
                    <a:pt x="189833" y="401216"/>
                    <a:pt x="188976" y="401216"/>
                    <a:pt x="188881" y="402263"/>
                  </a:cubicBezTo>
                  <a:cubicBezTo>
                    <a:pt x="188779" y="402474"/>
                    <a:pt x="188779" y="402719"/>
                    <a:pt x="188881" y="402930"/>
                  </a:cubicBezTo>
                  <a:cubicBezTo>
                    <a:pt x="188024" y="402930"/>
                    <a:pt x="187547" y="403406"/>
                    <a:pt x="187452" y="403978"/>
                  </a:cubicBezTo>
                  <a:cubicBezTo>
                    <a:pt x="187362" y="404191"/>
                    <a:pt x="187362" y="404431"/>
                    <a:pt x="187452" y="404644"/>
                  </a:cubicBezTo>
                  <a:cubicBezTo>
                    <a:pt x="186987" y="404681"/>
                    <a:pt x="186582" y="404975"/>
                    <a:pt x="186404" y="405406"/>
                  </a:cubicBezTo>
                  <a:cubicBezTo>
                    <a:pt x="186324" y="405622"/>
                    <a:pt x="186324" y="405858"/>
                    <a:pt x="186404" y="406073"/>
                  </a:cubicBezTo>
                  <a:cubicBezTo>
                    <a:pt x="185738" y="406073"/>
                    <a:pt x="185357" y="406073"/>
                    <a:pt x="185261" y="406835"/>
                  </a:cubicBezTo>
                  <a:cubicBezTo>
                    <a:pt x="184690" y="406835"/>
                    <a:pt x="184499" y="406835"/>
                    <a:pt x="184404" y="407407"/>
                  </a:cubicBezTo>
                  <a:cubicBezTo>
                    <a:pt x="184330" y="407590"/>
                    <a:pt x="184330" y="407795"/>
                    <a:pt x="184404" y="407978"/>
                  </a:cubicBezTo>
                  <a:cubicBezTo>
                    <a:pt x="184404" y="407978"/>
                    <a:pt x="183737" y="407978"/>
                    <a:pt x="183642" y="408454"/>
                  </a:cubicBezTo>
                  <a:cubicBezTo>
                    <a:pt x="183583" y="408608"/>
                    <a:pt x="183583" y="408777"/>
                    <a:pt x="183642" y="408931"/>
                  </a:cubicBezTo>
                  <a:cubicBezTo>
                    <a:pt x="183642" y="408931"/>
                    <a:pt x="182880" y="408931"/>
                    <a:pt x="182880" y="409597"/>
                  </a:cubicBezTo>
                  <a:cubicBezTo>
                    <a:pt x="182778" y="409775"/>
                    <a:pt x="182778" y="409992"/>
                    <a:pt x="182880" y="410169"/>
                  </a:cubicBezTo>
                  <a:lnTo>
                    <a:pt x="182880" y="410836"/>
                  </a:lnTo>
                  <a:lnTo>
                    <a:pt x="182309" y="410836"/>
                  </a:lnTo>
                  <a:lnTo>
                    <a:pt x="182309" y="411312"/>
                  </a:lnTo>
                  <a:lnTo>
                    <a:pt x="182309" y="410741"/>
                  </a:lnTo>
                  <a:lnTo>
                    <a:pt x="182880" y="410741"/>
                  </a:lnTo>
                  <a:cubicBezTo>
                    <a:pt x="183138" y="411003"/>
                    <a:pt x="183560" y="411008"/>
                    <a:pt x="183823" y="410750"/>
                  </a:cubicBezTo>
                  <a:cubicBezTo>
                    <a:pt x="183826" y="410747"/>
                    <a:pt x="183830" y="410743"/>
                    <a:pt x="183833" y="410741"/>
                  </a:cubicBezTo>
                  <a:cubicBezTo>
                    <a:pt x="183893" y="410522"/>
                    <a:pt x="183893" y="410292"/>
                    <a:pt x="183833" y="410074"/>
                  </a:cubicBezTo>
                  <a:cubicBezTo>
                    <a:pt x="184050" y="410268"/>
                    <a:pt x="184377" y="410268"/>
                    <a:pt x="184595" y="410074"/>
                  </a:cubicBezTo>
                  <a:cubicBezTo>
                    <a:pt x="184653" y="409888"/>
                    <a:pt x="184653" y="409688"/>
                    <a:pt x="184595" y="409502"/>
                  </a:cubicBezTo>
                  <a:cubicBezTo>
                    <a:pt x="184853" y="409765"/>
                    <a:pt x="185275" y="409770"/>
                    <a:pt x="185537" y="409512"/>
                  </a:cubicBezTo>
                  <a:cubicBezTo>
                    <a:pt x="185540" y="409509"/>
                    <a:pt x="185544" y="409505"/>
                    <a:pt x="185547" y="409502"/>
                  </a:cubicBezTo>
                  <a:cubicBezTo>
                    <a:pt x="185588" y="409314"/>
                    <a:pt x="185588" y="409119"/>
                    <a:pt x="185547" y="408931"/>
                  </a:cubicBezTo>
                  <a:cubicBezTo>
                    <a:pt x="185806" y="409107"/>
                    <a:pt x="186145" y="409107"/>
                    <a:pt x="186404" y="408931"/>
                  </a:cubicBezTo>
                  <a:cubicBezTo>
                    <a:pt x="186463" y="408648"/>
                    <a:pt x="186463" y="408356"/>
                    <a:pt x="186404" y="408073"/>
                  </a:cubicBezTo>
                  <a:cubicBezTo>
                    <a:pt x="186743" y="408328"/>
                    <a:pt x="187208" y="408328"/>
                    <a:pt x="187547" y="408073"/>
                  </a:cubicBezTo>
                  <a:cubicBezTo>
                    <a:pt x="187602" y="407822"/>
                    <a:pt x="187602" y="407563"/>
                    <a:pt x="187547" y="407312"/>
                  </a:cubicBezTo>
                  <a:cubicBezTo>
                    <a:pt x="187875" y="407653"/>
                    <a:pt x="188418" y="407665"/>
                    <a:pt x="188759" y="407337"/>
                  </a:cubicBezTo>
                  <a:cubicBezTo>
                    <a:pt x="188768" y="407330"/>
                    <a:pt x="188777" y="407320"/>
                    <a:pt x="188786" y="407312"/>
                  </a:cubicBezTo>
                  <a:cubicBezTo>
                    <a:pt x="188884" y="406970"/>
                    <a:pt x="188884" y="406606"/>
                    <a:pt x="188786" y="406264"/>
                  </a:cubicBezTo>
                  <a:cubicBezTo>
                    <a:pt x="188968" y="406338"/>
                    <a:pt x="189174" y="406338"/>
                    <a:pt x="189357" y="406264"/>
                  </a:cubicBezTo>
                  <a:cubicBezTo>
                    <a:pt x="189600" y="406369"/>
                    <a:pt x="189876" y="406369"/>
                    <a:pt x="190119" y="406264"/>
                  </a:cubicBezTo>
                  <a:cubicBezTo>
                    <a:pt x="190257" y="405765"/>
                    <a:pt x="190257" y="405238"/>
                    <a:pt x="190119" y="404740"/>
                  </a:cubicBezTo>
                  <a:cubicBezTo>
                    <a:pt x="190451" y="405213"/>
                    <a:pt x="191105" y="405327"/>
                    <a:pt x="191578" y="404995"/>
                  </a:cubicBezTo>
                  <a:cubicBezTo>
                    <a:pt x="191677" y="404925"/>
                    <a:pt x="191764" y="404839"/>
                    <a:pt x="191834" y="404740"/>
                  </a:cubicBezTo>
                  <a:cubicBezTo>
                    <a:pt x="192046" y="404058"/>
                    <a:pt x="192046" y="403326"/>
                    <a:pt x="191834" y="402644"/>
                  </a:cubicBezTo>
                  <a:cubicBezTo>
                    <a:pt x="192110" y="403010"/>
                    <a:pt x="192521" y="403251"/>
                    <a:pt x="192977" y="403311"/>
                  </a:cubicBezTo>
                  <a:cubicBezTo>
                    <a:pt x="193223" y="403398"/>
                    <a:pt x="193492" y="403398"/>
                    <a:pt x="193739" y="403311"/>
                  </a:cubicBezTo>
                  <a:cubicBezTo>
                    <a:pt x="194227" y="402546"/>
                    <a:pt x="194461" y="401645"/>
                    <a:pt x="194405" y="400739"/>
                  </a:cubicBezTo>
                  <a:cubicBezTo>
                    <a:pt x="194405" y="401406"/>
                    <a:pt x="195167" y="401692"/>
                    <a:pt x="195644" y="401692"/>
                  </a:cubicBezTo>
                  <a:cubicBezTo>
                    <a:pt x="195919" y="401803"/>
                    <a:pt x="196225" y="401803"/>
                    <a:pt x="196501" y="401692"/>
                  </a:cubicBezTo>
                  <a:cubicBezTo>
                    <a:pt x="197227" y="400487"/>
                    <a:pt x="197590" y="399098"/>
                    <a:pt x="197549" y="397691"/>
                  </a:cubicBezTo>
                  <a:cubicBezTo>
                    <a:pt x="197549" y="398739"/>
                    <a:pt x="198596" y="399215"/>
                    <a:pt x="199168" y="399215"/>
                  </a:cubicBezTo>
                  <a:cubicBezTo>
                    <a:pt x="199583" y="399183"/>
                    <a:pt x="199948" y="398928"/>
                    <a:pt x="200120" y="398548"/>
                  </a:cubicBezTo>
                  <a:cubicBezTo>
                    <a:pt x="200729" y="397342"/>
                    <a:pt x="200993" y="395990"/>
                    <a:pt x="200882" y="394643"/>
                  </a:cubicBezTo>
                  <a:cubicBezTo>
                    <a:pt x="201740" y="396167"/>
                    <a:pt x="202311" y="396358"/>
                    <a:pt x="202692" y="396358"/>
                  </a:cubicBezTo>
                  <a:cubicBezTo>
                    <a:pt x="203016" y="396356"/>
                    <a:pt x="203310" y="396171"/>
                    <a:pt x="203454" y="395881"/>
                  </a:cubicBezTo>
                  <a:cubicBezTo>
                    <a:pt x="203818" y="396300"/>
                    <a:pt x="204274" y="396625"/>
                    <a:pt x="204788" y="396834"/>
                  </a:cubicBezTo>
                  <a:cubicBezTo>
                    <a:pt x="203168" y="396834"/>
                    <a:pt x="200787" y="397310"/>
                    <a:pt x="200692" y="398548"/>
                  </a:cubicBezTo>
                  <a:cubicBezTo>
                    <a:pt x="200597" y="399787"/>
                    <a:pt x="200692" y="399596"/>
                    <a:pt x="202025" y="399977"/>
                  </a:cubicBezTo>
                  <a:cubicBezTo>
                    <a:pt x="200215" y="399977"/>
                    <a:pt x="198311" y="400644"/>
                    <a:pt x="198120" y="401692"/>
                  </a:cubicBezTo>
                  <a:cubicBezTo>
                    <a:pt x="198091" y="402200"/>
                    <a:pt x="198402" y="402666"/>
                    <a:pt x="198882" y="402835"/>
                  </a:cubicBezTo>
                  <a:cubicBezTo>
                    <a:pt x="197644" y="402835"/>
                    <a:pt x="196501" y="402835"/>
                    <a:pt x="196310" y="403978"/>
                  </a:cubicBezTo>
                  <a:cubicBezTo>
                    <a:pt x="196120" y="405121"/>
                    <a:pt x="196310" y="404740"/>
                    <a:pt x="196787" y="405216"/>
                  </a:cubicBezTo>
                  <a:cubicBezTo>
                    <a:pt x="195453" y="405216"/>
                    <a:pt x="194596" y="405216"/>
                    <a:pt x="194501" y="406264"/>
                  </a:cubicBezTo>
                  <a:cubicBezTo>
                    <a:pt x="194348" y="406563"/>
                    <a:pt x="194348" y="406917"/>
                    <a:pt x="194501" y="407216"/>
                  </a:cubicBezTo>
                  <a:cubicBezTo>
                    <a:pt x="193548" y="407216"/>
                    <a:pt x="192881" y="407216"/>
                    <a:pt x="192786" y="408073"/>
                  </a:cubicBezTo>
                  <a:cubicBezTo>
                    <a:pt x="192714" y="408290"/>
                    <a:pt x="192714" y="408524"/>
                    <a:pt x="192786" y="408740"/>
                  </a:cubicBezTo>
                  <a:cubicBezTo>
                    <a:pt x="192024" y="408740"/>
                    <a:pt x="191548" y="408740"/>
                    <a:pt x="191452" y="409597"/>
                  </a:cubicBezTo>
                  <a:cubicBezTo>
                    <a:pt x="191367" y="409778"/>
                    <a:pt x="191367" y="409988"/>
                    <a:pt x="191452" y="410169"/>
                  </a:cubicBezTo>
                  <a:cubicBezTo>
                    <a:pt x="190970" y="410151"/>
                    <a:pt x="190536" y="410465"/>
                    <a:pt x="190405" y="410931"/>
                  </a:cubicBezTo>
                  <a:cubicBezTo>
                    <a:pt x="190330" y="411114"/>
                    <a:pt x="190330" y="411320"/>
                    <a:pt x="190405" y="411502"/>
                  </a:cubicBezTo>
                  <a:cubicBezTo>
                    <a:pt x="189833" y="411502"/>
                    <a:pt x="189452" y="411502"/>
                    <a:pt x="189357" y="412169"/>
                  </a:cubicBezTo>
                  <a:cubicBezTo>
                    <a:pt x="189001" y="412158"/>
                    <a:pt x="188684" y="412395"/>
                    <a:pt x="188595" y="412741"/>
                  </a:cubicBezTo>
                  <a:cubicBezTo>
                    <a:pt x="188384" y="412639"/>
                    <a:pt x="188139" y="412639"/>
                    <a:pt x="187928" y="412741"/>
                  </a:cubicBezTo>
                  <a:cubicBezTo>
                    <a:pt x="187928" y="412741"/>
                    <a:pt x="187262" y="412741"/>
                    <a:pt x="187166" y="413407"/>
                  </a:cubicBezTo>
                  <a:cubicBezTo>
                    <a:pt x="187092" y="413590"/>
                    <a:pt x="187092" y="413796"/>
                    <a:pt x="187166" y="413979"/>
                  </a:cubicBezTo>
                  <a:lnTo>
                    <a:pt x="187166" y="414455"/>
                  </a:lnTo>
                  <a:lnTo>
                    <a:pt x="186595" y="414455"/>
                  </a:lnTo>
                  <a:lnTo>
                    <a:pt x="186595" y="415027"/>
                  </a:lnTo>
                  <a:lnTo>
                    <a:pt x="187071" y="415027"/>
                  </a:lnTo>
                  <a:lnTo>
                    <a:pt x="187071" y="414360"/>
                  </a:lnTo>
                  <a:lnTo>
                    <a:pt x="187547" y="414360"/>
                  </a:lnTo>
                  <a:cubicBezTo>
                    <a:pt x="187547" y="414360"/>
                    <a:pt x="188214" y="414360"/>
                    <a:pt x="188309" y="413598"/>
                  </a:cubicBezTo>
                  <a:cubicBezTo>
                    <a:pt x="188516" y="413717"/>
                    <a:pt x="188769" y="413717"/>
                    <a:pt x="188976" y="413598"/>
                  </a:cubicBezTo>
                  <a:cubicBezTo>
                    <a:pt x="189021" y="413443"/>
                    <a:pt x="189021" y="413277"/>
                    <a:pt x="188976" y="413122"/>
                  </a:cubicBezTo>
                  <a:cubicBezTo>
                    <a:pt x="189224" y="413329"/>
                    <a:pt x="189586" y="413329"/>
                    <a:pt x="189833" y="413122"/>
                  </a:cubicBezTo>
                  <a:cubicBezTo>
                    <a:pt x="189884" y="412967"/>
                    <a:pt x="189884" y="412800"/>
                    <a:pt x="189833" y="412645"/>
                  </a:cubicBezTo>
                  <a:cubicBezTo>
                    <a:pt x="190069" y="412782"/>
                    <a:pt x="190359" y="412782"/>
                    <a:pt x="190595" y="412645"/>
                  </a:cubicBezTo>
                  <a:cubicBezTo>
                    <a:pt x="190651" y="412426"/>
                    <a:pt x="190651" y="412198"/>
                    <a:pt x="190595" y="411979"/>
                  </a:cubicBezTo>
                  <a:cubicBezTo>
                    <a:pt x="190921" y="412270"/>
                    <a:pt x="191412" y="412270"/>
                    <a:pt x="191738" y="411979"/>
                  </a:cubicBezTo>
                  <a:cubicBezTo>
                    <a:pt x="191791" y="411760"/>
                    <a:pt x="191791" y="411531"/>
                    <a:pt x="191738" y="411312"/>
                  </a:cubicBezTo>
                  <a:lnTo>
                    <a:pt x="192215" y="411312"/>
                  </a:lnTo>
                  <a:cubicBezTo>
                    <a:pt x="192459" y="411407"/>
                    <a:pt x="192732" y="411407"/>
                    <a:pt x="192977" y="411312"/>
                  </a:cubicBezTo>
                  <a:cubicBezTo>
                    <a:pt x="193045" y="411030"/>
                    <a:pt x="193045" y="410737"/>
                    <a:pt x="192977" y="410455"/>
                  </a:cubicBezTo>
                  <a:cubicBezTo>
                    <a:pt x="193304" y="410797"/>
                    <a:pt x="193847" y="410808"/>
                    <a:pt x="194188" y="410480"/>
                  </a:cubicBezTo>
                  <a:cubicBezTo>
                    <a:pt x="194198" y="410473"/>
                    <a:pt x="194206" y="410463"/>
                    <a:pt x="194215" y="410455"/>
                  </a:cubicBezTo>
                  <a:cubicBezTo>
                    <a:pt x="194323" y="410017"/>
                    <a:pt x="194323" y="409559"/>
                    <a:pt x="194215" y="409121"/>
                  </a:cubicBezTo>
                  <a:cubicBezTo>
                    <a:pt x="194492" y="409568"/>
                    <a:pt x="195079" y="409706"/>
                    <a:pt x="195526" y="409429"/>
                  </a:cubicBezTo>
                  <a:cubicBezTo>
                    <a:pt x="195651" y="409352"/>
                    <a:pt x="195757" y="409246"/>
                    <a:pt x="195834" y="409121"/>
                  </a:cubicBezTo>
                  <a:cubicBezTo>
                    <a:pt x="196009" y="408563"/>
                    <a:pt x="196009" y="407965"/>
                    <a:pt x="195834" y="407407"/>
                  </a:cubicBezTo>
                  <a:cubicBezTo>
                    <a:pt x="196084" y="407741"/>
                    <a:pt x="196466" y="407950"/>
                    <a:pt x="196882" y="407978"/>
                  </a:cubicBezTo>
                  <a:cubicBezTo>
                    <a:pt x="197125" y="408084"/>
                    <a:pt x="197401" y="408084"/>
                    <a:pt x="197644" y="407978"/>
                  </a:cubicBezTo>
                  <a:cubicBezTo>
                    <a:pt x="198110" y="407346"/>
                    <a:pt x="198346" y="406572"/>
                    <a:pt x="198311" y="405788"/>
                  </a:cubicBezTo>
                  <a:cubicBezTo>
                    <a:pt x="198882" y="406645"/>
                    <a:pt x="199644" y="406835"/>
                    <a:pt x="200215" y="405788"/>
                  </a:cubicBezTo>
                  <a:cubicBezTo>
                    <a:pt x="200906" y="404801"/>
                    <a:pt x="201333" y="403653"/>
                    <a:pt x="201454" y="402454"/>
                  </a:cubicBezTo>
                  <a:cubicBezTo>
                    <a:pt x="201454" y="403406"/>
                    <a:pt x="202311" y="403787"/>
                    <a:pt x="202787" y="403787"/>
                  </a:cubicBezTo>
                  <a:cubicBezTo>
                    <a:pt x="203188" y="403795"/>
                    <a:pt x="203558" y="403573"/>
                    <a:pt x="203740" y="403216"/>
                  </a:cubicBezTo>
                  <a:cubicBezTo>
                    <a:pt x="204358" y="402178"/>
                    <a:pt x="204687" y="400995"/>
                    <a:pt x="204692" y="399787"/>
                  </a:cubicBezTo>
                  <a:cubicBezTo>
                    <a:pt x="205359" y="401120"/>
                    <a:pt x="205835" y="401406"/>
                    <a:pt x="206216" y="401406"/>
                  </a:cubicBezTo>
                  <a:cubicBezTo>
                    <a:pt x="206483" y="401718"/>
                    <a:pt x="206806" y="401977"/>
                    <a:pt x="207169" y="402168"/>
                  </a:cubicBezTo>
                  <a:lnTo>
                    <a:pt x="206597" y="402168"/>
                  </a:lnTo>
                  <a:cubicBezTo>
                    <a:pt x="205073" y="402168"/>
                    <a:pt x="203454" y="402168"/>
                    <a:pt x="203264" y="403501"/>
                  </a:cubicBezTo>
                  <a:cubicBezTo>
                    <a:pt x="203073" y="404835"/>
                    <a:pt x="203264" y="404359"/>
                    <a:pt x="204216" y="404835"/>
                  </a:cubicBezTo>
                  <a:cubicBezTo>
                    <a:pt x="203168" y="404835"/>
                    <a:pt x="200787" y="404835"/>
                    <a:pt x="200597" y="406168"/>
                  </a:cubicBezTo>
                  <a:cubicBezTo>
                    <a:pt x="200560" y="406626"/>
                    <a:pt x="200780" y="407066"/>
                    <a:pt x="201168" y="407312"/>
                  </a:cubicBezTo>
                  <a:cubicBezTo>
                    <a:pt x="199739" y="407312"/>
                    <a:pt x="198977" y="407312"/>
                    <a:pt x="198787" y="408169"/>
                  </a:cubicBezTo>
                  <a:cubicBezTo>
                    <a:pt x="198616" y="408463"/>
                    <a:pt x="198616" y="408827"/>
                    <a:pt x="198787" y="409121"/>
                  </a:cubicBezTo>
                  <a:cubicBezTo>
                    <a:pt x="197644" y="409121"/>
                    <a:pt x="196787" y="409121"/>
                    <a:pt x="196596" y="409978"/>
                  </a:cubicBezTo>
                  <a:cubicBezTo>
                    <a:pt x="196490" y="410221"/>
                    <a:pt x="196490" y="410498"/>
                    <a:pt x="196596" y="410741"/>
                  </a:cubicBezTo>
                  <a:cubicBezTo>
                    <a:pt x="195739" y="410741"/>
                    <a:pt x="195072" y="410741"/>
                    <a:pt x="194977" y="411502"/>
                  </a:cubicBezTo>
                  <a:cubicBezTo>
                    <a:pt x="194919" y="411688"/>
                    <a:pt x="194919" y="411888"/>
                    <a:pt x="194977" y="412074"/>
                  </a:cubicBezTo>
                  <a:cubicBezTo>
                    <a:pt x="194310" y="412074"/>
                    <a:pt x="193834" y="412074"/>
                    <a:pt x="193739" y="412836"/>
                  </a:cubicBezTo>
                  <a:cubicBezTo>
                    <a:pt x="193338" y="412828"/>
                    <a:pt x="192968" y="413050"/>
                    <a:pt x="192786" y="413407"/>
                  </a:cubicBezTo>
                  <a:cubicBezTo>
                    <a:pt x="192741" y="413563"/>
                    <a:pt x="192741" y="413728"/>
                    <a:pt x="192786" y="413884"/>
                  </a:cubicBezTo>
                  <a:cubicBezTo>
                    <a:pt x="192024" y="413884"/>
                    <a:pt x="191738" y="413884"/>
                    <a:pt x="191738" y="414455"/>
                  </a:cubicBezTo>
                  <a:cubicBezTo>
                    <a:pt x="191408" y="414431"/>
                    <a:pt x="191100" y="414624"/>
                    <a:pt x="190976" y="414931"/>
                  </a:cubicBezTo>
                  <a:cubicBezTo>
                    <a:pt x="190770" y="414812"/>
                    <a:pt x="190516" y="414812"/>
                    <a:pt x="190310" y="414931"/>
                  </a:cubicBezTo>
                  <a:cubicBezTo>
                    <a:pt x="189833" y="414931"/>
                    <a:pt x="189643" y="414931"/>
                    <a:pt x="189548" y="415408"/>
                  </a:cubicBezTo>
                  <a:cubicBezTo>
                    <a:pt x="189462" y="415589"/>
                    <a:pt x="189462" y="415798"/>
                    <a:pt x="189548" y="415979"/>
                  </a:cubicBezTo>
                  <a:lnTo>
                    <a:pt x="188976" y="415979"/>
                  </a:lnTo>
                  <a:lnTo>
                    <a:pt x="188976" y="416551"/>
                  </a:lnTo>
                  <a:lnTo>
                    <a:pt x="189548" y="416551"/>
                  </a:lnTo>
                  <a:lnTo>
                    <a:pt x="189548" y="415979"/>
                  </a:lnTo>
                  <a:cubicBezTo>
                    <a:pt x="189548" y="415979"/>
                    <a:pt x="190119" y="415979"/>
                    <a:pt x="190214" y="415408"/>
                  </a:cubicBezTo>
                  <a:cubicBezTo>
                    <a:pt x="190413" y="415551"/>
                    <a:pt x="190682" y="415551"/>
                    <a:pt x="190881" y="415408"/>
                  </a:cubicBezTo>
                  <a:cubicBezTo>
                    <a:pt x="191090" y="415645"/>
                    <a:pt x="191451" y="415667"/>
                    <a:pt x="191688" y="415458"/>
                  </a:cubicBezTo>
                  <a:cubicBezTo>
                    <a:pt x="191706" y="415443"/>
                    <a:pt x="191722" y="415426"/>
                    <a:pt x="191738" y="415408"/>
                  </a:cubicBezTo>
                  <a:cubicBezTo>
                    <a:pt x="191974" y="415544"/>
                    <a:pt x="192264" y="415544"/>
                    <a:pt x="192500" y="415408"/>
                  </a:cubicBezTo>
                  <a:cubicBezTo>
                    <a:pt x="192554" y="415221"/>
                    <a:pt x="192554" y="415023"/>
                    <a:pt x="192500" y="414836"/>
                  </a:cubicBezTo>
                  <a:cubicBezTo>
                    <a:pt x="192809" y="415074"/>
                    <a:pt x="193239" y="415074"/>
                    <a:pt x="193548" y="414836"/>
                  </a:cubicBezTo>
                  <a:lnTo>
                    <a:pt x="193548" y="414360"/>
                  </a:lnTo>
                  <a:cubicBezTo>
                    <a:pt x="193874" y="414651"/>
                    <a:pt x="194365" y="414651"/>
                    <a:pt x="194691" y="414360"/>
                  </a:cubicBezTo>
                  <a:cubicBezTo>
                    <a:pt x="194723" y="414139"/>
                    <a:pt x="194723" y="413914"/>
                    <a:pt x="194691" y="413693"/>
                  </a:cubicBezTo>
                  <a:lnTo>
                    <a:pt x="195263" y="413693"/>
                  </a:lnTo>
                  <a:cubicBezTo>
                    <a:pt x="195476" y="413783"/>
                    <a:pt x="195716" y="413783"/>
                    <a:pt x="195929" y="413693"/>
                  </a:cubicBezTo>
                  <a:cubicBezTo>
                    <a:pt x="196001" y="413347"/>
                    <a:pt x="196001" y="412991"/>
                    <a:pt x="195929" y="412645"/>
                  </a:cubicBezTo>
                  <a:cubicBezTo>
                    <a:pt x="196176" y="412733"/>
                    <a:pt x="196445" y="412733"/>
                    <a:pt x="196691" y="412645"/>
                  </a:cubicBezTo>
                  <a:cubicBezTo>
                    <a:pt x="196931" y="412765"/>
                    <a:pt x="197213" y="412765"/>
                    <a:pt x="197453" y="412645"/>
                  </a:cubicBezTo>
                  <a:cubicBezTo>
                    <a:pt x="197767" y="412228"/>
                    <a:pt x="197964" y="411735"/>
                    <a:pt x="198025" y="411217"/>
                  </a:cubicBezTo>
                  <a:cubicBezTo>
                    <a:pt x="198222" y="411559"/>
                    <a:pt x="198582" y="411775"/>
                    <a:pt x="198977" y="411788"/>
                  </a:cubicBezTo>
                  <a:cubicBezTo>
                    <a:pt x="199835" y="411788"/>
                    <a:pt x="200215" y="410741"/>
                    <a:pt x="200406" y="409597"/>
                  </a:cubicBezTo>
                  <a:cubicBezTo>
                    <a:pt x="200564" y="410044"/>
                    <a:pt x="200980" y="410347"/>
                    <a:pt x="201454" y="410360"/>
                  </a:cubicBezTo>
                  <a:cubicBezTo>
                    <a:pt x="202406" y="410360"/>
                    <a:pt x="203073" y="408836"/>
                    <a:pt x="203549" y="407121"/>
                  </a:cubicBezTo>
                  <a:cubicBezTo>
                    <a:pt x="203549" y="407978"/>
                    <a:pt x="204216" y="408359"/>
                    <a:pt x="204788" y="408359"/>
                  </a:cubicBezTo>
                  <a:cubicBezTo>
                    <a:pt x="205177" y="408330"/>
                    <a:pt x="205530" y="408118"/>
                    <a:pt x="205740" y="407788"/>
                  </a:cubicBezTo>
                  <a:cubicBezTo>
                    <a:pt x="206322" y="406937"/>
                    <a:pt x="206682" y="405955"/>
                    <a:pt x="206788" y="404930"/>
                  </a:cubicBezTo>
                  <a:cubicBezTo>
                    <a:pt x="207264" y="406168"/>
                    <a:pt x="207740" y="406454"/>
                    <a:pt x="208121" y="406454"/>
                  </a:cubicBezTo>
                  <a:cubicBezTo>
                    <a:pt x="208502" y="406454"/>
                    <a:pt x="208121" y="407026"/>
                    <a:pt x="209074" y="407407"/>
                  </a:cubicBezTo>
                  <a:cubicBezTo>
                    <a:pt x="207836" y="407407"/>
                    <a:pt x="206216" y="407407"/>
                    <a:pt x="206121" y="408836"/>
                  </a:cubicBezTo>
                  <a:cubicBezTo>
                    <a:pt x="206026" y="410264"/>
                    <a:pt x="206121" y="409597"/>
                    <a:pt x="206978" y="409883"/>
                  </a:cubicBezTo>
                  <a:cubicBezTo>
                    <a:pt x="205645" y="409883"/>
                    <a:pt x="204311" y="410455"/>
                    <a:pt x="204216" y="411217"/>
                  </a:cubicBezTo>
                  <a:cubicBezTo>
                    <a:pt x="204063" y="411482"/>
                    <a:pt x="204063" y="411809"/>
                    <a:pt x="204216" y="412074"/>
                  </a:cubicBezTo>
                  <a:cubicBezTo>
                    <a:pt x="203073" y="412074"/>
                    <a:pt x="202502" y="412074"/>
                    <a:pt x="202311" y="413026"/>
                  </a:cubicBezTo>
                  <a:cubicBezTo>
                    <a:pt x="202175" y="413296"/>
                    <a:pt x="202175" y="413614"/>
                    <a:pt x="202311" y="413884"/>
                  </a:cubicBezTo>
                  <a:cubicBezTo>
                    <a:pt x="201359" y="413884"/>
                    <a:pt x="200787" y="413884"/>
                    <a:pt x="200692" y="414741"/>
                  </a:cubicBezTo>
                  <a:cubicBezTo>
                    <a:pt x="200602" y="414954"/>
                    <a:pt x="200602" y="415194"/>
                    <a:pt x="200692" y="415408"/>
                  </a:cubicBezTo>
                  <a:cubicBezTo>
                    <a:pt x="200215" y="415408"/>
                    <a:pt x="199549" y="415408"/>
                    <a:pt x="199454" y="416170"/>
                  </a:cubicBezTo>
                  <a:cubicBezTo>
                    <a:pt x="198993" y="416160"/>
                    <a:pt x="198592" y="416481"/>
                    <a:pt x="198501" y="416932"/>
                  </a:cubicBezTo>
                  <a:cubicBezTo>
                    <a:pt x="198140" y="416990"/>
                    <a:pt x="197844" y="417249"/>
                    <a:pt x="197739" y="417598"/>
                  </a:cubicBezTo>
                  <a:cubicBezTo>
                    <a:pt x="197358" y="417577"/>
                    <a:pt x="197008" y="417810"/>
                    <a:pt x="196882" y="418170"/>
                  </a:cubicBezTo>
                  <a:cubicBezTo>
                    <a:pt x="196612" y="418198"/>
                    <a:pt x="196386" y="418386"/>
                    <a:pt x="196310" y="418646"/>
                  </a:cubicBezTo>
                  <a:cubicBezTo>
                    <a:pt x="196163" y="418561"/>
                    <a:pt x="195982" y="418561"/>
                    <a:pt x="195834" y="418646"/>
                  </a:cubicBezTo>
                  <a:cubicBezTo>
                    <a:pt x="195560" y="418729"/>
                    <a:pt x="195345" y="418943"/>
                    <a:pt x="195263" y="419218"/>
                  </a:cubicBezTo>
                  <a:lnTo>
                    <a:pt x="194691" y="419218"/>
                  </a:lnTo>
                  <a:lnTo>
                    <a:pt x="194691" y="419789"/>
                  </a:lnTo>
                  <a:lnTo>
                    <a:pt x="195263" y="419789"/>
                  </a:lnTo>
                  <a:lnTo>
                    <a:pt x="195263" y="419218"/>
                  </a:lnTo>
                  <a:cubicBezTo>
                    <a:pt x="195263" y="419218"/>
                    <a:pt x="195739" y="419218"/>
                    <a:pt x="195929" y="418646"/>
                  </a:cubicBezTo>
                  <a:cubicBezTo>
                    <a:pt x="196099" y="418773"/>
                    <a:pt x="196331" y="418773"/>
                    <a:pt x="196501" y="418646"/>
                  </a:cubicBezTo>
                  <a:cubicBezTo>
                    <a:pt x="196707" y="418765"/>
                    <a:pt x="196961" y="418765"/>
                    <a:pt x="197168" y="418646"/>
                  </a:cubicBezTo>
                  <a:cubicBezTo>
                    <a:pt x="197367" y="418789"/>
                    <a:pt x="197635" y="418789"/>
                    <a:pt x="197834" y="418646"/>
                  </a:cubicBezTo>
                  <a:cubicBezTo>
                    <a:pt x="198082" y="418854"/>
                    <a:pt x="198444" y="418854"/>
                    <a:pt x="198692" y="418646"/>
                  </a:cubicBezTo>
                  <a:cubicBezTo>
                    <a:pt x="198970" y="418869"/>
                    <a:pt x="199366" y="418869"/>
                    <a:pt x="199644" y="418646"/>
                  </a:cubicBezTo>
                  <a:cubicBezTo>
                    <a:pt x="199673" y="418457"/>
                    <a:pt x="199673" y="418264"/>
                    <a:pt x="199644" y="418075"/>
                  </a:cubicBezTo>
                  <a:cubicBezTo>
                    <a:pt x="199827" y="418149"/>
                    <a:pt x="200033" y="418149"/>
                    <a:pt x="200215" y="418075"/>
                  </a:cubicBezTo>
                  <a:cubicBezTo>
                    <a:pt x="200293" y="417794"/>
                    <a:pt x="200293" y="417498"/>
                    <a:pt x="200215" y="417217"/>
                  </a:cubicBezTo>
                  <a:cubicBezTo>
                    <a:pt x="200513" y="417586"/>
                    <a:pt x="201053" y="417643"/>
                    <a:pt x="201421" y="417345"/>
                  </a:cubicBezTo>
                  <a:cubicBezTo>
                    <a:pt x="201468" y="417307"/>
                    <a:pt x="201511" y="417264"/>
                    <a:pt x="201549" y="417217"/>
                  </a:cubicBezTo>
                  <a:cubicBezTo>
                    <a:pt x="201659" y="416812"/>
                    <a:pt x="201659" y="416385"/>
                    <a:pt x="201549" y="415979"/>
                  </a:cubicBezTo>
                  <a:cubicBezTo>
                    <a:pt x="201794" y="416074"/>
                    <a:pt x="202066" y="416074"/>
                    <a:pt x="202311" y="415979"/>
                  </a:cubicBezTo>
                  <a:cubicBezTo>
                    <a:pt x="202526" y="416059"/>
                    <a:pt x="202762" y="416059"/>
                    <a:pt x="202978" y="415979"/>
                  </a:cubicBezTo>
                  <a:cubicBezTo>
                    <a:pt x="203317" y="415540"/>
                    <a:pt x="203516" y="415009"/>
                    <a:pt x="203549" y="414455"/>
                  </a:cubicBezTo>
                  <a:cubicBezTo>
                    <a:pt x="203819" y="414591"/>
                    <a:pt x="204137" y="414591"/>
                    <a:pt x="204407" y="414455"/>
                  </a:cubicBezTo>
                  <a:cubicBezTo>
                    <a:pt x="204620" y="414545"/>
                    <a:pt x="204860" y="414545"/>
                    <a:pt x="205073" y="414455"/>
                  </a:cubicBezTo>
                  <a:cubicBezTo>
                    <a:pt x="205569" y="413753"/>
                    <a:pt x="205865" y="412930"/>
                    <a:pt x="205931" y="412074"/>
                  </a:cubicBezTo>
                  <a:cubicBezTo>
                    <a:pt x="205931" y="412645"/>
                    <a:pt x="206597" y="412931"/>
                    <a:pt x="206978" y="412931"/>
                  </a:cubicBezTo>
                  <a:cubicBezTo>
                    <a:pt x="207321" y="412909"/>
                    <a:pt x="207635" y="412734"/>
                    <a:pt x="207836" y="412455"/>
                  </a:cubicBezTo>
                  <a:cubicBezTo>
                    <a:pt x="208285" y="411738"/>
                    <a:pt x="208547" y="410919"/>
                    <a:pt x="208598" y="410074"/>
                  </a:cubicBezTo>
                  <a:cubicBezTo>
                    <a:pt x="209074" y="410931"/>
                    <a:pt x="209455" y="411121"/>
                    <a:pt x="209740" y="411121"/>
                  </a:cubicBezTo>
                  <a:cubicBezTo>
                    <a:pt x="209951" y="411223"/>
                    <a:pt x="210197" y="411223"/>
                    <a:pt x="210407" y="411121"/>
                  </a:cubicBezTo>
                  <a:cubicBezTo>
                    <a:pt x="210702" y="409998"/>
                    <a:pt x="210702" y="408816"/>
                    <a:pt x="210407" y="407692"/>
                  </a:cubicBezTo>
                  <a:cubicBezTo>
                    <a:pt x="211207" y="409188"/>
                    <a:pt x="211636" y="410855"/>
                    <a:pt x="211646" y="412550"/>
                  </a:cubicBezTo>
                  <a:lnTo>
                    <a:pt x="211646" y="413598"/>
                  </a:lnTo>
                  <a:lnTo>
                    <a:pt x="212503" y="412741"/>
                  </a:lnTo>
                  <a:cubicBezTo>
                    <a:pt x="213455" y="412074"/>
                    <a:pt x="214217" y="408359"/>
                    <a:pt x="214217" y="408264"/>
                  </a:cubicBezTo>
                  <a:cubicBezTo>
                    <a:pt x="213646" y="407216"/>
                    <a:pt x="212884" y="406168"/>
                    <a:pt x="212122" y="404930"/>
                  </a:cubicBezTo>
                  <a:cubicBezTo>
                    <a:pt x="213170" y="404930"/>
                    <a:pt x="217170" y="404454"/>
                    <a:pt x="217170" y="403120"/>
                  </a:cubicBezTo>
                  <a:cubicBezTo>
                    <a:pt x="217170" y="401787"/>
                    <a:pt x="217170" y="402359"/>
                    <a:pt x="215932" y="402168"/>
                  </a:cubicBezTo>
                  <a:cubicBezTo>
                    <a:pt x="217361" y="402168"/>
                    <a:pt x="218504" y="400930"/>
                    <a:pt x="218504" y="400263"/>
                  </a:cubicBezTo>
                  <a:cubicBezTo>
                    <a:pt x="218504" y="399596"/>
                    <a:pt x="218504" y="399596"/>
                    <a:pt x="217646" y="399406"/>
                  </a:cubicBezTo>
                  <a:cubicBezTo>
                    <a:pt x="218980" y="398834"/>
                    <a:pt x="220123" y="398167"/>
                    <a:pt x="220027" y="397405"/>
                  </a:cubicBezTo>
                  <a:cubicBezTo>
                    <a:pt x="219995" y="397033"/>
                    <a:pt x="219726" y="396725"/>
                    <a:pt x="219361" y="396643"/>
                  </a:cubicBezTo>
                  <a:lnTo>
                    <a:pt x="220313" y="396167"/>
                  </a:lnTo>
                  <a:lnTo>
                    <a:pt x="221361" y="396643"/>
                  </a:lnTo>
                  <a:cubicBezTo>
                    <a:pt x="220996" y="396725"/>
                    <a:pt x="220727" y="397033"/>
                    <a:pt x="220694" y="397405"/>
                  </a:cubicBezTo>
                  <a:cubicBezTo>
                    <a:pt x="220694" y="398263"/>
                    <a:pt x="221742" y="398929"/>
                    <a:pt x="223076" y="399406"/>
                  </a:cubicBezTo>
                  <a:cubicBezTo>
                    <a:pt x="222504" y="399406"/>
                    <a:pt x="222028" y="399406"/>
                    <a:pt x="222028" y="400358"/>
                  </a:cubicBezTo>
                  <a:cubicBezTo>
                    <a:pt x="222028" y="401311"/>
                    <a:pt x="223171" y="401787"/>
                    <a:pt x="224600" y="402263"/>
                  </a:cubicBezTo>
                  <a:cubicBezTo>
                    <a:pt x="223647" y="402263"/>
                    <a:pt x="223361" y="402930"/>
                    <a:pt x="223457" y="403216"/>
                  </a:cubicBezTo>
                  <a:cubicBezTo>
                    <a:pt x="223552" y="403501"/>
                    <a:pt x="227552" y="405025"/>
                    <a:pt x="228600" y="405025"/>
                  </a:cubicBezTo>
                  <a:cubicBezTo>
                    <a:pt x="227838" y="406168"/>
                    <a:pt x="227076" y="407216"/>
                    <a:pt x="226505" y="408359"/>
                  </a:cubicBezTo>
                  <a:cubicBezTo>
                    <a:pt x="225933" y="409502"/>
                    <a:pt x="227267" y="412169"/>
                    <a:pt x="228219" y="412836"/>
                  </a:cubicBezTo>
                  <a:lnTo>
                    <a:pt x="228981" y="413693"/>
                  </a:lnTo>
                  <a:lnTo>
                    <a:pt x="228981" y="412645"/>
                  </a:lnTo>
                  <a:cubicBezTo>
                    <a:pt x="229035" y="410943"/>
                    <a:pt x="229492" y="409278"/>
                    <a:pt x="230315" y="407788"/>
                  </a:cubicBezTo>
                  <a:cubicBezTo>
                    <a:pt x="230015" y="408911"/>
                    <a:pt x="230015" y="410094"/>
                    <a:pt x="230315" y="411217"/>
                  </a:cubicBezTo>
                  <a:cubicBezTo>
                    <a:pt x="230525" y="411320"/>
                    <a:pt x="230771" y="411320"/>
                    <a:pt x="230981" y="411217"/>
                  </a:cubicBezTo>
                  <a:cubicBezTo>
                    <a:pt x="230981" y="411217"/>
                    <a:pt x="231648" y="411217"/>
                    <a:pt x="232124" y="410169"/>
                  </a:cubicBezTo>
                  <a:cubicBezTo>
                    <a:pt x="232186" y="411012"/>
                    <a:pt x="232447" y="411828"/>
                    <a:pt x="232886" y="412550"/>
                  </a:cubicBezTo>
                  <a:cubicBezTo>
                    <a:pt x="233086" y="412829"/>
                    <a:pt x="233401" y="413005"/>
                    <a:pt x="233744" y="413026"/>
                  </a:cubicBezTo>
                  <a:cubicBezTo>
                    <a:pt x="233744" y="413026"/>
                    <a:pt x="234506" y="413026"/>
                    <a:pt x="234791" y="412169"/>
                  </a:cubicBezTo>
                  <a:cubicBezTo>
                    <a:pt x="234885" y="413035"/>
                    <a:pt x="235214" y="413859"/>
                    <a:pt x="235744" y="414550"/>
                  </a:cubicBezTo>
                  <a:cubicBezTo>
                    <a:pt x="235957" y="414640"/>
                    <a:pt x="236197" y="414640"/>
                    <a:pt x="236411" y="414550"/>
                  </a:cubicBezTo>
                  <a:cubicBezTo>
                    <a:pt x="236653" y="414656"/>
                    <a:pt x="236930" y="414656"/>
                    <a:pt x="237173" y="414550"/>
                  </a:cubicBezTo>
                  <a:cubicBezTo>
                    <a:pt x="237216" y="415102"/>
                    <a:pt x="237414" y="415630"/>
                    <a:pt x="237744" y="416074"/>
                  </a:cubicBezTo>
                  <a:cubicBezTo>
                    <a:pt x="237957" y="416164"/>
                    <a:pt x="238197" y="416164"/>
                    <a:pt x="238411" y="416074"/>
                  </a:cubicBezTo>
                  <a:cubicBezTo>
                    <a:pt x="238657" y="416162"/>
                    <a:pt x="238926" y="416162"/>
                    <a:pt x="239173" y="416074"/>
                  </a:cubicBezTo>
                  <a:cubicBezTo>
                    <a:pt x="239063" y="416480"/>
                    <a:pt x="239063" y="416907"/>
                    <a:pt x="239173" y="417313"/>
                  </a:cubicBezTo>
                  <a:cubicBezTo>
                    <a:pt x="239470" y="417681"/>
                    <a:pt x="240010" y="417739"/>
                    <a:pt x="240379" y="417440"/>
                  </a:cubicBezTo>
                  <a:cubicBezTo>
                    <a:pt x="240425" y="417402"/>
                    <a:pt x="240468" y="417359"/>
                    <a:pt x="240506" y="417313"/>
                  </a:cubicBezTo>
                  <a:cubicBezTo>
                    <a:pt x="240441" y="417595"/>
                    <a:pt x="240441" y="417888"/>
                    <a:pt x="240506" y="418170"/>
                  </a:cubicBezTo>
                  <a:cubicBezTo>
                    <a:pt x="240689" y="418244"/>
                    <a:pt x="240895" y="418244"/>
                    <a:pt x="241078" y="418170"/>
                  </a:cubicBezTo>
                  <a:cubicBezTo>
                    <a:pt x="241049" y="418360"/>
                    <a:pt x="241049" y="418552"/>
                    <a:pt x="241078" y="418741"/>
                  </a:cubicBezTo>
                  <a:cubicBezTo>
                    <a:pt x="241356" y="418964"/>
                    <a:pt x="241752" y="418964"/>
                    <a:pt x="242030" y="418741"/>
                  </a:cubicBezTo>
                  <a:cubicBezTo>
                    <a:pt x="242289" y="418918"/>
                    <a:pt x="242628" y="418918"/>
                    <a:pt x="242888" y="418741"/>
                  </a:cubicBezTo>
                  <a:cubicBezTo>
                    <a:pt x="243087" y="418884"/>
                    <a:pt x="243355" y="418884"/>
                    <a:pt x="243554" y="418741"/>
                  </a:cubicBezTo>
                  <a:cubicBezTo>
                    <a:pt x="243761" y="418861"/>
                    <a:pt x="244014" y="418861"/>
                    <a:pt x="244221" y="418741"/>
                  </a:cubicBezTo>
                  <a:cubicBezTo>
                    <a:pt x="244391" y="418868"/>
                    <a:pt x="244623" y="418868"/>
                    <a:pt x="244793" y="418741"/>
                  </a:cubicBezTo>
                  <a:cubicBezTo>
                    <a:pt x="244872" y="419054"/>
                    <a:pt x="245138" y="419283"/>
                    <a:pt x="245459" y="419313"/>
                  </a:cubicBezTo>
                  <a:lnTo>
                    <a:pt x="245459" y="419885"/>
                  </a:lnTo>
                  <a:lnTo>
                    <a:pt x="246031" y="419885"/>
                  </a:lnTo>
                  <a:lnTo>
                    <a:pt x="246031" y="419313"/>
                  </a:lnTo>
                  <a:lnTo>
                    <a:pt x="245555" y="419313"/>
                  </a:lnTo>
                  <a:cubicBezTo>
                    <a:pt x="245472" y="419039"/>
                    <a:pt x="245257" y="418824"/>
                    <a:pt x="244983" y="418741"/>
                  </a:cubicBezTo>
                  <a:cubicBezTo>
                    <a:pt x="244806" y="418640"/>
                    <a:pt x="244589" y="418640"/>
                    <a:pt x="244412" y="418741"/>
                  </a:cubicBezTo>
                  <a:cubicBezTo>
                    <a:pt x="244858" y="428026"/>
                    <a:pt x="252748" y="435190"/>
                    <a:pt x="262033" y="434743"/>
                  </a:cubicBezTo>
                  <a:cubicBezTo>
                    <a:pt x="271318" y="434297"/>
                    <a:pt x="278481" y="426407"/>
                    <a:pt x="278035" y="417122"/>
                  </a:cubicBezTo>
                  <a:cubicBezTo>
                    <a:pt x="277908" y="416762"/>
                    <a:pt x="277559" y="416529"/>
                    <a:pt x="277178" y="416551"/>
                  </a:cubicBezTo>
                  <a:cubicBezTo>
                    <a:pt x="277073" y="416201"/>
                    <a:pt x="276777" y="415942"/>
                    <a:pt x="276416" y="415884"/>
                  </a:cubicBezTo>
                  <a:cubicBezTo>
                    <a:pt x="276324" y="415433"/>
                    <a:pt x="275923" y="415112"/>
                    <a:pt x="275463" y="415122"/>
                  </a:cubicBezTo>
                  <a:cubicBezTo>
                    <a:pt x="275463" y="414550"/>
                    <a:pt x="274701" y="414455"/>
                    <a:pt x="274225" y="414360"/>
                  </a:cubicBezTo>
                  <a:cubicBezTo>
                    <a:pt x="274314" y="414147"/>
                    <a:pt x="274314" y="413907"/>
                    <a:pt x="274225" y="413693"/>
                  </a:cubicBezTo>
                  <a:cubicBezTo>
                    <a:pt x="274225" y="413217"/>
                    <a:pt x="273463" y="412836"/>
                    <a:pt x="272606" y="412836"/>
                  </a:cubicBezTo>
                  <a:cubicBezTo>
                    <a:pt x="272759" y="412571"/>
                    <a:pt x="272759" y="412244"/>
                    <a:pt x="272606" y="411979"/>
                  </a:cubicBezTo>
                  <a:cubicBezTo>
                    <a:pt x="272606" y="411407"/>
                    <a:pt x="271844" y="411121"/>
                    <a:pt x="270701" y="411026"/>
                  </a:cubicBezTo>
                  <a:cubicBezTo>
                    <a:pt x="270854" y="410761"/>
                    <a:pt x="270854" y="410434"/>
                    <a:pt x="270701" y="410169"/>
                  </a:cubicBezTo>
                  <a:cubicBezTo>
                    <a:pt x="270701" y="409312"/>
                    <a:pt x="269177" y="408931"/>
                    <a:pt x="267843" y="408836"/>
                  </a:cubicBezTo>
                  <a:cubicBezTo>
                    <a:pt x="268415" y="408836"/>
                    <a:pt x="268700" y="408169"/>
                    <a:pt x="268700" y="407788"/>
                  </a:cubicBezTo>
                  <a:cubicBezTo>
                    <a:pt x="268700" y="407407"/>
                    <a:pt x="266891" y="406454"/>
                    <a:pt x="265652" y="406359"/>
                  </a:cubicBezTo>
                  <a:cubicBezTo>
                    <a:pt x="266319" y="406359"/>
                    <a:pt x="266605" y="405692"/>
                    <a:pt x="266605" y="405406"/>
                  </a:cubicBezTo>
                  <a:cubicBezTo>
                    <a:pt x="266605" y="405121"/>
                    <a:pt x="267367" y="405406"/>
                    <a:pt x="267843" y="403882"/>
                  </a:cubicBezTo>
                  <a:cubicBezTo>
                    <a:pt x="267941" y="404909"/>
                    <a:pt x="268302" y="405893"/>
                    <a:pt x="268891" y="406740"/>
                  </a:cubicBezTo>
                  <a:cubicBezTo>
                    <a:pt x="269100" y="407070"/>
                    <a:pt x="269454" y="407282"/>
                    <a:pt x="269843" y="407312"/>
                  </a:cubicBezTo>
                  <a:cubicBezTo>
                    <a:pt x="270415" y="407312"/>
                    <a:pt x="270796" y="407312"/>
                    <a:pt x="271082" y="406073"/>
                  </a:cubicBezTo>
                  <a:cubicBezTo>
                    <a:pt x="271082" y="407692"/>
                    <a:pt x="272225" y="409312"/>
                    <a:pt x="273082" y="409312"/>
                  </a:cubicBezTo>
                  <a:cubicBezTo>
                    <a:pt x="273939" y="409312"/>
                    <a:pt x="273844" y="409312"/>
                    <a:pt x="274130" y="408550"/>
                  </a:cubicBezTo>
                  <a:cubicBezTo>
                    <a:pt x="274130" y="409693"/>
                    <a:pt x="274796" y="410741"/>
                    <a:pt x="275558" y="410741"/>
                  </a:cubicBezTo>
                  <a:cubicBezTo>
                    <a:pt x="275948" y="410711"/>
                    <a:pt x="276301" y="410500"/>
                    <a:pt x="276511" y="410169"/>
                  </a:cubicBezTo>
                  <a:cubicBezTo>
                    <a:pt x="276572" y="410687"/>
                    <a:pt x="276769" y="411181"/>
                    <a:pt x="277082" y="411598"/>
                  </a:cubicBezTo>
                  <a:cubicBezTo>
                    <a:pt x="277322" y="411717"/>
                    <a:pt x="277604" y="411717"/>
                    <a:pt x="277844" y="411598"/>
                  </a:cubicBezTo>
                  <a:cubicBezTo>
                    <a:pt x="278091" y="411685"/>
                    <a:pt x="278360" y="411685"/>
                    <a:pt x="278606" y="411598"/>
                  </a:cubicBezTo>
                  <a:cubicBezTo>
                    <a:pt x="278532" y="411943"/>
                    <a:pt x="278532" y="412301"/>
                    <a:pt x="278606" y="412645"/>
                  </a:cubicBezTo>
                  <a:cubicBezTo>
                    <a:pt x="278820" y="412735"/>
                    <a:pt x="279060" y="412735"/>
                    <a:pt x="279273" y="412645"/>
                  </a:cubicBezTo>
                  <a:lnTo>
                    <a:pt x="279749" y="412645"/>
                  </a:lnTo>
                  <a:cubicBezTo>
                    <a:pt x="279712" y="412866"/>
                    <a:pt x="279712" y="413091"/>
                    <a:pt x="279749" y="413312"/>
                  </a:cubicBezTo>
                  <a:cubicBezTo>
                    <a:pt x="280027" y="413628"/>
                    <a:pt x="280509" y="413658"/>
                    <a:pt x="280825" y="413380"/>
                  </a:cubicBezTo>
                  <a:cubicBezTo>
                    <a:pt x="280848" y="413359"/>
                    <a:pt x="280871" y="413336"/>
                    <a:pt x="280892" y="413312"/>
                  </a:cubicBezTo>
                  <a:lnTo>
                    <a:pt x="280892" y="413789"/>
                  </a:lnTo>
                  <a:cubicBezTo>
                    <a:pt x="281201" y="414027"/>
                    <a:pt x="281631" y="414027"/>
                    <a:pt x="281940" y="413789"/>
                  </a:cubicBezTo>
                  <a:cubicBezTo>
                    <a:pt x="281882" y="413974"/>
                    <a:pt x="281882" y="414174"/>
                    <a:pt x="281940" y="414360"/>
                  </a:cubicBezTo>
                  <a:cubicBezTo>
                    <a:pt x="282176" y="414496"/>
                    <a:pt x="282466" y="414496"/>
                    <a:pt x="282702" y="414360"/>
                  </a:cubicBezTo>
                  <a:cubicBezTo>
                    <a:pt x="282911" y="414597"/>
                    <a:pt x="283272" y="414619"/>
                    <a:pt x="283509" y="414410"/>
                  </a:cubicBezTo>
                  <a:cubicBezTo>
                    <a:pt x="283527" y="414395"/>
                    <a:pt x="283543" y="414378"/>
                    <a:pt x="283559" y="414360"/>
                  </a:cubicBezTo>
                  <a:cubicBezTo>
                    <a:pt x="283758" y="414503"/>
                    <a:pt x="284027" y="414503"/>
                    <a:pt x="284226" y="414360"/>
                  </a:cubicBezTo>
                  <a:cubicBezTo>
                    <a:pt x="284341" y="414687"/>
                    <a:pt x="284642" y="414912"/>
                    <a:pt x="284988" y="414931"/>
                  </a:cubicBezTo>
                  <a:lnTo>
                    <a:pt x="284988" y="415503"/>
                  </a:lnTo>
                  <a:lnTo>
                    <a:pt x="285560" y="415503"/>
                  </a:lnTo>
                  <a:lnTo>
                    <a:pt x="285560" y="414931"/>
                  </a:lnTo>
                  <a:lnTo>
                    <a:pt x="284988" y="414931"/>
                  </a:lnTo>
                  <a:cubicBezTo>
                    <a:pt x="285062" y="414749"/>
                    <a:pt x="285062" y="414543"/>
                    <a:pt x="284988" y="414360"/>
                  </a:cubicBezTo>
                  <a:cubicBezTo>
                    <a:pt x="284844" y="414070"/>
                    <a:pt x="284550" y="413886"/>
                    <a:pt x="284226" y="413884"/>
                  </a:cubicBezTo>
                  <a:cubicBezTo>
                    <a:pt x="284019" y="413765"/>
                    <a:pt x="283766" y="413765"/>
                    <a:pt x="283559" y="413884"/>
                  </a:cubicBezTo>
                  <a:cubicBezTo>
                    <a:pt x="283467" y="413552"/>
                    <a:pt x="283136" y="413346"/>
                    <a:pt x="282797" y="413407"/>
                  </a:cubicBezTo>
                  <a:cubicBezTo>
                    <a:pt x="282797" y="413407"/>
                    <a:pt x="282797" y="412836"/>
                    <a:pt x="281750" y="412836"/>
                  </a:cubicBezTo>
                  <a:cubicBezTo>
                    <a:pt x="281786" y="412680"/>
                    <a:pt x="281786" y="412516"/>
                    <a:pt x="281750" y="412360"/>
                  </a:cubicBezTo>
                  <a:cubicBezTo>
                    <a:pt x="281568" y="412003"/>
                    <a:pt x="281198" y="411781"/>
                    <a:pt x="280797" y="411788"/>
                  </a:cubicBezTo>
                  <a:cubicBezTo>
                    <a:pt x="280797" y="411788"/>
                    <a:pt x="280226" y="411026"/>
                    <a:pt x="279559" y="411026"/>
                  </a:cubicBezTo>
                  <a:cubicBezTo>
                    <a:pt x="279633" y="410843"/>
                    <a:pt x="279633" y="410638"/>
                    <a:pt x="279559" y="410455"/>
                  </a:cubicBezTo>
                  <a:cubicBezTo>
                    <a:pt x="279559" y="409883"/>
                    <a:pt x="278892" y="409693"/>
                    <a:pt x="278035" y="409693"/>
                  </a:cubicBezTo>
                  <a:cubicBezTo>
                    <a:pt x="278154" y="409453"/>
                    <a:pt x="278154" y="409171"/>
                    <a:pt x="278035" y="408931"/>
                  </a:cubicBezTo>
                  <a:cubicBezTo>
                    <a:pt x="278035" y="408264"/>
                    <a:pt x="276987" y="407978"/>
                    <a:pt x="275844" y="408073"/>
                  </a:cubicBezTo>
                  <a:cubicBezTo>
                    <a:pt x="276015" y="407779"/>
                    <a:pt x="276015" y="407415"/>
                    <a:pt x="275844" y="407121"/>
                  </a:cubicBezTo>
                  <a:cubicBezTo>
                    <a:pt x="275844" y="406454"/>
                    <a:pt x="274892" y="406168"/>
                    <a:pt x="273368" y="406264"/>
                  </a:cubicBezTo>
                  <a:cubicBezTo>
                    <a:pt x="273755" y="406018"/>
                    <a:pt x="273975" y="405578"/>
                    <a:pt x="273939" y="405121"/>
                  </a:cubicBezTo>
                  <a:cubicBezTo>
                    <a:pt x="273939" y="403978"/>
                    <a:pt x="271367" y="403787"/>
                    <a:pt x="270320" y="403787"/>
                  </a:cubicBezTo>
                  <a:cubicBezTo>
                    <a:pt x="271082" y="403311"/>
                    <a:pt x="271367" y="402930"/>
                    <a:pt x="271367" y="402454"/>
                  </a:cubicBezTo>
                  <a:cubicBezTo>
                    <a:pt x="271367" y="401977"/>
                    <a:pt x="269558" y="401120"/>
                    <a:pt x="268034" y="401120"/>
                  </a:cubicBezTo>
                  <a:lnTo>
                    <a:pt x="267462" y="401120"/>
                  </a:lnTo>
                  <a:cubicBezTo>
                    <a:pt x="267831" y="400937"/>
                    <a:pt x="268155" y="400678"/>
                    <a:pt x="268415" y="400358"/>
                  </a:cubicBezTo>
                  <a:cubicBezTo>
                    <a:pt x="268415" y="400358"/>
                    <a:pt x="269272" y="400358"/>
                    <a:pt x="270034" y="398739"/>
                  </a:cubicBezTo>
                  <a:cubicBezTo>
                    <a:pt x="270039" y="399947"/>
                    <a:pt x="270368" y="401131"/>
                    <a:pt x="270986" y="402168"/>
                  </a:cubicBezTo>
                  <a:cubicBezTo>
                    <a:pt x="271168" y="402525"/>
                    <a:pt x="271538" y="402747"/>
                    <a:pt x="271939" y="402740"/>
                  </a:cubicBezTo>
                  <a:cubicBezTo>
                    <a:pt x="272510" y="402740"/>
                    <a:pt x="272891" y="402740"/>
                    <a:pt x="273272" y="401406"/>
                  </a:cubicBezTo>
                  <a:cubicBezTo>
                    <a:pt x="273375" y="402609"/>
                    <a:pt x="273804" y="403762"/>
                    <a:pt x="274511" y="404740"/>
                  </a:cubicBezTo>
                  <a:cubicBezTo>
                    <a:pt x="275082" y="405406"/>
                    <a:pt x="275844" y="404740"/>
                    <a:pt x="276416" y="404740"/>
                  </a:cubicBezTo>
                  <a:cubicBezTo>
                    <a:pt x="276395" y="405523"/>
                    <a:pt x="276629" y="406291"/>
                    <a:pt x="277082" y="406930"/>
                  </a:cubicBezTo>
                  <a:cubicBezTo>
                    <a:pt x="277298" y="407011"/>
                    <a:pt x="277534" y="407011"/>
                    <a:pt x="277749" y="406930"/>
                  </a:cubicBezTo>
                  <a:cubicBezTo>
                    <a:pt x="278169" y="406915"/>
                    <a:pt x="278557" y="406704"/>
                    <a:pt x="278797" y="406359"/>
                  </a:cubicBezTo>
                  <a:cubicBezTo>
                    <a:pt x="278633" y="406919"/>
                    <a:pt x="278633" y="407513"/>
                    <a:pt x="278797" y="408073"/>
                  </a:cubicBezTo>
                  <a:cubicBezTo>
                    <a:pt x="279074" y="408520"/>
                    <a:pt x="279661" y="408658"/>
                    <a:pt x="280108" y="408381"/>
                  </a:cubicBezTo>
                  <a:cubicBezTo>
                    <a:pt x="280233" y="408304"/>
                    <a:pt x="280339" y="408198"/>
                    <a:pt x="280416" y="408073"/>
                  </a:cubicBezTo>
                  <a:cubicBezTo>
                    <a:pt x="280318" y="408513"/>
                    <a:pt x="280318" y="408968"/>
                    <a:pt x="280416" y="409407"/>
                  </a:cubicBezTo>
                  <a:cubicBezTo>
                    <a:pt x="280744" y="409749"/>
                    <a:pt x="281286" y="409760"/>
                    <a:pt x="281628" y="409433"/>
                  </a:cubicBezTo>
                  <a:cubicBezTo>
                    <a:pt x="281637" y="409425"/>
                    <a:pt x="281646" y="409416"/>
                    <a:pt x="281654" y="409407"/>
                  </a:cubicBezTo>
                  <a:cubicBezTo>
                    <a:pt x="281598" y="409690"/>
                    <a:pt x="281598" y="409981"/>
                    <a:pt x="281654" y="410264"/>
                  </a:cubicBezTo>
                  <a:cubicBezTo>
                    <a:pt x="281982" y="410606"/>
                    <a:pt x="282524" y="410618"/>
                    <a:pt x="282866" y="410290"/>
                  </a:cubicBezTo>
                  <a:cubicBezTo>
                    <a:pt x="282875" y="410282"/>
                    <a:pt x="282884" y="410273"/>
                    <a:pt x="282893" y="410264"/>
                  </a:cubicBezTo>
                  <a:cubicBezTo>
                    <a:pt x="282836" y="410483"/>
                    <a:pt x="282836" y="410712"/>
                    <a:pt x="282893" y="410931"/>
                  </a:cubicBezTo>
                  <a:cubicBezTo>
                    <a:pt x="283201" y="411169"/>
                    <a:pt x="283632" y="411169"/>
                    <a:pt x="283940" y="410931"/>
                  </a:cubicBezTo>
                  <a:cubicBezTo>
                    <a:pt x="283884" y="411150"/>
                    <a:pt x="283884" y="411379"/>
                    <a:pt x="283940" y="411598"/>
                  </a:cubicBezTo>
                  <a:cubicBezTo>
                    <a:pt x="284176" y="411734"/>
                    <a:pt x="284466" y="411734"/>
                    <a:pt x="284702" y="411598"/>
                  </a:cubicBezTo>
                  <a:cubicBezTo>
                    <a:pt x="284652" y="411752"/>
                    <a:pt x="284652" y="411920"/>
                    <a:pt x="284702" y="412074"/>
                  </a:cubicBezTo>
                  <a:cubicBezTo>
                    <a:pt x="284950" y="412282"/>
                    <a:pt x="285312" y="412282"/>
                    <a:pt x="285560" y="412074"/>
                  </a:cubicBezTo>
                  <a:cubicBezTo>
                    <a:pt x="285509" y="412228"/>
                    <a:pt x="285509" y="412396"/>
                    <a:pt x="285560" y="412550"/>
                  </a:cubicBezTo>
                  <a:cubicBezTo>
                    <a:pt x="285766" y="412669"/>
                    <a:pt x="286020" y="412669"/>
                    <a:pt x="286226" y="412550"/>
                  </a:cubicBezTo>
                  <a:cubicBezTo>
                    <a:pt x="286226" y="412550"/>
                    <a:pt x="286226" y="413312"/>
                    <a:pt x="286988" y="413312"/>
                  </a:cubicBezTo>
                  <a:lnTo>
                    <a:pt x="287465" y="413312"/>
                  </a:lnTo>
                  <a:lnTo>
                    <a:pt x="287465" y="413979"/>
                  </a:lnTo>
                  <a:lnTo>
                    <a:pt x="288036" y="413979"/>
                  </a:lnTo>
                  <a:lnTo>
                    <a:pt x="288036" y="413407"/>
                  </a:lnTo>
                  <a:lnTo>
                    <a:pt x="287465" y="413407"/>
                  </a:lnTo>
                  <a:lnTo>
                    <a:pt x="287465" y="412931"/>
                  </a:lnTo>
                  <a:cubicBezTo>
                    <a:pt x="287539" y="412748"/>
                    <a:pt x="287539" y="412543"/>
                    <a:pt x="287465" y="412360"/>
                  </a:cubicBezTo>
                  <a:cubicBezTo>
                    <a:pt x="287465" y="412360"/>
                    <a:pt x="287465" y="411884"/>
                    <a:pt x="286703" y="411693"/>
                  </a:cubicBezTo>
                  <a:cubicBezTo>
                    <a:pt x="286492" y="411591"/>
                    <a:pt x="286246" y="411591"/>
                    <a:pt x="286036" y="411693"/>
                  </a:cubicBezTo>
                  <a:cubicBezTo>
                    <a:pt x="285947" y="411347"/>
                    <a:pt x="285630" y="411110"/>
                    <a:pt x="285274" y="411121"/>
                  </a:cubicBezTo>
                  <a:cubicBezTo>
                    <a:pt x="285108" y="410694"/>
                    <a:pt x="284683" y="410423"/>
                    <a:pt x="284226" y="410455"/>
                  </a:cubicBezTo>
                  <a:cubicBezTo>
                    <a:pt x="284292" y="410270"/>
                    <a:pt x="284292" y="410068"/>
                    <a:pt x="284226" y="409883"/>
                  </a:cubicBezTo>
                  <a:cubicBezTo>
                    <a:pt x="284068" y="409437"/>
                    <a:pt x="283652" y="409134"/>
                    <a:pt x="283178" y="409121"/>
                  </a:cubicBezTo>
                  <a:cubicBezTo>
                    <a:pt x="283253" y="408938"/>
                    <a:pt x="283253" y="408733"/>
                    <a:pt x="283178" y="408550"/>
                  </a:cubicBezTo>
                  <a:cubicBezTo>
                    <a:pt x="283178" y="408550"/>
                    <a:pt x="282607" y="407788"/>
                    <a:pt x="281845" y="407692"/>
                  </a:cubicBezTo>
                  <a:cubicBezTo>
                    <a:pt x="281934" y="407479"/>
                    <a:pt x="281934" y="407239"/>
                    <a:pt x="281845" y="407026"/>
                  </a:cubicBezTo>
                  <a:cubicBezTo>
                    <a:pt x="281845" y="407026"/>
                    <a:pt x="281178" y="406168"/>
                    <a:pt x="280130" y="406168"/>
                  </a:cubicBezTo>
                  <a:cubicBezTo>
                    <a:pt x="280283" y="405869"/>
                    <a:pt x="280283" y="405515"/>
                    <a:pt x="280130" y="405216"/>
                  </a:cubicBezTo>
                  <a:cubicBezTo>
                    <a:pt x="280130" y="404549"/>
                    <a:pt x="279083" y="404168"/>
                    <a:pt x="277844" y="404168"/>
                  </a:cubicBezTo>
                  <a:cubicBezTo>
                    <a:pt x="277844" y="404168"/>
                    <a:pt x="278416" y="403406"/>
                    <a:pt x="278321" y="402930"/>
                  </a:cubicBezTo>
                  <a:cubicBezTo>
                    <a:pt x="278225" y="402454"/>
                    <a:pt x="276892" y="401882"/>
                    <a:pt x="275749" y="401787"/>
                  </a:cubicBezTo>
                  <a:cubicBezTo>
                    <a:pt x="276229" y="401618"/>
                    <a:pt x="276539" y="401152"/>
                    <a:pt x="276511" y="400644"/>
                  </a:cubicBezTo>
                  <a:cubicBezTo>
                    <a:pt x="276511" y="399596"/>
                    <a:pt x="274511" y="399025"/>
                    <a:pt x="272701" y="398929"/>
                  </a:cubicBezTo>
                  <a:cubicBezTo>
                    <a:pt x="273653" y="398929"/>
                    <a:pt x="274034" y="397977"/>
                    <a:pt x="274034" y="397501"/>
                  </a:cubicBezTo>
                  <a:cubicBezTo>
                    <a:pt x="274034" y="397024"/>
                    <a:pt x="271653" y="395881"/>
                    <a:pt x="269939" y="395786"/>
                  </a:cubicBezTo>
                  <a:cubicBezTo>
                    <a:pt x="270448" y="395572"/>
                    <a:pt x="270904" y="395246"/>
                    <a:pt x="271272" y="394834"/>
                  </a:cubicBezTo>
                  <a:cubicBezTo>
                    <a:pt x="271416" y="395123"/>
                    <a:pt x="271710" y="395308"/>
                    <a:pt x="272034" y="395310"/>
                  </a:cubicBezTo>
                  <a:cubicBezTo>
                    <a:pt x="272034" y="395310"/>
                    <a:pt x="272987" y="395310"/>
                    <a:pt x="273844" y="393595"/>
                  </a:cubicBezTo>
                  <a:cubicBezTo>
                    <a:pt x="273763" y="394952"/>
                    <a:pt x="274059" y="396303"/>
                    <a:pt x="274701" y="397501"/>
                  </a:cubicBezTo>
                  <a:cubicBezTo>
                    <a:pt x="274873" y="397880"/>
                    <a:pt x="275238" y="398135"/>
                    <a:pt x="275654" y="398167"/>
                  </a:cubicBezTo>
                  <a:cubicBezTo>
                    <a:pt x="276225" y="398167"/>
                    <a:pt x="276797" y="397691"/>
                    <a:pt x="277273" y="396643"/>
                  </a:cubicBezTo>
                  <a:cubicBezTo>
                    <a:pt x="277225" y="398050"/>
                    <a:pt x="277590" y="399441"/>
                    <a:pt x="278321" y="400644"/>
                  </a:cubicBezTo>
                  <a:cubicBezTo>
                    <a:pt x="278596" y="400755"/>
                    <a:pt x="278902" y="400755"/>
                    <a:pt x="279178" y="400644"/>
                  </a:cubicBezTo>
                  <a:cubicBezTo>
                    <a:pt x="279178" y="400644"/>
                    <a:pt x="280035" y="400644"/>
                    <a:pt x="280416" y="399691"/>
                  </a:cubicBezTo>
                  <a:cubicBezTo>
                    <a:pt x="280366" y="400597"/>
                    <a:pt x="280600" y="401496"/>
                    <a:pt x="281083" y="402263"/>
                  </a:cubicBezTo>
                  <a:cubicBezTo>
                    <a:pt x="281329" y="402351"/>
                    <a:pt x="281598" y="402351"/>
                    <a:pt x="281845" y="402263"/>
                  </a:cubicBezTo>
                  <a:cubicBezTo>
                    <a:pt x="282296" y="402194"/>
                    <a:pt x="282705" y="401955"/>
                    <a:pt x="282988" y="401596"/>
                  </a:cubicBezTo>
                  <a:cubicBezTo>
                    <a:pt x="282775" y="402278"/>
                    <a:pt x="282775" y="403010"/>
                    <a:pt x="282988" y="403692"/>
                  </a:cubicBezTo>
                  <a:cubicBezTo>
                    <a:pt x="283320" y="404165"/>
                    <a:pt x="283974" y="404280"/>
                    <a:pt x="284447" y="403947"/>
                  </a:cubicBezTo>
                  <a:cubicBezTo>
                    <a:pt x="284546" y="403878"/>
                    <a:pt x="284633" y="403791"/>
                    <a:pt x="284702" y="403692"/>
                  </a:cubicBezTo>
                  <a:cubicBezTo>
                    <a:pt x="284559" y="404190"/>
                    <a:pt x="284559" y="404718"/>
                    <a:pt x="284702" y="405216"/>
                  </a:cubicBezTo>
                  <a:cubicBezTo>
                    <a:pt x="284999" y="405585"/>
                    <a:pt x="285540" y="405642"/>
                    <a:pt x="285908" y="405344"/>
                  </a:cubicBezTo>
                  <a:cubicBezTo>
                    <a:pt x="285955" y="405306"/>
                    <a:pt x="285998" y="405263"/>
                    <a:pt x="286036" y="405216"/>
                  </a:cubicBezTo>
                  <a:cubicBezTo>
                    <a:pt x="285926" y="405557"/>
                    <a:pt x="285926" y="405923"/>
                    <a:pt x="286036" y="406264"/>
                  </a:cubicBezTo>
                  <a:cubicBezTo>
                    <a:pt x="286363" y="406606"/>
                    <a:pt x="286905" y="406617"/>
                    <a:pt x="287247" y="406290"/>
                  </a:cubicBezTo>
                  <a:cubicBezTo>
                    <a:pt x="287257" y="406282"/>
                    <a:pt x="287265" y="406272"/>
                    <a:pt x="287274" y="406264"/>
                  </a:cubicBezTo>
                  <a:cubicBezTo>
                    <a:pt x="287205" y="406513"/>
                    <a:pt x="287205" y="406776"/>
                    <a:pt x="287274" y="407026"/>
                  </a:cubicBezTo>
                  <a:cubicBezTo>
                    <a:pt x="287600" y="407317"/>
                    <a:pt x="288091" y="407317"/>
                    <a:pt x="288417" y="407026"/>
                  </a:cubicBezTo>
                  <a:cubicBezTo>
                    <a:pt x="288348" y="407308"/>
                    <a:pt x="288348" y="407601"/>
                    <a:pt x="288417" y="407883"/>
                  </a:cubicBezTo>
                  <a:cubicBezTo>
                    <a:pt x="288665" y="408091"/>
                    <a:pt x="289027" y="408091"/>
                    <a:pt x="289274" y="407883"/>
                  </a:cubicBezTo>
                  <a:cubicBezTo>
                    <a:pt x="289229" y="408071"/>
                    <a:pt x="289229" y="408267"/>
                    <a:pt x="289274" y="408454"/>
                  </a:cubicBezTo>
                  <a:cubicBezTo>
                    <a:pt x="289532" y="408717"/>
                    <a:pt x="289954" y="408722"/>
                    <a:pt x="290217" y="408464"/>
                  </a:cubicBezTo>
                  <a:cubicBezTo>
                    <a:pt x="290220" y="408461"/>
                    <a:pt x="290224" y="408457"/>
                    <a:pt x="290227" y="408454"/>
                  </a:cubicBezTo>
                  <a:lnTo>
                    <a:pt x="290227" y="409026"/>
                  </a:lnTo>
                  <a:cubicBezTo>
                    <a:pt x="290444" y="409220"/>
                    <a:pt x="290772" y="409220"/>
                    <a:pt x="290989" y="409026"/>
                  </a:cubicBezTo>
                  <a:cubicBezTo>
                    <a:pt x="290928" y="409244"/>
                    <a:pt x="290928" y="409475"/>
                    <a:pt x="290989" y="409693"/>
                  </a:cubicBezTo>
                  <a:cubicBezTo>
                    <a:pt x="291247" y="409956"/>
                    <a:pt x="291669" y="409960"/>
                    <a:pt x="291932" y="409702"/>
                  </a:cubicBezTo>
                  <a:cubicBezTo>
                    <a:pt x="291935" y="409699"/>
                    <a:pt x="291938" y="409696"/>
                    <a:pt x="291941" y="409693"/>
                  </a:cubicBezTo>
                  <a:lnTo>
                    <a:pt x="292513" y="409693"/>
                  </a:lnTo>
                  <a:lnTo>
                    <a:pt x="292513" y="410264"/>
                  </a:lnTo>
                  <a:lnTo>
                    <a:pt x="292989" y="410264"/>
                  </a:lnTo>
                  <a:lnTo>
                    <a:pt x="292989" y="409693"/>
                  </a:lnTo>
                  <a:lnTo>
                    <a:pt x="292418" y="409693"/>
                  </a:lnTo>
                  <a:lnTo>
                    <a:pt x="292418" y="409026"/>
                  </a:lnTo>
                  <a:cubicBezTo>
                    <a:pt x="292519" y="408849"/>
                    <a:pt x="292519" y="408632"/>
                    <a:pt x="292418" y="408454"/>
                  </a:cubicBezTo>
                  <a:cubicBezTo>
                    <a:pt x="292418" y="408454"/>
                    <a:pt x="292418" y="407883"/>
                    <a:pt x="291656" y="407788"/>
                  </a:cubicBezTo>
                  <a:cubicBezTo>
                    <a:pt x="291715" y="407634"/>
                    <a:pt x="291715" y="407465"/>
                    <a:pt x="291656" y="407312"/>
                  </a:cubicBezTo>
                  <a:lnTo>
                    <a:pt x="290989" y="406835"/>
                  </a:lnTo>
                  <a:cubicBezTo>
                    <a:pt x="291054" y="406650"/>
                    <a:pt x="291054" y="406449"/>
                    <a:pt x="290989" y="406264"/>
                  </a:cubicBezTo>
                  <a:cubicBezTo>
                    <a:pt x="290989" y="406264"/>
                    <a:pt x="290989" y="405692"/>
                    <a:pt x="290132" y="405692"/>
                  </a:cubicBezTo>
                  <a:cubicBezTo>
                    <a:pt x="289274" y="405692"/>
                    <a:pt x="289560" y="405025"/>
                    <a:pt x="288989" y="404930"/>
                  </a:cubicBezTo>
                  <a:cubicBezTo>
                    <a:pt x="289078" y="404717"/>
                    <a:pt x="289078" y="404477"/>
                    <a:pt x="288989" y="404264"/>
                  </a:cubicBezTo>
                  <a:cubicBezTo>
                    <a:pt x="288989" y="404264"/>
                    <a:pt x="288512" y="403597"/>
                    <a:pt x="287941" y="403501"/>
                  </a:cubicBezTo>
                  <a:cubicBezTo>
                    <a:pt x="288043" y="403291"/>
                    <a:pt x="288043" y="403045"/>
                    <a:pt x="287941" y="402835"/>
                  </a:cubicBezTo>
                  <a:cubicBezTo>
                    <a:pt x="287941" y="402263"/>
                    <a:pt x="287369" y="401977"/>
                    <a:pt x="286607" y="401787"/>
                  </a:cubicBezTo>
                  <a:cubicBezTo>
                    <a:pt x="286697" y="401574"/>
                    <a:pt x="286697" y="401334"/>
                    <a:pt x="286607" y="401120"/>
                  </a:cubicBezTo>
                  <a:cubicBezTo>
                    <a:pt x="286607" y="400453"/>
                    <a:pt x="285655" y="400168"/>
                    <a:pt x="284798" y="400072"/>
                  </a:cubicBezTo>
                  <a:cubicBezTo>
                    <a:pt x="284950" y="399773"/>
                    <a:pt x="284950" y="399419"/>
                    <a:pt x="284798" y="399120"/>
                  </a:cubicBezTo>
                  <a:cubicBezTo>
                    <a:pt x="284798" y="398453"/>
                    <a:pt x="283750" y="397977"/>
                    <a:pt x="282321" y="397882"/>
                  </a:cubicBezTo>
                  <a:cubicBezTo>
                    <a:pt x="282893" y="397882"/>
                    <a:pt x="283083" y="397024"/>
                    <a:pt x="282988" y="396643"/>
                  </a:cubicBezTo>
                  <a:cubicBezTo>
                    <a:pt x="282893" y="396263"/>
                    <a:pt x="281464" y="395405"/>
                    <a:pt x="280130" y="395215"/>
                  </a:cubicBezTo>
                  <a:cubicBezTo>
                    <a:pt x="280892" y="395215"/>
                    <a:pt x="281178" y="394453"/>
                    <a:pt x="281178" y="393976"/>
                  </a:cubicBezTo>
                  <a:cubicBezTo>
                    <a:pt x="281178" y="393500"/>
                    <a:pt x="279178" y="392262"/>
                    <a:pt x="276987" y="391881"/>
                  </a:cubicBezTo>
                  <a:cubicBezTo>
                    <a:pt x="278225" y="391881"/>
                    <a:pt x="278702" y="390928"/>
                    <a:pt x="278606" y="390357"/>
                  </a:cubicBezTo>
                  <a:cubicBezTo>
                    <a:pt x="278511" y="389786"/>
                    <a:pt x="276225" y="388452"/>
                    <a:pt x="274225" y="388262"/>
                  </a:cubicBezTo>
                  <a:cubicBezTo>
                    <a:pt x="274826" y="388062"/>
                    <a:pt x="275377" y="387738"/>
                    <a:pt x="275844" y="387309"/>
                  </a:cubicBezTo>
                  <a:cubicBezTo>
                    <a:pt x="275988" y="387599"/>
                    <a:pt x="276282" y="387783"/>
                    <a:pt x="276606" y="387785"/>
                  </a:cubicBezTo>
                  <a:cubicBezTo>
                    <a:pt x="276606" y="387785"/>
                    <a:pt x="277654" y="387785"/>
                    <a:pt x="278702" y="385880"/>
                  </a:cubicBezTo>
                  <a:cubicBezTo>
                    <a:pt x="278445" y="387427"/>
                    <a:pt x="278643" y="389016"/>
                    <a:pt x="279273" y="390452"/>
                  </a:cubicBezTo>
                  <a:cubicBezTo>
                    <a:pt x="279451" y="390884"/>
                    <a:pt x="279856" y="391178"/>
                    <a:pt x="280321" y="391214"/>
                  </a:cubicBezTo>
                  <a:cubicBezTo>
                    <a:pt x="280892" y="391214"/>
                    <a:pt x="281559" y="390643"/>
                    <a:pt x="282131" y="389595"/>
                  </a:cubicBezTo>
                  <a:cubicBezTo>
                    <a:pt x="281939" y="391170"/>
                    <a:pt x="282238" y="392768"/>
                    <a:pt x="282988" y="394167"/>
                  </a:cubicBezTo>
                  <a:cubicBezTo>
                    <a:pt x="283263" y="394278"/>
                    <a:pt x="283570" y="394278"/>
                    <a:pt x="283845" y="394167"/>
                  </a:cubicBezTo>
                  <a:cubicBezTo>
                    <a:pt x="283845" y="394167"/>
                    <a:pt x="284798" y="394167"/>
                    <a:pt x="285274" y="393119"/>
                  </a:cubicBezTo>
                  <a:cubicBezTo>
                    <a:pt x="285104" y="394160"/>
                    <a:pt x="285271" y="395228"/>
                    <a:pt x="285750" y="396167"/>
                  </a:cubicBezTo>
                  <a:cubicBezTo>
                    <a:pt x="285750" y="396739"/>
                    <a:pt x="286988" y="396739"/>
                    <a:pt x="287846" y="396167"/>
                  </a:cubicBezTo>
                  <a:cubicBezTo>
                    <a:pt x="287577" y="396971"/>
                    <a:pt x="287577" y="397840"/>
                    <a:pt x="287846" y="398644"/>
                  </a:cubicBezTo>
                  <a:cubicBezTo>
                    <a:pt x="287846" y="399311"/>
                    <a:pt x="288989" y="399311"/>
                    <a:pt x="289751" y="398644"/>
                  </a:cubicBezTo>
                  <a:cubicBezTo>
                    <a:pt x="289561" y="399232"/>
                    <a:pt x="289561" y="399865"/>
                    <a:pt x="289751" y="400453"/>
                  </a:cubicBezTo>
                  <a:cubicBezTo>
                    <a:pt x="290048" y="400822"/>
                    <a:pt x="290588" y="400879"/>
                    <a:pt x="290956" y="400581"/>
                  </a:cubicBezTo>
                  <a:cubicBezTo>
                    <a:pt x="291003" y="400543"/>
                    <a:pt x="291046" y="400500"/>
                    <a:pt x="291084" y="400453"/>
                  </a:cubicBezTo>
                  <a:cubicBezTo>
                    <a:pt x="290983" y="400860"/>
                    <a:pt x="290983" y="401285"/>
                    <a:pt x="291084" y="401692"/>
                  </a:cubicBezTo>
                  <a:cubicBezTo>
                    <a:pt x="291455" y="402055"/>
                    <a:pt x="292047" y="402055"/>
                    <a:pt x="292418" y="401692"/>
                  </a:cubicBezTo>
                  <a:cubicBezTo>
                    <a:pt x="292322" y="402002"/>
                    <a:pt x="292322" y="402334"/>
                    <a:pt x="292418" y="402644"/>
                  </a:cubicBezTo>
                  <a:cubicBezTo>
                    <a:pt x="292774" y="402949"/>
                    <a:pt x="293300" y="402949"/>
                    <a:pt x="293656" y="402644"/>
                  </a:cubicBezTo>
                  <a:cubicBezTo>
                    <a:pt x="293540" y="402984"/>
                    <a:pt x="293540" y="403352"/>
                    <a:pt x="293656" y="403692"/>
                  </a:cubicBezTo>
                  <a:cubicBezTo>
                    <a:pt x="293915" y="403868"/>
                    <a:pt x="294254" y="403868"/>
                    <a:pt x="294513" y="403692"/>
                  </a:cubicBezTo>
                  <a:cubicBezTo>
                    <a:pt x="294425" y="403939"/>
                    <a:pt x="294425" y="404207"/>
                    <a:pt x="294513" y="404454"/>
                  </a:cubicBezTo>
                  <a:cubicBezTo>
                    <a:pt x="294799" y="404644"/>
                    <a:pt x="295180" y="404644"/>
                    <a:pt x="295466" y="404454"/>
                  </a:cubicBezTo>
                  <a:lnTo>
                    <a:pt x="295466" y="405121"/>
                  </a:lnTo>
                  <a:cubicBezTo>
                    <a:pt x="295683" y="405315"/>
                    <a:pt x="296010" y="405315"/>
                    <a:pt x="296228" y="405121"/>
                  </a:cubicBezTo>
                  <a:cubicBezTo>
                    <a:pt x="296146" y="405401"/>
                    <a:pt x="296146" y="405698"/>
                    <a:pt x="296228" y="405978"/>
                  </a:cubicBezTo>
                  <a:cubicBezTo>
                    <a:pt x="296486" y="406241"/>
                    <a:pt x="296908" y="406246"/>
                    <a:pt x="297170" y="405988"/>
                  </a:cubicBezTo>
                  <a:cubicBezTo>
                    <a:pt x="297173" y="405985"/>
                    <a:pt x="297177" y="405981"/>
                    <a:pt x="297180" y="405978"/>
                  </a:cubicBezTo>
                  <a:lnTo>
                    <a:pt x="297752" y="405978"/>
                  </a:lnTo>
                  <a:lnTo>
                    <a:pt x="297752" y="407597"/>
                  </a:lnTo>
                  <a:lnTo>
                    <a:pt x="297180" y="407597"/>
                  </a:lnTo>
                  <a:lnTo>
                    <a:pt x="297180" y="406835"/>
                  </a:lnTo>
                  <a:cubicBezTo>
                    <a:pt x="297266" y="406654"/>
                    <a:pt x="297266" y="406445"/>
                    <a:pt x="297180" y="406264"/>
                  </a:cubicBezTo>
                  <a:cubicBezTo>
                    <a:pt x="297180" y="406264"/>
                    <a:pt x="297180" y="405692"/>
                    <a:pt x="296323" y="405502"/>
                  </a:cubicBezTo>
                  <a:cubicBezTo>
                    <a:pt x="296408" y="405321"/>
                    <a:pt x="296408" y="405111"/>
                    <a:pt x="296323" y="404930"/>
                  </a:cubicBezTo>
                  <a:cubicBezTo>
                    <a:pt x="296323" y="404930"/>
                    <a:pt x="296323" y="404454"/>
                    <a:pt x="295561" y="404359"/>
                  </a:cubicBezTo>
                  <a:cubicBezTo>
                    <a:pt x="295648" y="404112"/>
                    <a:pt x="295648" y="403843"/>
                    <a:pt x="295561" y="403597"/>
                  </a:cubicBezTo>
                  <a:cubicBezTo>
                    <a:pt x="295561" y="403597"/>
                    <a:pt x="295561" y="403120"/>
                    <a:pt x="294704" y="403025"/>
                  </a:cubicBezTo>
                  <a:cubicBezTo>
                    <a:pt x="294704" y="402549"/>
                    <a:pt x="294132" y="402263"/>
                    <a:pt x="293465" y="402168"/>
                  </a:cubicBezTo>
                  <a:cubicBezTo>
                    <a:pt x="293561" y="401923"/>
                    <a:pt x="293561" y="401651"/>
                    <a:pt x="293465" y="401406"/>
                  </a:cubicBezTo>
                  <a:cubicBezTo>
                    <a:pt x="293465" y="401406"/>
                    <a:pt x="292989" y="400644"/>
                    <a:pt x="292322" y="400453"/>
                  </a:cubicBezTo>
                  <a:cubicBezTo>
                    <a:pt x="292441" y="400213"/>
                    <a:pt x="292441" y="399932"/>
                    <a:pt x="292322" y="399691"/>
                  </a:cubicBezTo>
                  <a:cubicBezTo>
                    <a:pt x="292322" y="399120"/>
                    <a:pt x="291656" y="398739"/>
                    <a:pt x="290798" y="398548"/>
                  </a:cubicBezTo>
                  <a:cubicBezTo>
                    <a:pt x="290917" y="398308"/>
                    <a:pt x="290917" y="398027"/>
                    <a:pt x="290798" y="397787"/>
                  </a:cubicBezTo>
                  <a:cubicBezTo>
                    <a:pt x="290798" y="397024"/>
                    <a:pt x="289751" y="396739"/>
                    <a:pt x="288798" y="396548"/>
                  </a:cubicBezTo>
                  <a:cubicBezTo>
                    <a:pt x="289222" y="396328"/>
                    <a:pt x="289482" y="395883"/>
                    <a:pt x="289465" y="395405"/>
                  </a:cubicBezTo>
                  <a:cubicBezTo>
                    <a:pt x="289465" y="394548"/>
                    <a:pt x="288131" y="394072"/>
                    <a:pt x="286798" y="393976"/>
                  </a:cubicBezTo>
                  <a:cubicBezTo>
                    <a:pt x="287465" y="393976"/>
                    <a:pt x="287750" y="393024"/>
                    <a:pt x="287750" y="392548"/>
                  </a:cubicBezTo>
                  <a:cubicBezTo>
                    <a:pt x="287750" y="392071"/>
                    <a:pt x="286131" y="391024"/>
                    <a:pt x="284702" y="390833"/>
                  </a:cubicBezTo>
                  <a:cubicBezTo>
                    <a:pt x="285560" y="390833"/>
                    <a:pt x="286036" y="390071"/>
                    <a:pt x="286036" y="389500"/>
                  </a:cubicBezTo>
                  <a:cubicBezTo>
                    <a:pt x="286036" y="388928"/>
                    <a:pt x="283940" y="387499"/>
                    <a:pt x="281464" y="386928"/>
                  </a:cubicBezTo>
                  <a:cubicBezTo>
                    <a:pt x="282893" y="386928"/>
                    <a:pt x="283559" y="386071"/>
                    <a:pt x="283559" y="385309"/>
                  </a:cubicBezTo>
                  <a:cubicBezTo>
                    <a:pt x="283559" y="384547"/>
                    <a:pt x="281083" y="383118"/>
                    <a:pt x="278702" y="382832"/>
                  </a:cubicBezTo>
                  <a:cubicBezTo>
                    <a:pt x="279384" y="382621"/>
                    <a:pt x="280027" y="382299"/>
                    <a:pt x="280607" y="381880"/>
                  </a:cubicBezTo>
                  <a:cubicBezTo>
                    <a:pt x="280783" y="382185"/>
                    <a:pt x="281112" y="382367"/>
                    <a:pt x="281464" y="382356"/>
                  </a:cubicBezTo>
                  <a:cubicBezTo>
                    <a:pt x="281464" y="382356"/>
                    <a:pt x="282607" y="382356"/>
                    <a:pt x="283940" y="380451"/>
                  </a:cubicBezTo>
                  <a:cubicBezTo>
                    <a:pt x="283378" y="382217"/>
                    <a:pt x="283378" y="384114"/>
                    <a:pt x="283940" y="385880"/>
                  </a:cubicBezTo>
                  <a:cubicBezTo>
                    <a:pt x="284118" y="386312"/>
                    <a:pt x="284523" y="386606"/>
                    <a:pt x="284988" y="386642"/>
                  </a:cubicBezTo>
                  <a:cubicBezTo>
                    <a:pt x="285655" y="386642"/>
                    <a:pt x="286322" y="386071"/>
                    <a:pt x="287084" y="384928"/>
                  </a:cubicBezTo>
                  <a:cubicBezTo>
                    <a:pt x="286502" y="386658"/>
                    <a:pt x="286502" y="388531"/>
                    <a:pt x="287084" y="390262"/>
                  </a:cubicBezTo>
                  <a:cubicBezTo>
                    <a:pt x="287312" y="390547"/>
                    <a:pt x="287655" y="390738"/>
                    <a:pt x="288036" y="390738"/>
                  </a:cubicBezTo>
                  <a:cubicBezTo>
                    <a:pt x="288699" y="390632"/>
                    <a:pt x="289288" y="390252"/>
                    <a:pt x="289655" y="389690"/>
                  </a:cubicBezTo>
                  <a:cubicBezTo>
                    <a:pt x="289256" y="390864"/>
                    <a:pt x="289256" y="392136"/>
                    <a:pt x="289655" y="393310"/>
                  </a:cubicBezTo>
                  <a:cubicBezTo>
                    <a:pt x="289655" y="393976"/>
                    <a:pt x="290989" y="393976"/>
                    <a:pt x="291941" y="393310"/>
                  </a:cubicBezTo>
                  <a:cubicBezTo>
                    <a:pt x="291590" y="394230"/>
                    <a:pt x="291590" y="395247"/>
                    <a:pt x="291941" y="396167"/>
                  </a:cubicBezTo>
                  <a:cubicBezTo>
                    <a:pt x="291941" y="396929"/>
                    <a:pt x="293084" y="397024"/>
                    <a:pt x="293942" y="396167"/>
                  </a:cubicBezTo>
                  <a:cubicBezTo>
                    <a:pt x="293715" y="396880"/>
                    <a:pt x="293715" y="397646"/>
                    <a:pt x="293942" y="398358"/>
                  </a:cubicBezTo>
                  <a:cubicBezTo>
                    <a:pt x="294289" y="398752"/>
                    <a:pt x="294891" y="398790"/>
                    <a:pt x="295285" y="398443"/>
                  </a:cubicBezTo>
                  <a:cubicBezTo>
                    <a:pt x="295316" y="398416"/>
                    <a:pt x="295344" y="398388"/>
                    <a:pt x="295370" y="398358"/>
                  </a:cubicBezTo>
                  <a:cubicBezTo>
                    <a:pt x="295216" y="398854"/>
                    <a:pt x="295216" y="399386"/>
                    <a:pt x="295370" y="399882"/>
                  </a:cubicBezTo>
                  <a:cubicBezTo>
                    <a:pt x="295772" y="400257"/>
                    <a:pt x="296397" y="400257"/>
                    <a:pt x="296799" y="399882"/>
                  </a:cubicBezTo>
                  <a:cubicBezTo>
                    <a:pt x="296693" y="400255"/>
                    <a:pt x="296693" y="400652"/>
                    <a:pt x="296799" y="401025"/>
                  </a:cubicBezTo>
                  <a:cubicBezTo>
                    <a:pt x="297180" y="401349"/>
                    <a:pt x="297752" y="401349"/>
                    <a:pt x="298133" y="401025"/>
                  </a:cubicBezTo>
                  <a:cubicBezTo>
                    <a:pt x="297994" y="401426"/>
                    <a:pt x="297994" y="401862"/>
                    <a:pt x="298133" y="402263"/>
                  </a:cubicBezTo>
                  <a:cubicBezTo>
                    <a:pt x="298397" y="402417"/>
                    <a:pt x="298725" y="402417"/>
                    <a:pt x="298990" y="402263"/>
                  </a:cubicBezTo>
                  <a:cubicBezTo>
                    <a:pt x="298878" y="402539"/>
                    <a:pt x="298878" y="402845"/>
                    <a:pt x="298990" y="403120"/>
                  </a:cubicBezTo>
                  <a:cubicBezTo>
                    <a:pt x="299298" y="403359"/>
                    <a:pt x="299729" y="403359"/>
                    <a:pt x="300038" y="403120"/>
                  </a:cubicBezTo>
                  <a:cubicBezTo>
                    <a:pt x="299926" y="403396"/>
                    <a:pt x="299926" y="403702"/>
                    <a:pt x="300038" y="403978"/>
                  </a:cubicBezTo>
                  <a:cubicBezTo>
                    <a:pt x="300246" y="404215"/>
                    <a:pt x="300607" y="404237"/>
                    <a:pt x="300844" y="404028"/>
                  </a:cubicBezTo>
                  <a:cubicBezTo>
                    <a:pt x="300862" y="404013"/>
                    <a:pt x="300879" y="403996"/>
                    <a:pt x="300895" y="403978"/>
                  </a:cubicBezTo>
                  <a:cubicBezTo>
                    <a:pt x="300785" y="404319"/>
                    <a:pt x="300785" y="404684"/>
                    <a:pt x="300895" y="405025"/>
                  </a:cubicBezTo>
                  <a:cubicBezTo>
                    <a:pt x="301173" y="405248"/>
                    <a:pt x="301569" y="405248"/>
                    <a:pt x="301847" y="405025"/>
                  </a:cubicBezTo>
                  <a:lnTo>
                    <a:pt x="302419" y="405597"/>
                  </a:lnTo>
                  <a:lnTo>
                    <a:pt x="302419" y="406359"/>
                  </a:lnTo>
                  <a:lnTo>
                    <a:pt x="302895" y="406359"/>
                  </a:lnTo>
                  <a:lnTo>
                    <a:pt x="302895" y="405788"/>
                  </a:lnTo>
                  <a:lnTo>
                    <a:pt x="302324" y="405788"/>
                  </a:lnTo>
                  <a:cubicBezTo>
                    <a:pt x="302349" y="405470"/>
                    <a:pt x="302349" y="405152"/>
                    <a:pt x="302324" y="404835"/>
                  </a:cubicBezTo>
                  <a:cubicBezTo>
                    <a:pt x="302426" y="404624"/>
                    <a:pt x="302426" y="404379"/>
                    <a:pt x="302324" y="404168"/>
                  </a:cubicBezTo>
                  <a:cubicBezTo>
                    <a:pt x="302324" y="404168"/>
                    <a:pt x="302324" y="403501"/>
                    <a:pt x="301466" y="403216"/>
                  </a:cubicBezTo>
                  <a:cubicBezTo>
                    <a:pt x="301552" y="403035"/>
                    <a:pt x="301552" y="402825"/>
                    <a:pt x="301466" y="402644"/>
                  </a:cubicBezTo>
                  <a:cubicBezTo>
                    <a:pt x="301466" y="402644"/>
                    <a:pt x="301466" y="402168"/>
                    <a:pt x="300609" y="401977"/>
                  </a:cubicBezTo>
                  <a:cubicBezTo>
                    <a:pt x="300711" y="401767"/>
                    <a:pt x="300711" y="401521"/>
                    <a:pt x="300609" y="401311"/>
                  </a:cubicBezTo>
                  <a:cubicBezTo>
                    <a:pt x="300609" y="401311"/>
                    <a:pt x="300609" y="400644"/>
                    <a:pt x="299657" y="400549"/>
                  </a:cubicBezTo>
                  <a:cubicBezTo>
                    <a:pt x="299742" y="400368"/>
                    <a:pt x="299742" y="400158"/>
                    <a:pt x="299657" y="399977"/>
                  </a:cubicBezTo>
                  <a:cubicBezTo>
                    <a:pt x="299657" y="399406"/>
                    <a:pt x="299085" y="399120"/>
                    <a:pt x="298418" y="398929"/>
                  </a:cubicBezTo>
                  <a:cubicBezTo>
                    <a:pt x="298540" y="398657"/>
                    <a:pt x="298540" y="398345"/>
                    <a:pt x="298418" y="398072"/>
                  </a:cubicBezTo>
                  <a:cubicBezTo>
                    <a:pt x="298256" y="397541"/>
                    <a:pt x="297819" y="397140"/>
                    <a:pt x="297275" y="397024"/>
                  </a:cubicBezTo>
                  <a:cubicBezTo>
                    <a:pt x="297428" y="396725"/>
                    <a:pt x="297428" y="396371"/>
                    <a:pt x="297275" y="396072"/>
                  </a:cubicBezTo>
                  <a:cubicBezTo>
                    <a:pt x="297275" y="395500"/>
                    <a:pt x="296609" y="395024"/>
                    <a:pt x="295751" y="394739"/>
                  </a:cubicBezTo>
                  <a:cubicBezTo>
                    <a:pt x="296108" y="394557"/>
                    <a:pt x="296330" y="394187"/>
                    <a:pt x="296323" y="393786"/>
                  </a:cubicBezTo>
                  <a:cubicBezTo>
                    <a:pt x="296323" y="393119"/>
                    <a:pt x="295370" y="392548"/>
                    <a:pt x="294227" y="392262"/>
                  </a:cubicBezTo>
                  <a:cubicBezTo>
                    <a:pt x="294989" y="392262"/>
                    <a:pt x="295180" y="391405"/>
                    <a:pt x="295180" y="391024"/>
                  </a:cubicBezTo>
                  <a:cubicBezTo>
                    <a:pt x="295180" y="390643"/>
                    <a:pt x="293942" y="389404"/>
                    <a:pt x="292322" y="389119"/>
                  </a:cubicBezTo>
                  <a:cubicBezTo>
                    <a:pt x="293180" y="389119"/>
                    <a:pt x="293561" y="388262"/>
                    <a:pt x="293561" y="387690"/>
                  </a:cubicBezTo>
                  <a:cubicBezTo>
                    <a:pt x="293561" y="387118"/>
                    <a:pt x="291846" y="385880"/>
                    <a:pt x="290227" y="385404"/>
                  </a:cubicBezTo>
                  <a:cubicBezTo>
                    <a:pt x="291370" y="385404"/>
                    <a:pt x="291941" y="384832"/>
                    <a:pt x="291941" y="384166"/>
                  </a:cubicBezTo>
                  <a:cubicBezTo>
                    <a:pt x="291941" y="383499"/>
                    <a:pt x="289846" y="381594"/>
                    <a:pt x="287179" y="380737"/>
                  </a:cubicBezTo>
                  <a:lnTo>
                    <a:pt x="288512" y="380737"/>
                  </a:lnTo>
                  <a:cubicBezTo>
                    <a:pt x="289560" y="380737"/>
                    <a:pt x="289751" y="379879"/>
                    <a:pt x="289751" y="379498"/>
                  </a:cubicBezTo>
                  <a:cubicBezTo>
                    <a:pt x="289751" y="379117"/>
                    <a:pt x="287179" y="376831"/>
                    <a:pt x="284607" y="376260"/>
                  </a:cubicBezTo>
                  <a:cubicBezTo>
                    <a:pt x="287084" y="375689"/>
                    <a:pt x="287465" y="375117"/>
                    <a:pt x="287465" y="374545"/>
                  </a:cubicBezTo>
                  <a:cubicBezTo>
                    <a:pt x="287283" y="375297"/>
                    <a:pt x="287283" y="376080"/>
                    <a:pt x="287465" y="376831"/>
                  </a:cubicBezTo>
                  <a:cubicBezTo>
                    <a:pt x="287623" y="377154"/>
                    <a:pt x="287965" y="377344"/>
                    <a:pt x="288322" y="377308"/>
                  </a:cubicBezTo>
                  <a:cubicBezTo>
                    <a:pt x="288798" y="377308"/>
                    <a:pt x="289560" y="377308"/>
                    <a:pt x="290894" y="374926"/>
                  </a:cubicBezTo>
                  <a:cubicBezTo>
                    <a:pt x="290489" y="376908"/>
                    <a:pt x="290688" y="378965"/>
                    <a:pt x="291465" y="380832"/>
                  </a:cubicBezTo>
                  <a:cubicBezTo>
                    <a:pt x="291676" y="381278"/>
                    <a:pt x="292116" y="381571"/>
                    <a:pt x="292608" y="381594"/>
                  </a:cubicBezTo>
                  <a:cubicBezTo>
                    <a:pt x="293370" y="381594"/>
                    <a:pt x="294132" y="380861"/>
                    <a:pt x="294894" y="379403"/>
                  </a:cubicBezTo>
                  <a:cubicBezTo>
                    <a:pt x="294540" y="381413"/>
                    <a:pt x="294841" y="383483"/>
                    <a:pt x="295751" y="385309"/>
                  </a:cubicBezTo>
                  <a:cubicBezTo>
                    <a:pt x="295980" y="385594"/>
                    <a:pt x="296323" y="385785"/>
                    <a:pt x="296704" y="385785"/>
                  </a:cubicBezTo>
                  <a:cubicBezTo>
                    <a:pt x="297275" y="385785"/>
                    <a:pt x="297847" y="385785"/>
                    <a:pt x="298514" y="384451"/>
                  </a:cubicBezTo>
                  <a:cubicBezTo>
                    <a:pt x="298056" y="385746"/>
                    <a:pt x="298056" y="387158"/>
                    <a:pt x="298514" y="388452"/>
                  </a:cubicBezTo>
                  <a:cubicBezTo>
                    <a:pt x="299085" y="389214"/>
                    <a:pt x="299942" y="389119"/>
                    <a:pt x="300990" y="388452"/>
                  </a:cubicBezTo>
                  <a:cubicBezTo>
                    <a:pt x="300635" y="389503"/>
                    <a:pt x="300635" y="390640"/>
                    <a:pt x="300990" y="391691"/>
                  </a:cubicBezTo>
                  <a:cubicBezTo>
                    <a:pt x="300990" y="392357"/>
                    <a:pt x="302324" y="392452"/>
                    <a:pt x="303181" y="391691"/>
                  </a:cubicBezTo>
                  <a:cubicBezTo>
                    <a:pt x="302939" y="392466"/>
                    <a:pt x="302939" y="393296"/>
                    <a:pt x="303181" y="394072"/>
                  </a:cubicBezTo>
                  <a:cubicBezTo>
                    <a:pt x="303548" y="394518"/>
                    <a:pt x="304209" y="394583"/>
                    <a:pt x="304655" y="394217"/>
                  </a:cubicBezTo>
                  <a:cubicBezTo>
                    <a:pt x="304709" y="394173"/>
                    <a:pt x="304756" y="394124"/>
                    <a:pt x="304800" y="394072"/>
                  </a:cubicBezTo>
                  <a:cubicBezTo>
                    <a:pt x="304625" y="394630"/>
                    <a:pt x="304625" y="395228"/>
                    <a:pt x="304800" y="395786"/>
                  </a:cubicBezTo>
                  <a:cubicBezTo>
                    <a:pt x="305197" y="396207"/>
                    <a:pt x="305860" y="396226"/>
                    <a:pt x="306281" y="395829"/>
                  </a:cubicBezTo>
                  <a:cubicBezTo>
                    <a:pt x="306295" y="395815"/>
                    <a:pt x="306310" y="395801"/>
                    <a:pt x="306324" y="395786"/>
                  </a:cubicBezTo>
                  <a:cubicBezTo>
                    <a:pt x="306205" y="396190"/>
                    <a:pt x="306205" y="396621"/>
                    <a:pt x="306324" y="397024"/>
                  </a:cubicBezTo>
                  <a:cubicBezTo>
                    <a:pt x="306741" y="397359"/>
                    <a:pt x="307336" y="397359"/>
                    <a:pt x="307753" y="397024"/>
                  </a:cubicBezTo>
                  <a:cubicBezTo>
                    <a:pt x="307592" y="397454"/>
                    <a:pt x="307592" y="397928"/>
                    <a:pt x="307753" y="398358"/>
                  </a:cubicBezTo>
                  <a:cubicBezTo>
                    <a:pt x="308039" y="398644"/>
                    <a:pt x="308515" y="398644"/>
                    <a:pt x="308801" y="398358"/>
                  </a:cubicBezTo>
                  <a:cubicBezTo>
                    <a:pt x="308668" y="398694"/>
                    <a:pt x="308668" y="399069"/>
                    <a:pt x="308801" y="399406"/>
                  </a:cubicBezTo>
                  <a:cubicBezTo>
                    <a:pt x="309126" y="399697"/>
                    <a:pt x="309618" y="399697"/>
                    <a:pt x="309944" y="399406"/>
                  </a:cubicBezTo>
                  <a:cubicBezTo>
                    <a:pt x="309826" y="399712"/>
                    <a:pt x="309826" y="400052"/>
                    <a:pt x="309944" y="400358"/>
                  </a:cubicBezTo>
                  <a:cubicBezTo>
                    <a:pt x="310202" y="400621"/>
                    <a:pt x="310624" y="400626"/>
                    <a:pt x="310886" y="400368"/>
                  </a:cubicBezTo>
                  <a:cubicBezTo>
                    <a:pt x="310889" y="400365"/>
                    <a:pt x="310893" y="400361"/>
                    <a:pt x="310896" y="400358"/>
                  </a:cubicBezTo>
                  <a:cubicBezTo>
                    <a:pt x="310785" y="400731"/>
                    <a:pt x="310785" y="401129"/>
                    <a:pt x="310896" y="401501"/>
                  </a:cubicBezTo>
                  <a:cubicBezTo>
                    <a:pt x="311182" y="401787"/>
                    <a:pt x="311658" y="401787"/>
                    <a:pt x="311944" y="401501"/>
                  </a:cubicBezTo>
                  <a:lnTo>
                    <a:pt x="312706" y="402168"/>
                  </a:lnTo>
                  <a:lnTo>
                    <a:pt x="312706" y="402835"/>
                  </a:lnTo>
                  <a:lnTo>
                    <a:pt x="313182" y="402835"/>
                  </a:lnTo>
                  <a:lnTo>
                    <a:pt x="313182" y="402359"/>
                  </a:lnTo>
                  <a:lnTo>
                    <a:pt x="312611" y="402359"/>
                  </a:lnTo>
                  <a:cubicBezTo>
                    <a:pt x="312648" y="402042"/>
                    <a:pt x="312648" y="401722"/>
                    <a:pt x="312611" y="401406"/>
                  </a:cubicBezTo>
                  <a:cubicBezTo>
                    <a:pt x="312730" y="401166"/>
                    <a:pt x="312730" y="400884"/>
                    <a:pt x="312611" y="400644"/>
                  </a:cubicBezTo>
                  <a:cubicBezTo>
                    <a:pt x="312611" y="400644"/>
                    <a:pt x="312611" y="399882"/>
                    <a:pt x="311563" y="399691"/>
                  </a:cubicBezTo>
                  <a:cubicBezTo>
                    <a:pt x="311682" y="399451"/>
                    <a:pt x="311682" y="399170"/>
                    <a:pt x="311563" y="398929"/>
                  </a:cubicBezTo>
                  <a:cubicBezTo>
                    <a:pt x="311563" y="398929"/>
                    <a:pt x="311563" y="398358"/>
                    <a:pt x="310610" y="398263"/>
                  </a:cubicBezTo>
                  <a:cubicBezTo>
                    <a:pt x="310716" y="398020"/>
                    <a:pt x="310716" y="397744"/>
                    <a:pt x="310610" y="397501"/>
                  </a:cubicBezTo>
                  <a:cubicBezTo>
                    <a:pt x="310610" y="397501"/>
                    <a:pt x="310610" y="396834"/>
                    <a:pt x="309563" y="396739"/>
                  </a:cubicBezTo>
                  <a:cubicBezTo>
                    <a:pt x="309635" y="396523"/>
                    <a:pt x="309635" y="396288"/>
                    <a:pt x="309563" y="396072"/>
                  </a:cubicBezTo>
                  <a:cubicBezTo>
                    <a:pt x="309563" y="395500"/>
                    <a:pt x="308801" y="395215"/>
                    <a:pt x="308039" y="395119"/>
                  </a:cubicBezTo>
                  <a:cubicBezTo>
                    <a:pt x="308208" y="394791"/>
                    <a:pt x="308208" y="394400"/>
                    <a:pt x="308039" y="394072"/>
                  </a:cubicBezTo>
                  <a:cubicBezTo>
                    <a:pt x="308039" y="393500"/>
                    <a:pt x="307467" y="393119"/>
                    <a:pt x="306610" y="392929"/>
                  </a:cubicBezTo>
                  <a:cubicBezTo>
                    <a:pt x="306930" y="392722"/>
                    <a:pt x="307113" y="392356"/>
                    <a:pt x="307086" y="391976"/>
                  </a:cubicBezTo>
                  <a:cubicBezTo>
                    <a:pt x="307086" y="391310"/>
                    <a:pt x="306324" y="390833"/>
                    <a:pt x="305276" y="390547"/>
                  </a:cubicBezTo>
                  <a:cubicBezTo>
                    <a:pt x="305649" y="390333"/>
                    <a:pt x="305869" y="389928"/>
                    <a:pt x="305848" y="389500"/>
                  </a:cubicBezTo>
                  <a:cubicBezTo>
                    <a:pt x="305848" y="388738"/>
                    <a:pt x="304705" y="388166"/>
                    <a:pt x="303371" y="387976"/>
                  </a:cubicBezTo>
                  <a:cubicBezTo>
                    <a:pt x="304229" y="387499"/>
                    <a:pt x="304419" y="386928"/>
                    <a:pt x="304419" y="386547"/>
                  </a:cubicBezTo>
                  <a:cubicBezTo>
                    <a:pt x="304419" y="386166"/>
                    <a:pt x="302990" y="384928"/>
                    <a:pt x="301085" y="384737"/>
                  </a:cubicBezTo>
                  <a:cubicBezTo>
                    <a:pt x="302038" y="384261"/>
                    <a:pt x="302514" y="383594"/>
                    <a:pt x="302419" y="383023"/>
                  </a:cubicBezTo>
                  <a:cubicBezTo>
                    <a:pt x="302324" y="382451"/>
                    <a:pt x="300323" y="381118"/>
                    <a:pt x="298514" y="380737"/>
                  </a:cubicBezTo>
                  <a:cubicBezTo>
                    <a:pt x="299780" y="380422"/>
                    <a:pt x="300419" y="379908"/>
                    <a:pt x="300419" y="379213"/>
                  </a:cubicBezTo>
                  <a:cubicBezTo>
                    <a:pt x="300419" y="377879"/>
                    <a:pt x="297847" y="376546"/>
                    <a:pt x="294799" y="375784"/>
                  </a:cubicBezTo>
                  <a:cubicBezTo>
                    <a:pt x="296704" y="375784"/>
                    <a:pt x="297656" y="374831"/>
                    <a:pt x="297656" y="373974"/>
                  </a:cubicBezTo>
                  <a:cubicBezTo>
                    <a:pt x="297567" y="373430"/>
                    <a:pt x="297256" y="372948"/>
                    <a:pt x="296799" y="372641"/>
                  </a:cubicBezTo>
                  <a:cubicBezTo>
                    <a:pt x="296799" y="372641"/>
                    <a:pt x="298037" y="371974"/>
                    <a:pt x="299180" y="370545"/>
                  </a:cubicBezTo>
                  <a:cubicBezTo>
                    <a:pt x="298558" y="372529"/>
                    <a:pt x="298558" y="374657"/>
                    <a:pt x="299180" y="376641"/>
                  </a:cubicBezTo>
                  <a:cubicBezTo>
                    <a:pt x="299391" y="377087"/>
                    <a:pt x="299831" y="377380"/>
                    <a:pt x="300323" y="377403"/>
                  </a:cubicBezTo>
                  <a:cubicBezTo>
                    <a:pt x="300990" y="377403"/>
                    <a:pt x="301847" y="376736"/>
                    <a:pt x="302705" y="375498"/>
                  </a:cubicBezTo>
                  <a:cubicBezTo>
                    <a:pt x="302058" y="377446"/>
                    <a:pt x="302058" y="379551"/>
                    <a:pt x="302705" y="381499"/>
                  </a:cubicBezTo>
                  <a:cubicBezTo>
                    <a:pt x="303004" y="381651"/>
                    <a:pt x="303358" y="381651"/>
                    <a:pt x="303657" y="381499"/>
                  </a:cubicBezTo>
                  <a:cubicBezTo>
                    <a:pt x="304402" y="381412"/>
                    <a:pt x="305068" y="380991"/>
                    <a:pt x="305467" y="380356"/>
                  </a:cubicBezTo>
                  <a:cubicBezTo>
                    <a:pt x="304987" y="381679"/>
                    <a:pt x="304987" y="383128"/>
                    <a:pt x="305467" y="384451"/>
                  </a:cubicBezTo>
                  <a:cubicBezTo>
                    <a:pt x="305943" y="385118"/>
                    <a:pt x="306896" y="385118"/>
                    <a:pt x="307943" y="384451"/>
                  </a:cubicBezTo>
                  <a:cubicBezTo>
                    <a:pt x="307539" y="385494"/>
                    <a:pt x="307539" y="386648"/>
                    <a:pt x="307943" y="387690"/>
                  </a:cubicBezTo>
                  <a:cubicBezTo>
                    <a:pt x="307943" y="388452"/>
                    <a:pt x="309182" y="388547"/>
                    <a:pt x="310134" y="387690"/>
                  </a:cubicBezTo>
                  <a:cubicBezTo>
                    <a:pt x="309865" y="388494"/>
                    <a:pt x="309865" y="389363"/>
                    <a:pt x="310134" y="390166"/>
                  </a:cubicBezTo>
                  <a:cubicBezTo>
                    <a:pt x="310134" y="390738"/>
                    <a:pt x="310991" y="390833"/>
                    <a:pt x="311658" y="390166"/>
                  </a:cubicBezTo>
                  <a:cubicBezTo>
                    <a:pt x="311455" y="390752"/>
                    <a:pt x="311455" y="391390"/>
                    <a:pt x="311658" y="391976"/>
                  </a:cubicBezTo>
                  <a:cubicBezTo>
                    <a:pt x="312055" y="392397"/>
                    <a:pt x="312718" y="392416"/>
                    <a:pt x="313139" y="392019"/>
                  </a:cubicBezTo>
                  <a:cubicBezTo>
                    <a:pt x="313153" y="392005"/>
                    <a:pt x="313168" y="391991"/>
                    <a:pt x="313182" y="391976"/>
                  </a:cubicBezTo>
                  <a:cubicBezTo>
                    <a:pt x="313044" y="392410"/>
                    <a:pt x="313044" y="392876"/>
                    <a:pt x="313182" y="393310"/>
                  </a:cubicBezTo>
                  <a:cubicBezTo>
                    <a:pt x="313584" y="393685"/>
                    <a:pt x="314209" y="393685"/>
                    <a:pt x="314611" y="393310"/>
                  </a:cubicBezTo>
                  <a:cubicBezTo>
                    <a:pt x="314443" y="393772"/>
                    <a:pt x="314443" y="394277"/>
                    <a:pt x="314611" y="394739"/>
                  </a:cubicBezTo>
                  <a:cubicBezTo>
                    <a:pt x="314779" y="395099"/>
                    <a:pt x="315174" y="395297"/>
                    <a:pt x="315563" y="395215"/>
                  </a:cubicBezTo>
                  <a:cubicBezTo>
                    <a:pt x="315437" y="395520"/>
                    <a:pt x="315437" y="395862"/>
                    <a:pt x="315563" y="396167"/>
                  </a:cubicBezTo>
                  <a:cubicBezTo>
                    <a:pt x="315841" y="396483"/>
                    <a:pt x="316323" y="396513"/>
                    <a:pt x="316639" y="396235"/>
                  </a:cubicBezTo>
                  <a:cubicBezTo>
                    <a:pt x="316662" y="396214"/>
                    <a:pt x="316685" y="396191"/>
                    <a:pt x="316706" y="396167"/>
                  </a:cubicBezTo>
                  <a:cubicBezTo>
                    <a:pt x="316574" y="396503"/>
                    <a:pt x="316574" y="396879"/>
                    <a:pt x="316706" y="397215"/>
                  </a:cubicBezTo>
                  <a:cubicBezTo>
                    <a:pt x="316954" y="397423"/>
                    <a:pt x="317316" y="397423"/>
                    <a:pt x="317564" y="397215"/>
                  </a:cubicBezTo>
                  <a:cubicBezTo>
                    <a:pt x="317440" y="397586"/>
                    <a:pt x="317440" y="397987"/>
                    <a:pt x="317564" y="398358"/>
                  </a:cubicBezTo>
                  <a:cubicBezTo>
                    <a:pt x="317872" y="398596"/>
                    <a:pt x="318303" y="398596"/>
                    <a:pt x="318611" y="398358"/>
                  </a:cubicBezTo>
                  <a:lnTo>
                    <a:pt x="319278" y="399120"/>
                  </a:lnTo>
                  <a:lnTo>
                    <a:pt x="319278" y="399882"/>
                  </a:lnTo>
                  <a:lnTo>
                    <a:pt x="319754" y="399882"/>
                  </a:lnTo>
                  <a:lnTo>
                    <a:pt x="319754" y="399311"/>
                  </a:lnTo>
                  <a:lnTo>
                    <a:pt x="319278" y="398834"/>
                  </a:lnTo>
                  <a:cubicBezTo>
                    <a:pt x="319307" y="398517"/>
                    <a:pt x="319307" y="398199"/>
                    <a:pt x="319278" y="397882"/>
                  </a:cubicBezTo>
                  <a:cubicBezTo>
                    <a:pt x="319368" y="397668"/>
                    <a:pt x="319368" y="397428"/>
                    <a:pt x="319278" y="397215"/>
                  </a:cubicBezTo>
                  <a:cubicBezTo>
                    <a:pt x="319278" y="397215"/>
                    <a:pt x="319278" y="396453"/>
                    <a:pt x="318326" y="396167"/>
                  </a:cubicBezTo>
                  <a:cubicBezTo>
                    <a:pt x="320345" y="398853"/>
                    <a:pt x="323545" y="400377"/>
                    <a:pt x="326898" y="400263"/>
                  </a:cubicBezTo>
                  <a:cubicBezTo>
                    <a:pt x="334783" y="399123"/>
                    <a:pt x="342199" y="395826"/>
                    <a:pt x="348329" y="390738"/>
                  </a:cubicBezTo>
                  <a:cubicBezTo>
                    <a:pt x="348943" y="390245"/>
                    <a:pt x="349614" y="389828"/>
                    <a:pt x="350330" y="389500"/>
                  </a:cubicBezTo>
                  <a:lnTo>
                    <a:pt x="351663" y="388642"/>
                  </a:lnTo>
                  <a:cubicBezTo>
                    <a:pt x="353054" y="392348"/>
                    <a:pt x="355387" y="395624"/>
                    <a:pt x="358426" y="398167"/>
                  </a:cubicBezTo>
                  <a:cubicBezTo>
                    <a:pt x="360131" y="399168"/>
                    <a:pt x="362074" y="399691"/>
                    <a:pt x="364046" y="399691"/>
                  </a:cubicBezTo>
                  <a:cubicBezTo>
                    <a:pt x="369994" y="399491"/>
                    <a:pt x="375438" y="396303"/>
                    <a:pt x="378524" y="391214"/>
                  </a:cubicBezTo>
                  <a:cubicBezTo>
                    <a:pt x="380217" y="388539"/>
                    <a:pt x="380217" y="385127"/>
                    <a:pt x="378524" y="382451"/>
                  </a:cubicBezTo>
                  <a:cubicBezTo>
                    <a:pt x="375952" y="378355"/>
                    <a:pt x="372904" y="373974"/>
                    <a:pt x="369951" y="369783"/>
                  </a:cubicBezTo>
                  <a:cubicBezTo>
                    <a:pt x="366998" y="365592"/>
                    <a:pt x="364236" y="361496"/>
                    <a:pt x="362141" y="358067"/>
                  </a:cubicBezTo>
                  <a:cubicBezTo>
                    <a:pt x="360786" y="356313"/>
                    <a:pt x="358734" y="355235"/>
                    <a:pt x="356521" y="355115"/>
                  </a:cubicBezTo>
                  <a:cubicBezTo>
                    <a:pt x="357283" y="355115"/>
                    <a:pt x="357378" y="354448"/>
                    <a:pt x="357378" y="354067"/>
                  </a:cubicBezTo>
                  <a:cubicBezTo>
                    <a:pt x="357378" y="353686"/>
                    <a:pt x="354425" y="352257"/>
                    <a:pt x="352330" y="351876"/>
                  </a:cubicBezTo>
                  <a:cubicBezTo>
                    <a:pt x="355568" y="351114"/>
                    <a:pt x="358616" y="350257"/>
                    <a:pt x="361855" y="349399"/>
                  </a:cubicBezTo>
                  <a:cubicBezTo>
                    <a:pt x="361083" y="351469"/>
                    <a:pt x="360918" y="353716"/>
                    <a:pt x="361379" y="355876"/>
                  </a:cubicBezTo>
                  <a:cubicBezTo>
                    <a:pt x="361615" y="356013"/>
                    <a:pt x="361904" y="356013"/>
                    <a:pt x="362141" y="355876"/>
                  </a:cubicBezTo>
                  <a:cubicBezTo>
                    <a:pt x="362141" y="355876"/>
                    <a:pt x="362998" y="355876"/>
                    <a:pt x="363950" y="354352"/>
                  </a:cubicBezTo>
                  <a:cubicBezTo>
                    <a:pt x="363778" y="355651"/>
                    <a:pt x="363976" y="356972"/>
                    <a:pt x="364522" y="358163"/>
                  </a:cubicBezTo>
                  <a:cubicBezTo>
                    <a:pt x="364719" y="358504"/>
                    <a:pt x="365079" y="358721"/>
                    <a:pt x="365474" y="358734"/>
                  </a:cubicBezTo>
                  <a:cubicBezTo>
                    <a:pt x="365951" y="358734"/>
                    <a:pt x="366522" y="358734"/>
                    <a:pt x="366998" y="357496"/>
                  </a:cubicBezTo>
                  <a:cubicBezTo>
                    <a:pt x="366874" y="358813"/>
                    <a:pt x="367139" y="360138"/>
                    <a:pt x="367760" y="361306"/>
                  </a:cubicBezTo>
                  <a:cubicBezTo>
                    <a:pt x="368005" y="361401"/>
                    <a:pt x="368277" y="361401"/>
                    <a:pt x="368522" y="361306"/>
                  </a:cubicBezTo>
                  <a:cubicBezTo>
                    <a:pt x="369002" y="361248"/>
                    <a:pt x="369427" y="360965"/>
                    <a:pt x="369665" y="360544"/>
                  </a:cubicBezTo>
                  <a:cubicBezTo>
                    <a:pt x="369402" y="361381"/>
                    <a:pt x="369402" y="362278"/>
                    <a:pt x="369665" y="363116"/>
                  </a:cubicBezTo>
                  <a:cubicBezTo>
                    <a:pt x="369665" y="363687"/>
                    <a:pt x="370713" y="363687"/>
                    <a:pt x="371475" y="363116"/>
                  </a:cubicBezTo>
                  <a:cubicBezTo>
                    <a:pt x="371235" y="363794"/>
                    <a:pt x="371235" y="364533"/>
                    <a:pt x="371475" y="365211"/>
                  </a:cubicBezTo>
                  <a:cubicBezTo>
                    <a:pt x="371843" y="365658"/>
                    <a:pt x="372503" y="365722"/>
                    <a:pt x="372949" y="365356"/>
                  </a:cubicBezTo>
                  <a:cubicBezTo>
                    <a:pt x="373003" y="365312"/>
                    <a:pt x="373050" y="365263"/>
                    <a:pt x="373094" y="365211"/>
                  </a:cubicBezTo>
                  <a:cubicBezTo>
                    <a:pt x="372965" y="365679"/>
                    <a:pt x="372965" y="366172"/>
                    <a:pt x="373094" y="366640"/>
                  </a:cubicBezTo>
                  <a:cubicBezTo>
                    <a:pt x="372354" y="375114"/>
                    <a:pt x="378624" y="382583"/>
                    <a:pt x="387099" y="383323"/>
                  </a:cubicBezTo>
                  <a:cubicBezTo>
                    <a:pt x="395503" y="384056"/>
                    <a:pt x="402933" y="377893"/>
                    <a:pt x="403765" y="369497"/>
                  </a:cubicBezTo>
                  <a:cubicBezTo>
                    <a:pt x="403667" y="369839"/>
                    <a:pt x="403667" y="370203"/>
                    <a:pt x="403765" y="370545"/>
                  </a:cubicBezTo>
                  <a:cubicBezTo>
                    <a:pt x="404104" y="370799"/>
                    <a:pt x="404569" y="370799"/>
                    <a:pt x="404908" y="370545"/>
                  </a:cubicBezTo>
                  <a:cubicBezTo>
                    <a:pt x="404843" y="370795"/>
                    <a:pt x="404843" y="371057"/>
                    <a:pt x="404908" y="371307"/>
                  </a:cubicBezTo>
                  <a:cubicBezTo>
                    <a:pt x="405216" y="371545"/>
                    <a:pt x="405647" y="371545"/>
                    <a:pt x="405956" y="371307"/>
                  </a:cubicBezTo>
                  <a:cubicBezTo>
                    <a:pt x="405868" y="371586"/>
                    <a:pt x="405868" y="371885"/>
                    <a:pt x="405956" y="372164"/>
                  </a:cubicBezTo>
                  <a:cubicBezTo>
                    <a:pt x="406184" y="372323"/>
                    <a:pt x="406489" y="372323"/>
                    <a:pt x="406718" y="372164"/>
                  </a:cubicBezTo>
                  <a:cubicBezTo>
                    <a:pt x="406659" y="372350"/>
                    <a:pt x="406659" y="372550"/>
                    <a:pt x="406718" y="372736"/>
                  </a:cubicBezTo>
                  <a:cubicBezTo>
                    <a:pt x="406965" y="372944"/>
                    <a:pt x="407327" y="372944"/>
                    <a:pt x="407575" y="372736"/>
                  </a:cubicBezTo>
                  <a:cubicBezTo>
                    <a:pt x="407509" y="372921"/>
                    <a:pt x="407509" y="373122"/>
                    <a:pt x="407575" y="373307"/>
                  </a:cubicBezTo>
                  <a:cubicBezTo>
                    <a:pt x="407774" y="373450"/>
                    <a:pt x="408042" y="373450"/>
                    <a:pt x="408242" y="373307"/>
                  </a:cubicBezTo>
                  <a:cubicBezTo>
                    <a:pt x="408181" y="373525"/>
                    <a:pt x="408181" y="373756"/>
                    <a:pt x="408242" y="373974"/>
                  </a:cubicBezTo>
                  <a:cubicBezTo>
                    <a:pt x="408501" y="374150"/>
                    <a:pt x="408840" y="374150"/>
                    <a:pt x="409099" y="373974"/>
                  </a:cubicBezTo>
                  <a:lnTo>
                    <a:pt x="409099" y="374641"/>
                  </a:lnTo>
                  <a:lnTo>
                    <a:pt x="409575" y="374641"/>
                  </a:lnTo>
                  <a:lnTo>
                    <a:pt x="409575" y="374069"/>
                  </a:lnTo>
                  <a:lnTo>
                    <a:pt x="409004" y="374069"/>
                  </a:lnTo>
                  <a:lnTo>
                    <a:pt x="409004" y="373498"/>
                  </a:lnTo>
                  <a:cubicBezTo>
                    <a:pt x="409105" y="373321"/>
                    <a:pt x="409105" y="373103"/>
                    <a:pt x="409004" y="372926"/>
                  </a:cubicBezTo>
                  <a:cubicBezTo>
                    <a:pt x="408945" y="372565"/>
                    <a:pt x="408686" y="372269"/>
                    <a:pt x="408337" y="372164"/>
                  </a:cubicBezTo>
                  <a:lnTo>
                    <a:pt x="407670" y="371593"/>
                  </a:lnTo>
                  <a:cubicBezTo>
                    <a:pt x="407756" y="371412"/>
                    <a:pt x="407756" y="371202"/>
                    <a:pt x="407670" y="371021"/>
                  </a:cubicBezTo>
                  <a:cubicBezTo>
                    <a:pt x="407670" y="371021"/>
                    <a:pt x="407670" y="370545"/>
                    <a:pt x="406908" y="370450"/>
                  </a:cubicBezTo>
                  <a:cubicBezTo>
                    <a:pt x="406720" y="370040"/>
                    <a:pt x="406311" y="369779"/>
                    <a:pt x="405860" y="369783"/>
                  </a:cubicBezTo>
                  <a:cubicBezTo>
                    <a:pt x="405950" y="369570"/>
                    <a:pt x="405950" y="369330"/>
                    <a:pt x="405860" y="369116"/>
                  </a:cubicBezTo>
                  <a:cubicBezTo>
                    <a:pt x="405748" y="368663"/>
                    <a:pt x="405371" y="368323"/>
                    <a:pt x="404908" y="368259"/>
                  </a:cubicBezTo>
                  <a:cubicBezTo>
                    <a:pt x="404997" y="368046"/>
                    <a:pt x="404997" y="367806"/>
                    <a:pt x="404908" y="367592"/>
                  </a:cubicBezTo>
                  <a:cubicBezTo>
                    <a:pt x="404908" y="367116"/>
                    <a:pt x="404432" y="366735"/>
                    <a:pt x="403670" y="366544"/>
                  </a:cubicBezTo>
                  <a:cubicBezTo>
                    <a:pt x="403759" y="366331"/>
                    <a:pt x="403759" y="366091"/>
                    <a:pt x="403670" y="365878"/>
                  </a:cubicBezTo>
                  <a:cubicBezTo>
                    <a:pt x="403670" y="365211"/>
                    <a:pt x="402812" y="364925"/>
                    <a:pt x="402050" y="364735"/>
                  </a:cubicBezTo>
                  <a:cubicBezTo>
                    <a:pt x="402370" y="364528"/>
                    <a:pt x="402553" y="364162"/>
                    <a:pt x="402527" y="363782"/>
                  </a:cubicBezTo>
                  <a:cubicBezTo>
                    <a:pt x="402527" y="363020"/>
                    <a:pt x="401384" y="362639"/>
                    <a:pt x="400241" y="362449"/>
                  </a:cubicBezTo>
                  <a:cubicBezTo>
                    <a:pt x="400736" y="362244"/>
                    <a:pt x="401043" y="361745"/>
                    <a:pt x="401003" y="361211"/>
                  </a:cubicBezTo>
                  <a:cubicBezTo>
                    <a:pt x="401003" y="360448"/>
                    <a:pt x="399669" y="359972"/>
                    <a:pt x="398431" y="359687"/>
                  </a:cubicBezTo>
                  <a:cubicBezTo>
                    <a:pt x="399097" y="359687"/>
                    <a:pt x="399479" y="359020"/>
                    <a:pt x="399479" y="358543"/>
                  </a:cubicBezTo>
                  <a:cubicBezTo>
                    <a:pt x="399479" y="358067"/>
                    <a:pt x="397669" y="356734"/>
                    <a:pt x="395669" y="356257"/>
                  </a:cubicBezTo>
                  <a:cubicBezTo>
                    <a:pt x="396812" y="356257"/>
                    <a:pt x="397383" y="355495"/>
                    <a:pt x="397288" y="354829"/>
                  </a:cubicBezTo>
                  <a:cubicBezTo>
                    <a:pt x="397193" y="354162"/>
                    <a:pt x="395288" y="352924"/>
                    <a:pt x="393192" y="352638"/>
                  </a:cubicBezTo>
                  <a:cubicBezTo>
                    <a:pt x="394811" y="351971"/>
                    <a:pt x="395097" y="351495"/>
                    <a:pt x="395097" y="351114"/>
                  </a:cubicBezTo>
                  <a:cubicBezTo>
                    <a:pt x="395097" y="350733"/>
                    <a:pt x="391573" y="349590"/>
                    <a:pt x="390049" y="349495"/>
                  </a:cubicBezTo>
                  <a:lnTo>
                    <a:pt x="397002" y="347018"/>
                  </a:lnTo>
                  <a:cubicBezTo>
                    <a:pt x="396449" y="348980"/>
                    <a:pt x="396449" y="351057"/>
                    <a:pt x="397002" y="353019"/>
                  </a:cubicBezTo>
                  <a:cubicBezTo>
                    <a:pt x="397242" y="353138"/>
                    <a:pt x="397524" y="353138"/>
                    <a:pt x="397764" y="353019"/>
                  </a:cubicBezTo>
                  <a:cubicBezTo>
                    <a:pt x="397764" y="353019"/>
                    <a:pt x="398621" y="353019"/>
                    <a:pt x="399383" y="351400"/>
                  </a:cubicBezTo>
                  <a:cubicBezTo>
                    <a:pt x="399411" y="352634"/>
                    <a:pt x="399738" y="353844"/>
                    <a:pt x="400336" y="354924"/>
                  </a:cubicBezTo>
                  <a:cubicBezTo>
                    <a:pt x="400555" y="355244"/>
                    <a:pt x="400903" y="355453"/>
                    <a:pt x="401288" y="355495"/>
                  </a:cubicBezTo>
                  <a:cubicBezTo>
                    <a:pt x="401765" y="355495"/>
                    <a:pt x="402336" y="355019"/>
                    <a:pt x="402717" y="354067"/>
                  </a:cubicBezTo>
                  <a:cubicBezTo>
                    <a:pt x="402768" y="355324"/>
                    <a:pt x="403163" y="356543"/>
                    <a:pt x="403860" y="357591"/>
                  </a:cubicBezTo>
                  <a:cubicBezTo>
                    <a:pt x="404105" y="357686"/>
                    <a:pt x="404377" y="357686"/>
                    <a:pt x="404622" y="357591"/>
                  </a:cubicBezTo>
                  <a:cubicBezTo>
                    <a:pt x="404622" y="357591"/>
                    <a:pt x="405479" y="357591"/>
                    <a:pt x="405765" y="356734"/>
                  </a:cubicBezTo>
                  <a:cubicBezTo>
                    <a:pt x="405737" y="357547"/>
                    <a:pt x="405971" y="358348"/>
                    <a:pt x="406432" y="359020"/>
                  </a:cubicBezTo>
                  <a:cubicBezTo>
                    <a:pt x="406648" y="359092"/>
                    <a:pt x="406882" y="359092"/>
                    <a:pt x="407099" y="359020"/>
                  </a:cubicBezTo>
                  <a:cubicBezTo>
                    <a:pt x="407511" y="358980"/>
                    <a:pt x="407889" y="358773"/>
                    <a:pt x="408146" y="358448"/>
                  </a:cubicBezTo>
                  <a:cubicBezTo>
                    <a:pt x="407961" y="359069"/>
                    <a:pt x="407961" y="359732"/>
                    <a:pt x="408146" y="360353"/>
                  </a:cubicBezTo>
                  <a:cubicBezTo>
                    <a:pt x="408514" y="360800"/>
                    <a:pt x="409174" y="360865"/>
                    <a:pt x="409621" y="360498"/>
                  </a:cubicBezTo>
                  <a:cubicBezTo>
                    <a:pt x="409674" y="360454"/>
                    <a:pt x="409722" y="360406"/>
                    <a:pt x="409766" y="360353"/>
                  </a:cubicBezTo>
                  <a:cubicBezTo>
                    <a:pt x="409652" y="360790"/>
                    <a:pt x="409652" y="361250"/>
                    <a:pt x="409766" y="361687"/>
                  </a:cubicBezTo>
                  <a:cubicBezTo>
                    <a:pt x="410011" y="362029"/>
                    <a:pt x="410487" y="362107"/>
                    <a:pt x="410829" y="361862"/>
                  </a:cubicBezTo>
                  <a:cubicBezTo>
                    <a:pt x="410896" y="361813"/>
                    <a:pt x="410955" y="361754"/>
                    <a:pt x="411004" y="361687"/>
                  </a:cubicBezTo>
                  <a:cubicBezTo>
                    <a:pt x="410931" y="361968"/>
                    <a:pt x="410931" y="362263"/>
                    <a:pt x="411004" y="362544"/>
                  </a:cubicBezTo>
                  <a:cubicBezTo>
                    <a:pt x="411331" y="362886"/>
                    <a:pt x="411873" y="362897"/>
                    <a:pt x="412215" y="362571"/>
                  </a:cubicBezTo>
                  <a:cubicBezTo>
                    <a:pt x="412225" y="362562"/>
                    <a:pt x="412233" y="362553"/>
                    <a:pt x="412242" y="362544"/>
                  </a:cubicBezTo>
                  <a:cubicBezTo>
                    <a:pt x="412205" y="362765"/>
                    <a:pt x="412205" y="362990"/>
                    <a:pt x="412242" y="363211"/>
                  </a:cubicBezTo>
                  <a:cubicBezTo>
                    <a:pt x="412581" y="363465"/>
                    <a:pt x="413046" y="363465"/>
                    <a:pt x="413385" y="363211"/>
                  </a:cubicBezTo>
                  <a:cubicBezTo>
                    <a:pt x="413316" y="363460"/>
                    <a:pt x="413316" y="363723"/>
                    <a:pt x="413385" y="363973"/>
                  </a:cubicBezTo>
                  <a:cubicBezTo>
                    <a:pt x="413621" y="364109"/>
                    <a:pt x="413911" y="364109"/>
                    <a:pt x="414147" y="363973"/>
                  </a:cubicBezTo>
                  <a:cubicBezTo>
                    <a:pt x="414089" y="364158"/>
                    <a:pt x="414089" y="364358"/>
                    <a:pt x="414147" y="364544"/>
                  </a:cubicBezTo>
                  <a:cubicBezTo>
                    <a:pt x="414395" y="364752"/>
                    <a:pt x="414757" y="364752"/>
                    <a:pt x="415004" y="364544"/>
                  </a:cubicBezTo>
                  <a:cubicBezTo>
                    <a:pt x="414960" y="364699"/>
                    <a:pt x="414960" y="364865"/>
                    <a:pt x="415004" y="365020"/>
                  </a:cubicBezTo>
                  <a:cubicBezTo>
                    <a:pt x="415203" y="365163"/>
                    <a:pt x="415472" y="365163"/>
                    <a:pt x="415671" y="365020"/>
                  </a:cubicBezTo>
                  <a:cubicBezTo>
                    <a:pt x="415633" y="365209"/>
                    <a:pt x="415633" y="365403"/>
                    <a:pt x="415671" y="365592"/>
                  </a:cubicBezTo>
                  <a:cubicBezTo>
                    <a:pt x="414593" y="367565"/>
                    <a:pt x="415318" y="370038"/>
                    <a:pt x="417290" y="371116"/>
                  </a:cubicBezTo>
                  <a:cubicBezTo>
                    <a:pt x="419263" y="372195"/>
                    <a:pt x="421737" y="371470"/>
                    <a:pt x="422815" y="369497"/>
                  </a:cubicBezTo>
                  <a:lnTo>
                    <a:pt x="423291" y="369497"/>
                  </a:lnTo>
                  <a:lnTo>
                    <a:pt x="423291" y="370164"/>
                  </a:lnTo>
                  <a:lnTo>
                    <a:pt x="423767" y="370164"/>
                  </a:lnTo>
                  <a:lnTo>
                    <a:pt x="423767" y="369592"/>
                  </a:lnTo>
                  <a:lnTo>
                    <a:pt x="423291" y="369592"/>
                  </a:lnTo>
                  <a:lnTo>
                    <a:pt x="423291" y="369021"/>
                  </a:lnTo>
                  <a:cubicBezTo>
                    <a:pt x="423393" y="368844"/>
                    <a:pt x="423393" y="368627"/>
                    <a:pt x="423291" y="368449"/>
                  </a:cubicBezTo>
                  <a:cubicBezTo>
                    <a:pt x="423168" y="368111"/>
                    <a:pt x="422880" y="367859"/>
                    <a:pt x="422529" y="367783"/>
                  </a:cubicBezTo>
                  <a:cubicBezTo>
                    <a:pt x="422316" y="367693"/>
                    <a:pt x="422076" y="367693"/>
                    <a:pt x="421862" y="367783"/>
                  </a:cubicBezTo>
                  <a:cubicBezTo>
                    <a:pt x="421862" y="367783"/>
                    <a:pt x="421862" y="367211"/>
                    <a:pt x="421100" y="367211"/>
                  </a:cubicBezTo>
                  <a:cubicBezTo>
                    <a:pt x="420338" y="367211"/>
                    <a:pt x="420624" y="366640"/>
                    <a:pt x="419957" y="366544"/>
                  </a:cubicBezTo>
                  <a:cubicBezTo>
                    <a:pt x="420023" y="366360"/>
                    <a:pt x="420023" y="366158"/>
                    <a:pt x="419957" y="365973"/>
                  </a:cubicBezTo>
                  <a:cubicBezTo>
                    <a:pt x="419770" y="365563"/>
                    <a:pt x="419360" y="365302"/>
                    <a:pt x="418910" y="365306"/>
                  </a:cubicBezTo>
                  <a:cubicBezTo>
                    <a:pt x="418975" y="365121"/>
                    <a:pt x="418975" y="364920"/>
                    <a:pt x="418910" y="364735"/>
                  </a:cubicBezTo>
                  <a:cubicBezTo>
                    <a:pt x="418910" y="364259"/>
                    <a:pt x="418338" y="363877"/>
                    <a:pt x="417576" y="363877"/>
                  </a:cubicBezTo>
                  <a:cubicBezTo>
                    <a:pt x="417666" y="363664"/>
                    <a:pt x="417666" y="363424"/>
                    <a:pt x="417576" y="363211"/>
                  </a:cubicBezTo>
                  <a:cubicBezTo>
                    <a:pt x="417576" y="362449"/>
                    <a:pt x="416433" y="362258"/>
                    <a:pt x="415862" y="362258"/>
                  </a:cubicBezTo>
                  <a:cubicBezTo>
                    <a:pt x="416000" y="361956"/>
                    <a:pt x="416000" y="361608"/>
                    <a:pt x="415862" y="361306"/>
                  </a:cubicBezTo>
                  <a:cubicBezTo>
                    <a:pt x="415862" y="360639"/>
                    <a:pt x="414909" y="360258"/>
                    <a:pt x="413576" y="360258"/>
                  </a:cubicBezTo>
                  <a:cubicBezTo>
                    <a:pt x="413963" y="360012"/>
                    <a:pt x="414183" y="359572"/>
                    <a:pt x="414147" y="359115"/>
                  </a:cubicBezTo>
                  <a:cubicBezTo>
                    <a:pt x="414147" y="358353"/>
                    <a:pt x="412718" y="357972"/>
                    <a:pt x="411480" y="357877"/>
                  </a:cubicBezTo>
                  <a:cubicBezTo>
                    <a:pt x="412052" y="357877"/>
                    <a:pt x="412337" y="357210"/>
                    <a:pt x="412337" y="356734"/>
                  </a:cubicBezTo>
                  <a:cubicBezTo>
                    <a:pt x="412337" y="356257"/>
                    <a:pt x="410242" y="355210"/>
                    <a:pt x="408432" y="354924"/>
                  </a:cubicBezTo>
                  <a:cubicBezTo>
                    <a:pt x="409385" y="354924"/>
                    <a:pt x="409861" y="354067"/>
                    <a:pt x="409861" y="353400"/>
                  </a:cubicBezTo>
                  <a:cubicBezTo>
                    <a:pt x="409861" y="352733"/>
                    <a:pt x="407384" y="351781"/>
                    <a:pt x="405670" y="351686"/>
                  </a:cubicBezTo>
                  <a:cubicBezTo>
                    <a:pt x="407099" y="351019"/>
                    <a:pt x="407289" y="350542"/>
                    <a:pt x="407289" y="350066"/>
                  </a:cubicBezTo>
                  <a:cubicBezTo>
                    <a:pt x="407289" y="349590"/>
                    <a:pt x="407289" y="348923"/>
                    <a:pt x="403765" y="348923"/>
                  </a:cubicBezTo>
                  <a:lnTo>
                    <a:pt x="403003" y="348923"/>
                  </a:lnTo>
                  <a:lnTo>
                    <a:pt x="408242" y="346637"/>
                  </a:lnTo>
                  <a:cubicBezTo>
                    <a:pt x="408011" y="348584"/>
                    <a:pt x="408306" y="350559"/>
                    <a:pt x="409099" y="352352"/>
                  </a:cubicBezTo>
                  <a:cubicBezTo>
                    <a:pt x="409335" y="352488"/>
                    <a:pt x="409625" y="352488"/>
                    <a:pt x="409861" y="352352"/>
                  </a:cubicBezTo>
                  <a:cubicBezTo>
                    <a:pt x="409861" y="352352"/>
                    <a:pt x="410718" y="352352"/>
                    <a:pt x="411194" y="350733"/>
                  </a:cubicBezTo>
                  <a:cubicBezTo>
                    <a:pt x="411339" y="351823"/>
                    <a:pt x="411730" y="352865"/>
                    <a:pt x="412337" y="353781"/>
                  </a:cubicBezTo>
                  <a:cubicBezTo>
                    <a:pt x="412556" y="354101"/>
                    <a:pt x="412904" y="354310"/>
                    <a:pt x="413290" y="354352"/>
                  </a:cubicBezTo>
                  <a:cubicBezTo>
                    <a:pt x="413861" y="354352"/>
                    <a:pt x="414242" y="354352"/>
                    <a:pt x="414528" y="352924"/>
                  </a:cubicBezTo>
                  <a:cubicBezTo>
                    <a:pt x="414528" y="354638"/>
                    <a:pt x="415671" y="356257"/>
                    <a:pt x="416719" y="356257"/>
                  </a:cubicBezTo>
                  <a:cubicBezTo>
                    <a:pt x="417207" y="356205"/>
                    <a:pt x="417618" y="355869"/>
                    <a:pt x="417767" y="355400"/>
                  </a:cubicBezTo>
                  <a:cubicBezTo>
                    <a:pt x="417767" y="356543"/>
                    <a:pt x="418433" y="357591"/>
                    <a:pt x="419291" y="357591"/>
                  </a:cubicBezTo>
                  <a:cubicBezTo>
                    <a:pt x="419734" y="357573"/>
                    <a:pt x="420133" y="357319"/>
                    <a:pt x="420338" y="356924"/>
                  </a:cubicBezTo>
                  <a:cubicBezTo>
                    <a:pt x="420382" y="357476"/>
                    <a:pt x="420580" y="358003"/>
                    <a:pt x="420910" y="358448"/>
                  </a:cubicBezTo>
                  <a:cubicBezTo>
                    <a:pt x="421153" y="358554"/>
                    <a:pt x="421429" y="358554"/>
                    <a:pt x="421672" y="358448"/>
                  </a:cubicBezTo>
                  <a:cubicBezTo>
                    <a:pt x="421918" y="358536"/>
                    <a:pt x="422187" y="358536"/>
                    <a:pt x="422434" y="358448"/>
                  </a:cubicBezTo>
                  <a:cubicBezTo>
                    <a:pt x="422353" y="358793"/>
                    <a:pt x="422353" y="359151"/>
                    <a:pt x="422434" y="359496"/>
                  </a:cubicBezTo>
                  <a:cubicBezTo>
                    <a:pt x="422647" y="359586"/>
                    <a:pt x="422887" y="359586"/>
                    <a:pt x="423101" y="359496"/>
                  </a:cubicBezTo>
                  <a:lnTo>
                    <a:pt x="423672" y="359496"/>
                  </a:lnTo>
                  <a:cubicBezTo>
                    <a:pt x="423643" y="359717"/>
                    <a:pt x="423643" y="359942"/>
                    <a:pt x="423672" y="360163"/>
                  </a:cubicBezTo>
                  <a:cubicBezTo>
                    <a:pt x="423918" y="360505"/>
                    <a:pt x="424393" y="360583"/>
                    <a:pt x="424735" y="360338"/>
                  </a:cubicBezTo>
                  <a:cubicBezTo>
                    <a:pt x="424803" y="360289"/>
                    <a:pt x="424862" y="360230"/>
                    <a:pt x="424910" y="360163"/>
                  </a:cubicBezTo>
                  <a:cubicBezTo>
                    <a:pt x="424877" y="360320"/>
                    <a:pt x="424877" y="360482"/>
                    <a:pt x="424910" y="360639"/>
                  </a:cubicBezTo>
                  <a:cubicBezTo>
                    <a:pt x="425236" y="360930"/>
                    <a:pt x="425728" y="360930"/>
                    <a:pt x="426053" y="360639"/>
                  </a:cubicBezTo>
                  <a:cubicBezTo>
                    <a:pt x="426012" y="360828"/>
                    <a:pt x="426012" y="361022"/>
                    <a:pt x="426053" y="361211"/>
                  </a:cubicBezTo>
                  <a:cubicBezTo>
                    <a:pt x="426312" y="361387"/>
                    <a:pt x="426651" y="361387"/>
                    <a:pt x="426911" y="361211"/>
                  </a:cubicBezTo>
                  <a:cubicBezTo>
                    <a:pt x="427119" y="361448"/>
                    <a:pt x="427480" y="361470"/>
                    <a:pt x="427717" y="361261"/>
                  </a:cubicBezTo>
                  <a:cubicBezTo>
                    <a:pt x="427735" y="361246"/>
                    <a:pt x="427752" y="361229"/>
                    <a:pt x="427768" y="361211"/>
                  </a:cubicBezTo>
                  <a:cubicBezTo>
                    <a:pt x="427768" y="361211"/>
                    <a:pt x="427768" y="361782"/>
                    <a:pt x="428339" y="361782"/>
                  </a:cubicBezTo>
                  <a:cubicBezTo>
                    <a:pt x="428911" y="361782"/>
                    <a:pt x="428339" y="362449"/>
                    <a:pt x="429101" y="362449"/>
                  </a:cubicBezTo>
                  <a:lnTo>
                    <a:pt x="429101" y="363020"/>
                  </a:lnTo>
                  <a:lnTo>
                    <a:pt x="429673" y="363020"/>
                  </a:lnTo>
                  <a:lnTo>
                    <a:pt x="429673" y="362544"/>
                  </a:lnTo>
                  <a:lnTo>
                    <a:pt x="429101" y="362544"/>
                  </a:lnTo>
                  <a:cubicBezTo>
                    <a:pt x="429176" y="362361"/>
                    <a:pt x="429176" y="362155"/>
                    <a:pt x="429101" y="361972"/>
                  </a:cubicBezTo>
                  <a:lnTo>
                    <a:pt x="428339" y="361496"/>
                  </a:lnTo>
                  <a:lnTo>
                    <a:pt x="427577" y="361496"/>
                  </a:lnTo>
                  <a:cubicBezTo>
                    <a:pt x="427577" y="361496"/>
                    <a:pt x="427577" y="361020"/>
                    <a:pt x="426815" y="361020"/>
                  </a:cubicBezTo>
                  <a:cubicBezTo>
                    <a:pt x="426653" y="360645"/>
                    <a:pt x="426270" y="360415"/>
                    <a:pt x="425863" y="360448"/>
                  </a:cubicBezTo>
                  <a:cubicBezTo>
                    <a:pt x="425697" y="360021"/>
                    <a:pt x="425272" y="359750"/>
                    <a:pt x="424815" y="359782"/>
                  </a:cubicBezTo>
                  <a:cubicBezTo>
                    <a:pt x="424874" y="359628"/>
                    <a:pt x="424874" y="359459"/>
                    <a:pt x="424815" y="359305"/>
                  </a:cubicBezTo>
                  <a:cubicBezTo>
                    <a:pt x="424815" y="359305"/>
                    <a:pt x="424148" y="358543"/>
                    <a:pt x="423482" y="358543"/>
                  </a:cubicBezTo>
                  <a:cubicBezTo>
                    <a:pt x="423556" y="358361"/>
                    <a:pt x="423556" y="358155"/>
                    <a:pt x="423482" y="357972"/>
                  </a:cubicBezTo>
                  <a:cubicBezTo>
                    <a:pt x="423482" y="357496"/>
                    <a:pt x="422720" y="357210"/>
                    <a:pt x="421767" y="357210"/>
                  </a:cubicBezTo>
                  <a:cubicBezTo>
                    <a:pt x="421903" y="356940"/>
                    <a:pt x="421903" y="356622"/>
                    <a:pt x="421767" y="356353"/>
                  </a:cubicBezTo>
                  <a:cubicBezTo>
                    <a:pt x="421767" y="355781"/>
                    <a:pt x="421005" y="355495"/>
                    <a:pt x="420053" y="355495"/>
                  </a:cubicBezTo>
                  <a:lnTo>
                    <a:pt x="419481" y="355495"/>
                  </a:lnTo>
                  <a:cubicBezTo>
                    <a:pt x="419685" y="355142"/>
                    <a:pt x="419685" y="354706"/>
                    <a:pt x="419481" y="354352"/>
                  </a:cubicBezTo>
                  <a:cubicBezTo>
                    <a:pt x="419481" y="353686"/>
                    <a:pt x="418433" y="353400"/>
                    <a:pt x="416909" y="353495"/>
                  </a:cubicBezTo>
                  <a:cubicBezTo>
                    <a:pt x="417297" y="353250"/>
                    <a:pt x="417517" y="352809"/>
                    <a:pt x="417481" y="352352"/>
                  </a:cubicBezTo>
                  <a:cubicBezTo>
                    <a:pt x="417481" y="351209"/>
                    <a:pt x="414814" y="351019"/>
                    <a:pt x="413766" y="351019"/>
                  </a:cubicBezTo>
                  <a:cubicBezTo>
                    <a:pt x="414528" y="351019"/>
                    <a:pt x="414909" y="350066"/>
                    <a:pt x="414814" y="349590"/>
                  </a:cubicBezTo>
                  <a:cubicBezTo>
                    <a:pt x="414719" y="349114"/>
                    <a:pt x="412337" y="348352"/>
                    <a:pt x="411575" y="348352"/>
                  </a:cubicBezTo>
                  <a:lnTo>
                    <a:pt x="410813" y="348352"/>
                  </a:lnTo>
                  <a:lnTo>
                    <a:pt x="411290" y="348352"/>
                  </a:lnTo>
                  <a:cubicBezTo>
                    <a:pt x="411888" y="348352"/>
                    <a:pt x="412437" y="348022"/>
                    <a:pt x="412718" y="347494"/>
                  </a:cubicBezTo>
                  <a:lnTo>
                    <a:pt x="413576" y="347494"/>
                  </a:lnTo>
                  <a:cubicBezTo>
                    <a:pt x="413576" y="348638"/>
                    <a:pt x="414338" y="349209"/>
                    <a:pt x="414909" y="349209"/>
                  </a:cubicBezTo>
                  <a:cubicBezTo>
                    <a:pt x="415481" y="349209"/>
                    <a:pt x="415766" y="348733"/>
                    <a:pt x="416147" y="347685"/>
                  </a:cubicBezTo>
                  <a:cubicBezTo>
                    <a:pt x="416332" y="348663"/>
                    <a:pt x="416758" y="349580"/>
                    <a:pt x="417386" y="350352"/>
                  </a:cubicBezTo>
                  <a:cubicBezTo>
                    <a:pt x="417662" y="350454"/>
                    <a:pt x="417967" y="350454"/>
                    <a:pt x="418243" y="350352"/>
                  </a:cubicBezTo>
                  <a:cubicBezTo>
                    <a:pt x="418814" y="350352"/>
                    <a:pt x="419195" y="350352"/>
                    <a:pt x="419481" y="349018"/>
                  </a:cubicBezTo>
                  <a:cubicBezTo>
                    <a:pt x="419481" y="350638"/>
                    <a:pt x="420719" y="351971"/>
                    <a:pt x="421577" y="351971"/>
                  </a:cubicBezTo>
                  <a:cubicBezTo>
                    <a:pt x="422434" y="351971"/>
                    <a:pt x="422339" y="351971"/>
                    <a:pt x="422529" y="351209"/>
                  </a:cubicBezTo>
                  <a:cubicBezTo>
                    <a:pt x="422529" y="352162"/>
                    <a:pt x="423291" y="353210"/>
                    <a:pt x="424053" y="353210"/>
                  </a:cubicBezTo>
                  <a:cubicBezTo>
                    <a:pt x="424443" y="353180"/>
                    <a:pt x="424796" y="352969"/>
                    <a:pt x="425006" y="352638"/>
                  </a:cubicBezTo>
                  <a:cubicBezTo>
                    <a:pt x="425079" y="353153"/>
                    <a:pt x="425274" y="353643"/>
                    <a:pt x="425577" y="354067"/>
                  </a:cubicBezTo>
                  <a:cubicBezTo>
                    <a:pt x="425820" y="354172"/>
                    <a:pt x="426096" y="354172"/>
                    <a:pt x="426339" y="354067"/>
                  </a:cubicBezTo>
                  <a:cubicBezTo>
                    <a:pt x="427293" y="355751"/>
                    <a:pt x="429433" y="356342"/>
                    <a:pt x="431117" y="355388"/>
                  </a:cubicBezTo>
                  <a:cubicBezTo>
                    <a:pt x="432801" y="354433"/>
                    <a:pt x="433392" y="352294"/>
                    <a:pt x="432438" y="350609"/>
                  </a:cubicBezTo>
                  <a:cubicBezTo>
                    <a:pt x="432406" y="350555"/>
                    <a:pt x="432374" y="350501"/>
                    <a:pt x="432340" y="350447"/>
                  </a:cubicBezTo>
                  <a:cubicBezTo>
                    <a:pt x="432273" y="350762"/>
                    <a:pt x="432273" y="351085"/>
                    <a:pt x="432340" y="351400"/>
                  </a:cubicBezTo>
                  <a:cubicBezTo>
                    <a:pt x="432546" y="351519"/>
                    <a:pt x="432800" y="351519"/>
                    <a:pt x="433007" y="351400"/>
                  </a:cubicBezTo>
                  <a:lnTo>
                    <a:pt x="433578" y="351400"/>
                  </a:lnTo>
                  <a:lnTo>
                    <a:pt x="433578" y="351971"/>
                  </a:lnTo>
                  <a:cubicBezTo>
                    <a:pt x="433791" y="352061"/>
                    <a:pt x="434031" y="352061"/>
                    <a:pt x="434245" y="351971"/>
                  </a:cubicBezTo>
                  <a:lnTo>
                    <a:pt x="434721" y="351971"/>
                  </a:lnTo>
                  <a:cubicBezTo>
                    <a:pt x="435007" y="352257"/>
                    <a:pt x="435483" y="352257"/>
                    <a:pt x="435769" y="351971"/>
                  </a:cubicBezTo>
                  <a:cubicBezTo>
                    <a:pt x="436005" y="352107"/>
                    <a:pt x="436295" y="352107"/>
                    <a:pt x="436531" y="351971"/>
                  </a:cubicBezTo>
                  <a:cubicBezTo>
                    <a:pt x="436778" y="352179"/>
                    <a:pt x="437140" y="352179"/>
                    <a:pt x="437388" y="351971"/>
                  </a:cubicBezTo>
                  <a:cubicBezTo>
                    <a:pt x="437565" y="352073"/>
                    <a:pt x="437782" y="352073"/>
                    <a:pt x="437960" y="351971"/>
                  </a:cubicBezTo>
                  <a:cubicBezTo>
                    <a:pt x="438118" y="352247"/>
                    <a:pt x="438404" y="352426"/>
                    <a:pt x="438721" y="352447"/>
                  </a:cubicBezTo>
                  <a:lnTo>
                    <a:pt x="438721" y="353019"/>
                  </a:lnTo>
                  <a:lnTo>
                    <a:pt x="439293" y="353019"/>
                  </a:lnTo>
                  <a:lnTo>
                    <a:pt x="439293" y="352447"/>
                  </a:lnTo>
                  <a:lnTo>
                    <a:pt x="438721" y="352447"/>
                  </a:lnTo>
                  <a:cubicBezTo>
                    <a:pt x="438791" y="352296"/>
                    <a:pt x="438791" y="352123"/>
                    <a:pt x="438721" y="351971"/>
                  </a:cubicBezTo>
                  <a:lnTo>
                    <a:pt x="437293" y="351971"/>
                  </a:lnTo>
                  <a:cubicBezTo>
                    <a:pt x="437057" y="351835"/>
                    <a:pt x="436767" y="351835"/>
                    <a:pt x="436531" y="351971"/>
                  </a:cubicBezTo>
                  <a:lnTo>
                    <a:pt x="435674" y="351971"/>
                  </a:lnTo>
                  <a:cubicBezTo>
                    <a:pt x="435794" y="351513"/>
                    <a:pt x="435521" y="351044"/>
                    <a:pt x="435064" y="350923"/>
                  </a:cubicBezTo>
                  <a:cubicBezTo>
                    <a:pt x="434920" y="350885"/>
                    <a:pt x="434770" y="350885"/>
                    <a:pt x="434626" y="350923"/>
                  </a:cubicBezTo>
                  <a:cubicBezTo>
                    <a:pt x="434626" y="350923"/>
                    <a:pt x="434054" y="350257"/>
                    <a:pt x="433388" y="350257"/>
                  </a:cubicBezTo>
                  <a:cubicBezTo>
                    <a:pt x="433428" y="350101"/>
                    <a:pt x="433428" y="349937"/>
                    <a:pt x="433388" y="349780"/>
                  </a:cubicBezTo>
                  <a:cubicBezTo>
                    <a:pt x="433388" y="349780"/>
                    <a:pt x="433388" y="349114"/>
                    <a:pt x="432054" y="349114"/>
                  </a:cubicBezTo>
                  <a:cubicBezTo>
                    <a:pt x="432160" y="348871"/>
                    <a:pt x="432160" y="348595"/>
                    <a:pt x="432054" y="348352"/>
                  </a:cubicBezTo>
                  <a:cubicBezTo>
                    <a:pt x="432054" y="347780"/>
                    <a:pt x="431006" y="347494"/>
                    <a:pt x="429959" y="347685"/>
                  </a:cubicBezTo>
                  <a:cubicBezTo>
                    <a:pt x="430128" y="347356"/>
                    <a:pt x="430128" y="346966"/>
                    <a:pt x="429959" y="346637"/>
                  </a:cubicBezTo>
                  <a:cubicBezTo>
                    <a:pt x="429959" y="345970"/>
                    <a:pt x="428911" y="345780"/>
                    <a:pt x="427577" y="345875"/>
                  </a:cubicBezTo>
                  <a:cubicBezTo>
                    <a:pt x="427787" y="345557"/>
                    <a:pt x="427787" y="345146"/>
                    <a:pt x="427577" y="344827"/>
                  </a:cubicBezTo>
                  <a:cubicBezTo>
                    <a:pt x="427577" y="343875"/>
                    <a:pt x="425672" y="343685"/>
                    <a:pt x="424625" y="343685"/>
                  </a:cubicBezTo>
                  <a:lnTo>
                    <a:pt x="424053" y="343685"/>
                  </a:lnTo>
                  <a:cubicBezTo>
                    <a:pt x="424720" y="343685"/>
                    <a:pt x="425006" y="342732"/>
                    <a:pt x="424910" y="342351"/>
                  </a:cubicBezTo>
                  <a:cubicBezTo>
                    <a:pt x="424815" y="341970"/>
                    <a:pt x="423005" y="341208"/>
                    <a:pt x="422243" y="341208"/>
                  </a:cubicBezTo>
                  <a:lnTo>
                    <a:pt x="421291" y="341208"/>
                  </a:lnTo>
                  <a:cubicBezTo>
                    <a:pt x="421623" y="341002"/>
                    <a:pt x="421888" y="340705"/>
                    <a:pt x="422053" y="340351"/>
                  </a:cubicBezTo>
                  <a:cubicBezTo>
                    <a:pt x="422402" y="339170"/>
                    <a:pt x="422402" y="337912"/>
                    <a:pt x="422053" y="336731"/>
                  </a:cubicBezTo>
                  <a:lnTo>
                    <a:pt x="423196" y="335969"/>
                  </a:lnTo>
                  <a:cubicBezTo>
                    <a:pt x="423350" y="337500"/>
                    <a:pt x="423873" y="338971"/>
                    <a:pt x="424720" y="340255"/>
                  </a:cubicBezTo>
                  <a:cubicBezTo>
                    <a:pt x="424906" y="340314"/>
                    <a:pt x="425106" y="340314"/>
                    <a:pt x="425291" y="340255"/>
                  </a:cubicBezTo>
                  <a:cubicBezTo>
                    <a:pt x="425291" y="340255"/>
                    <a:pt x="426053" y="340255"/>
                    <a:pt x="426244" y="339017"/>
                  </a:cubicBezTo>
                  <a:cubicBezTo>
                    <a:pt x="426815" y="340255"/>
                    <a:pt x="427482" y="341208"/>
                    <a:pt x="428244" y="341208"/>
                  </a:cubicBezTo>
                  <a:cubicBezTo>
                    <a:pt x="428427" y="341282"/>
                    <a:pt x="428633" y="341282"/>
                    <a:pt x="428816" y="341208"/>
                  </a:cubicBezTo>
                  <a:cubicBezTo>
                    <a:pt x="428896" y="340960"/>
                    <a:pt x="428896" y="340694"/>
                    <a:pt x="428816" y="340446"/>
                  </a:cubicBezTo>
                  <a:cubicBezTo>
                    <a:pt x="429387" y="341494"/>
                    <a:pt x="430054" y="342446"/>
                    <a:pt x="430721" y="342446"/>
                  </a:cubicBezTo>
                  <a:cubicBezTo>
                    <a:pt x="430901" y="342532"/>
                    <a:pt x="431111" y="342532"/>
                    <a:pt x="431292" y="342446"/>
                  </a:cubicBezTo>
                  <a:cubicBezTo>
                    <a:pt x="431292" y="343113"/>
                    <a:pt x="432054" y="343685"/>
                    <a:pt x="432626" y="343685"/>
                  </a:cubicBezTo>
                  <a:cubicBezTo>
                    <a:pt x="432949" y="343683"/>
                    <a:pt x="433244" y="343498"/>
                    <a:pt x="433388" y="343208"/>
                  </a:cubicBezTo>
                  <a:cubicBezTo>
                    <a:pt x="433388" y="343875"/>
                    <a:pt x="434054" y="344351"/>
                    <a:pt x="434531" y="344351"/>
                  </a:cubicBezTo>
                  <a:cubicBezTo>
                    <a:pt x="434746" y="344431"/>
                    <a:pt x="434982" y="344431"/>
                    <a:pt x="435197" y="344351"/>
                  </a:cubicBezTo>
                  <a:cubicBezTo>
                    <a:pt x="435197" y="344351"/>
                    <a:pt x="435674" y="345113"/>
                    <a:pt x="436150" y="345113"/>
                  </a:cubicBezTo>
                  <a:cubicBezTo>
                    <a:pt x="436301" y="345183"/>
                    <a:pt x="436475" y="345183"/>
                    <a:pt x="436626" y="345113"/>
                  </a:cubicBezTo>
                  <a:cubicBezTo>
                    <a:pt x="436776" y="345455"/>
                    <a:pt x="437110" y="345678"/>
                    <a:pt x="437483" y="345685"/>
                  </a:cubicBezTo>
                  <a:cubicBezTo>
                    <a:pt x="437666" y="345759"/>
                    <a:pt x="437872" y="345759"/>
                    <a:pt x="438055" y="345685"/>
                  </a:cubicBezTo>
                  <a:cubicBezTo>
                    <a:pt x="438283" y="345844"/>
                    <a:pt x="438588" y="345844"/>
                    <a:pt x="438817" y="345685"/>
                  </a:cubicBezTo>
                  <a:cubicBezTo>
                    <a:pt x="438994" y="345787"/>
                    <a:pt x="439211" y="345787"/>
                    <a:pt x="439388" y="345685"/>
                  </a:cubicBezTo>
                  <a:cubicBezTo>
                    <a:pt x="439540" y="345754"/>
                    <a:pt x="439713" y="345754"/>
                    <a:pt x="439865" y="345685"/>
                  </a:cubicBezTo>
                  <a:cubicBezTo>
                    <a:pt x="440049" y="345750"/>
                    <a:pt x="440251" y="345750"/>
                    <a:pt x="440436" y="345685"/>
                  </a:cubicBezTo>
                  <a:lnTo>
                    <a:pt x="440436" y="346256"/>
                  </a:lnTo>
                  <a:lnTo>
                    <a:pt x="441008" y="346256"/>
                  </a:lnTo>
                  <a:lnTo>
                    <a:pt x="440436" y="346256"/>
                  </a:lnTo>
                  <a:cubicBezTo>
                    <a:pt x="440229" y="346137"/>
                    <a:pt x="439976" y="346137"/>
                    <a:pt x="439769" y="346256"/>
                  </a:cubicBezTo>
                  <a:cubicBezTo>
                    <a:pt x="439592" y="346154"/>
                    <a:pt x="439375" y="346154"/>
                    <a:pt x="439198" y="346256"/>
                  </a:cubicBezTo>
                  <a:cubicBezTo>
                    <a:pt x="438999" y="346113"/>
                    <a:pt x="438730" y="346113"/>
                    <a:pt x="438531" y="346256"/>
                  </a:cubicBezTo>
                  <a:cubicBezTo>
                    <a:pt x="438324" y="346137"/>
                    <a:pt x="438071" y="346137"/>
                    <a:pt x="437864" y="346256"/>
                  </a:cubicBezTo>
                  <a:cubicBezTo>
                    <a:pt x="437605" y="346080"/>
                    <a:pt x="437266" y="346080"/>
                    <a:pt x="437007" y="346256"/>
                  </a:cubicBezTo>
                  <a:cubicBezTo>
                    <a:pt x="437007" y="346256"/>
                    <a:pt x="437007" y="345685"/>
                    <a:pt x="436150" y="345685"/>
                  </a:cubicBezTo>
                  <a:lnTo>
                    <a:pt x="435293" y="345685"/>
                  </a:lnTo>
                  <a:cubicBezTo>
                    <a:pt x="435358" y="345500"/>
                    <a:pt x="435358" y="345298"/>
                    <a:pt x="435293" y="345113"/>
                  </a:cubicBezTo>
                  <a:cubicBezTo>
                    <a:pt x="435293" y="345113"/>
                    <a:pt x="435293" y="344637"/>
                    <a:pt x="434340" y="344637"/>
                  </a:cubicBezTo>
                  <a:lnTo>
                    <a:pt x="433578" y="344637"/>
                  </a:lnTo>
                  <a:cubicBezTo>
                    <a:pt x="433673" y="344392"/>
                    <a:pt x="433673" y="344120"/>
                    <a:pt x="433578" y="343875"/>
                  </a:cubicBezTo>
                  <a:cubicBezTo>
                    <a:pt x="433382" y="343484"/>
                    <a:pt x="432965" y="343257"/>
                    <a:pt x="432530" y="343303"/>
                  </a:cubicBezTo>
                  <a:lnTo>
                    <a:pt x="431673" y="343303"/>
                  </a:lnTo>
                  <a:cubicBezTo>
                    <a:pt x="431795" y="343031"/>
                    <a:pt x="431795" y="342719"/>
                    <a:pt x="431673" y="342446"/>
                  </a:cubicBezTo>
                  <a:cubicBezTo>
                    <a:pt x="431673" y="342446"/>
                    <a:pt x="431006" y="341684"/>
                    <a:pt x="430149" y="341684"/>
                  </a:cubicBezTo>
                  <a:lnTo>
                    <a:pt x="428816" y="341684"/>
                  </a:lnTo>
                  <a:cubicBezTo>
                    <a:pt x="429019" y="341331"/>
                    <a:pt x="429019" y="340895"/>
                    <a:pt x="428816" y="340541"/>
                  </a:cubicBezTo>
                  <a:cubicBezTo>
                    <a:pt x="428816" y="340541"/>
                    <a:pt x="428816" y="339779"/>
                    <a:pt x="427292" y="339779"/>
                  </a:cubicBezTo>
                  <a:lnTo>
                    <a:pt x="425768" y="339779"/>
                  </a:lnTo>
                  <a:cubicBezTo>
                    <a:pt x="426339" y="339113"/>
                    <a:pt x="426339" y="338731"/>
                    <a:pt x="426244" y="338541"/>
                  </a:cubicBezTo>
                  <a:cubicBezTo>
                    <a:pt x="426149" y="338350"/>
                    <a:pt x="426244" y="338065"/>
                    <a:pt x="425387" y="338065"/>
                  </a:cubicBezTo>
                  <a:lnTo>
                    <a:pt x="423767" y="338065"/>
                  </a:lnTo>
                  <a:lnTo>
                    <a:pt x="427101" y="335493"/>
                  </a:lnTo>
                  <a:cubicBezTo>
                    <a:pt x="427101" y="336636"/>
                    <a:pt x="428149" y="339208"/>
                    <a:pt x="429006" y="339208"/>
                  </a:cubicBezTo>
                  <a:cubicBezTo>
                    <a:pt x="429086" y="338992"/>
                    <a:pt x="429086" y="338756"/>
                    <a:pt x="429006" y="338541"/>
                  </a:cubicBezTo>
                  <a:cubicBezTo>
                    <a:pt x="429006" y="339398"/>
                    <a:pt x="429959" y="339970"/>
                    <a:pt x="430530" y="339970"/>
                  </a:cubicBezTo>
                  <a:cubicBezTo>
                    <a:pt x="430711" y="340055"/>
                    <a:pt x="430921" y="340055"/>
                    <a:pt x="431102" y="339970"/>
                  </a:cubicBezTo>
                  <a:cubicBezTo>
                    <a:pt x="431102" y="340732"/>
                    <a:pt x="432054" y="341303"/>
                    <a:pt x="432530" y="341303"/>
                  </a:cubicBezTo>
                  <a:lnTo>
                    <a:pt x="433007" y="341303"/>
                  </a:lnTo>
                  <a:cubicBezTo>
                    <a:pt x="433007" y="341779"/>
                    <a:pt x="433673" y="342161"/>
                    <a:pt x="434054" y="342161"/>
                  </a:cubicBezTo>
                  <a:cubicBezTo>
                    <a:pt x="434235" y="342246"/>
                    <a:pt x="434445" y="342246"/>
                    <a:pt x="434626" y="342161"/>
                  </a:cubicBezTo>
                  <a:cubicBezTo>
                    <a:pt x="434626" y="342161"/>
                    <a:pt x="435197" y="342922"/>
                    <a:pt x="435578" y="342922"/>
                  </a:cubicBezTo>
                  <a:lnTo>
                    <a:pt x="436055" y="342922"/>
                  </a:lnTo>
                  <a:cubicBezTo>
                    <a:pt x="436188" y="343236"/>
                    <a:pt x="436478" y="343453"/>
                    <a:pt x="436817" y="343494"/>
                  </a:cubicBezTo>
                  <a:cubicBezTo>
                    <a:pt x="437102" y="343780"/>
                    <a:pt x="437579" y="343780"/>
                    <a:pt x="437864" y="343494"/>
                  </a:cubicBezTo>
                  <a:cubicBezTo>
                    <a:pt x="438123" y="343670"/>
                    <a:pt x="438462" y="343670"/>
                    <a:pt x="438721" y="343494"/>
                  </a:cubicBezTo>
                  <a:cubicBezTo>
                    <a:pt x="438899" y="343596"/>
                    <a:pt x="439116" y="343596"/>
                    <a:pt x="439293" y="343494"/>
                  </a:cubicBezTo>
                  <a:cubicBezTo>
                    <a:pt x="439463" y="343621"/>
                    <a:pt x="439695" y="343621"/>
                    <a:pt x="439865" y="343494"/>
                  </a:cubicBezTo>
                  <a:lnTo>
                    <a:pt x="439865" y="344066"/>
                  </a:lnTo>
                  <a:lnTo>
                    <a:pt x="439865" y="343589"/>
                  </a:lnTo>
                  <a:lnTo>
                    <a:pt x="440436" y="343589"/>
                  </a:lnTo>
                  <a:lnTo>
                    <a:pt x="440436" y="343113"/>
                  </a:lnTo>
                  <a:cubicBezTo>
                    <a:pt x="440259" y="343011"/>
                    <a:pt x="440042" y="343011"/>
                    <a:pt x="439865" y="343113"/>
                  </a:cubicBezTo>
                  <a:cubicBezTo>
                    <a:pt x="439636" y="342954"/>
                    <a:pt x="439331" y="342954"/>
                    <a:pt x="439103" y="343113"/>
                  </a:cubicBezTo>
                  <a:cubicBezTo>
                    <a:pt x="438903" y="342970"/>
                    <a:pt x="438635" y="342970"/>
                    <a:pt x="438436" y="343113"/>
                  </a:cubicBezTo>
                  <a:cubicBezTo>
                    <a:pt x="438177" y="342937"/>
                    <a:pt x="437838" y="342937"/>
                    <a:pt x="437579" y="343113"/>
                  </a:cubicBezTo>
                  <a:cubicBezTo>
                    <a:pt x="437372" y="342994"/>
                    <a:pt x="437118" y="342994"/>
                    <a:pt x="436912" y="343113"/>
                  </a:cubicBezTo>
                  <a:cubicBezTo>
                    <a:pt x="436912" y="343113"/>
                    <a:pt x="436245" y="342637"/>
                    <a:pt x="435578" y="343113"/>
                  </a:cubicBezTo>
                  <a:cubicBezTo>
                    <a:pt x="435689" y="342707"/>
                    <a:pt x="435450" y="342288"/>
                    <a:pt x="435043" y="342178"/>
                  </a:cubicBezTo>
                  <a:cubicBezTo>
                    <a:pt x="434938" y="342149"/>
                    <a:pt x="434829" y="342143"/>
                    <a:pt x="434721" y="342161"/>
                  </a:cubicBezTo>
                  <a:lnTo>
                    <a:pt x="434054" y="342161"/>
                  </a:lnTo>
                  <a:cubicBezTo>
                    <a:pt x="434129" y="341978"/>
                    <a:pt x="434129" y="341772"/>
                    <a:pt x="434054" y="341589"/>
                  </a:cubicBezTo>
                  <a:cubicBezTo>
                    <a:pt x="434054" y="341589"/>
                    <a:pt x="434054" y="341017"/>
                    <a:pt x="433007" y="341017"/>
                  </a:cubicBezTo>
                  <a:lnTo>
                    <a:pt x="439007" y="341017"/>
                  </a:lnTo>
                  <a:cubicBezTo>
                    <a:pt x="439129" y="340745"/>
                    <a:pt x="439129" y="340433"/>
                    <a:pt x="439007" y="340160"/>
                  </a:cubicBezTo>
                  <a:cubicBezTo>
                    <a:pt x="439007" y="340160"/>
                    <a:pt x="439007" y="339589"/>
                    <a:pt x="437960" y="339589"/>
                  </a:cubicBezTo>
                  <a:lnTo>
                    <a:pt x="436817" y="339589"/>
                  </a:lnTo>
                  <a:cubicBezTo>
                    <a:pt x="437004" y="339265"/>
                    <a:pt x="437004" y="338865"/>
                    <a:pt x="436817" y="338541"/>
                  </a:cubicBezTo>
                  <a:cubicBezTo>
                    <a:pt x="436610" y="338422"/>
                    <a:pt x="436356" y="338422"/>
                    <a:pt x="436150" y="338541"/>
                  </a:cubicBezTo>
                  <a:lnTo>
                    <a:pt x="435483" y="338541"/>
                  </a:lnTo>
                  <a:lnTo>
                    <a:pt x="437864" y="336350"/>
                  </a:lnTo>
                  <a:cubicBezTo>
                    <a:pt x="437979" y="337257"/>
                    <a:pt x="438341" y="338113"/>
                    <a:pt x="438912" y="338827"/>
                  </a:cubicBezTo>
                  <a:lnTo>
                    <a:pt x="440150" y="338827"/>
                  </a:lnTo>
                  <a:cubicBezTo>
                    <a:pt x="440150" y="339493"/>
                    <a:pt x="440912" y="339970"/>
                    <a:pt x="441389" y="339970"/>
                  </a:cubicBezTo>
                  <a:cubicBezTo>
                    <a:pt x="441540" y="340039"/>
                    <a:pt x="441713" y="340039"/>
                    <a:pt x="441865" y="339970"/>
                  </a:cubicBezTo>
                  <a:cubicBezTo>
                    <a:pt x="442020" y="340322"/>
                    <a:pt x="442342" y="340573"/>
                    <a:pt x="442722" y="340637"/>
                  </a:cubicBezTo>
                  <a:cubicBezTo>
                    <a:pt x="442899" y="340738"/>
                    <a:pt x="443116" y="340738"/>
                    <a:pt x="443294" y="340637"/>
                  </a:cubicBezTo>
                  <a:lnTo>
                    <a:pt x="445199" y="340637"/>
                  </a:lnTo>
                  <a:cubicBezTo>
                    <a:pt x="445352" y="340696"/>
                    <a:pt x="445521" y="340696"/>
                    <a:pt x="445675" y="340637"/>
                  </a:cubicBezTo>
                  <a:cubicBezTo>
                    <a:pt x="445903" y="340796"/>
                    <a:pt x="446208" y="340796"/>
                    <a:pt x="446437" y="340637"/>
                  </a:cubicBezTo>
                  <a:cubicBezTo>
                    <a:pt x="446614" y="340738"/>
                    <a:pt x="446831" y="340738"/>
                    <a:pt x="447008" y="340637"/>
                  </a:cubicBezTo>
                  <a:lnTo>
                    <a:pt x="447485" y="340637"/>
                  </a:lnTo>
                  <a:cubicBezTo>
                    <a:pt x="447800" y="340590"/>
                    <a:pt x="448121" y="340590"/>
                    <a:pt x="448437" y="340637"/>
                  </a:cubicBezTo>
                  <a:lnTo>
                    <a:pt x="451390" y="340637"/>
                  </a:lnTo>
                  <a:lnTo>
                    <a:pt x="450056" y="340637"/>
                  </a:lnTo>
                  <a:cubicBezTo>
                    <a:pt x="449873" y="340562"/>
                    <a:pt x="449668" y="340562"/>
                    <a:pt x="449485" y="340637"/>
                  </a:cubicBezTo>
                  <a:cubicBezTo>
                    <a:pt x="449256" y="340477"/>
                    <a:pt x="448951" y="340477"/>
                    <a:pt x="448723" y="340637"/>
                  </a:cubicBezTo>
                  <a:lnTo>
                    <a:pt x="447866" y="340637"/>
                  </a:lnTo>
                  <a:cubicBezTo>
                    <a:pt x="447637" y="340477"/>
                    <a:pt x="447332" y="340477"/>
                    <a:pt x="447104" y="340637"/>
                  </a:cubicBezTo>
                  <a:cubicBezTo>
                    <a:pt x="446867" y="340500"/>
                    <a:pt x="446578" y="340500"/>
                    <a:pt x="446342" y="340637"/>
                  </a:cubicBezTo>
                  <a:cubicBezTo>
                    <a:pt x="446342" y="340637"/>
                    <a:pt x="446342" y="340160"/>
                    <a:pt x="445389" y="340160"/>
                  </a:cubicBezTo>
                  <a:lnTo>
                    <a:pt x="441865" y="340160"/>
                  </a:lnTo>
                  <a:cubicBezTo>
                    <a:pt x="441954" y="339947"/>
                    <a:pt x="441954" y="339707"/>
                    <a:pt x="441865" y="339493"/>
                  </a:cubicBezTo>
                  <a:cubicBezTo>
                    <a:pt x="441730" y="339095"/>
                    <a:pt x="441327" y="338853"/>
                    <a:pt x="440912" y="338922"/>
                  </a:cubicBezTo>
                  <a:lnTo>
                    <a:pt x="439865" y="338922"/>
                  </a:lnTo>
                  <a:lnTo>
                    <a:pt x="442151" y="336541"/>
                  </a:lnTo>
                  <a:cubicBezTo>
                    <a:pt x="442151" y="337398"/>
                    <a:pt x="443103" y="338731"/>
                    <a:pt x="443960" y="338731"/>
                  </a:cubicBezTo>
                  <a:cubicBezTo>
                    <a:pt x="444256" y="338716"/>
                    <a:pt x="444517" y="338531"/>
                    <a:pt x="444627" y="338255"/>
                  </a:cubicBezTo>
                  <a:cubicBezTo>
                    <a:pt x="444799" y="338634"/>
                    <a:pt x="445164" y="338890"/>
                    <a:pt x="445580" y="338922"/>
                  </a:cubicBezTo>
                  <a:cubicBezTo>
                    <a:pt x="445757" y="339024"/>
                    <a:pt x="445974" y="339024"/>
                    <a:pt x="446151" y="338922"/>
                  </a:cubicBezTo>
                  <a:cubicBezTo>
                    <a:pt x="446151" y="339398"/>
                    <a:pt x="447008" y="339589"/>
                    <a:pt x="447389" y="338922"/>
                  </a:cubicBezTo>
                  <a:cubicBezTo>
                    <a:pt x="447667" y="339237"/>
                    <a:pt x="448149" y="339268"/>
                    <a:pt x="448465" y="338990"/>
                  </a:cubicBezTo>
                  <a:cubicBezTo>
                    <a:pt x="448488" y="338969"/>
                    <a:pt x="448511" y="338946"/>
                    <a:pt x="448532" y="338922"/>
                  </a:cubicBezTo>
                  <a:cubicBezTo>
                    <a:pt x="448780" y="339130"/>
                    <a:pt x="449142" y="339130"/>
                    <a:pt x="449390" y="338922"/>
                  </a:cubicBezTo>
                  <a:lnTo>
                    <a:pt x="450152" y="338922"/>
                  </a:lnTo>
                  <a:cubicBezTo>
                    <a:pt x="450351" y="339065"/>
                    <a:pt x="450619" y="339065"/>
                    <a:pt x="450818" y="338922"/>
                  </a:cubicBezTo>
                  <a:cubicBezTo>
                    <a:pt x="450970" y="338992"/>
                    <a:pt x="451143" y="338992"/>
                    <a:pt x="451295" y="338922"/>
                  </a:cubicBezTo>
                  <a:lnTo>
                    <a:pt x="451866" y="338922"/>
                  </a:lnTo>
                  <a:lnTo>
                    <a:pt x="451866" y="338350"/>
                  </a:lnTo>
                  <a:lnTo>
                    <a:pt x="451104" y="338350"/>
                  </a:lnTo>
                  <a:cubicBezTo>
                    <a:pt x="450923" y="338265"/>
                    <a:pt x="450713" y="338265"/>
                    <a:pt x="450533" y="338350"/>
                  </a:cubicBezTo>
                  <a:cubicBezTo>
                    <a:pt x="450348" y="338169"/>
                    <a:pt x="450051" y="338169"/>
                    <a:pt x="449866" y="338350"/>
                  </a:cubicBezTo>
                  <a:cubicBezTo>
                    <a:pt x="449637" y="338191"/>
                    <a:pt x="449332" y="338191"/>
                    <a:pt x="449104" y="338350"/>
                  </a:cubicBezTo>
                  <a:cubicBezTo>
                    <a:pt x="448875" y="338191"/>
                    <a:pt x="448570" y="338191"/>
                    <a:pt x="448342" y="338350"/>
                  </a:cubicBezTo>
                  <a:lnTo>
                    <a:pt x="447389" y="338350"/>
                  </a:lnTo>
                  <a:cubicBezTo>
                    <a:pt x="447208" y="338265"/>
                    <a:pt x="446999" y="338265"/>
                    <a:pt x="446818" y="338350"/>
                  </a:cubicBezTo>
                  <a:lnTo>
                    <a:pt x="445389" y="338350"/>
                  </a:lnTo>
                  <a:cubicBezTo>
                    <a:pt x="445501" y="338000"/>
                    <a:pt x="445307" y="337625"/>
                    <a:pt x="444957" y="337512"/>
                  </a:cubicBezTo>
                  <a:cubicBezTo>
                    <a:pt x="444850" y="337479"/>
                    <a:pt x="444737" y="337472"/>
                    <a:pt x="444627" y="337493"/>
                  </a:cubicBezTo>
                  <a:lnTo>
                    <a:pt x="443770" y="337493"/>
                  </a:lnTo>
                  <a:lnTo>
                    <a:pt x="445580" y="335493"/>
                  </a:lnTo>
                  <a:cubicBezTo>
                    <a:pt x="445580" y="336255"/>
                    <a:pt x="446437" y="337207"/>
                    <a:pt x="447008" y="337207"/>
                  </a:cubicBezTo>
                  <a:cubicBezTo>
                    <a:pt x="447191" y="337282"/>
                    <a:pt x="447397" y="337282"/>
                    <a:pt x="447580" y="337207"/>
                  </a:cubicBezTo>
                  <a:cubicBezTo>
                    <a:pt x="447724" y="337497"/>
                    <a:pt x="448018" y="337682"/>
                    <a:pt x="448342" y="337684"/>
                  </a:cubicBezTo>
                  <a:lnTo>
                    <a:pt x="449390" y="337684"/>
                  </a:lnTo>
                  <a:cubicBezTo>
                    <a:pt x="449648" y="337947"/>
                    <a:pt x="450070" y="337951"/>
                    <a:pt x="450332" y="337693"/>
                  </a:cubicBezTo>
                  <a:cubicBezTo>
                    <a:pt x="450335" y="337690"/>
                    <a:pt x="450339" y="337687"/>
                    <a:pt x="450342" y="337684"/>
                  </a:cubicBezTo>
                  <a:cubicBezTo>
                    <a:pt x="450559" y="337878"/>
                    <a:pt x="450887" y="337878"/>
                    <a:pt x="451104" y="337684"/>
                  </a:cubicBezTo>
                  <a:cubicBezTo>
                    <a:pt x="451303" y="337827"/>
                    <a:pt x="451572" y="337827"/>
                    <a:pt x="451771" y="337684"/>
                  </a:cubicBezTo>
                  <a:lnTo>
                    <a:pt x="452342" y="337684"/>
                  </a:lnTo>
                  <a:cubicBezTo>
                    <a:pt x="452559" y="337878"/>
                    <a:pt x="452887" y="337878"/>
                    <a:pt x="453104" y="337684"/>
                  </a:cubicBezTo>
                  <a:lnTo>
                    <a:pt x="453676" y="337684"/>
                  </a:lnTo>
                  <a:lnTo>
                    <a:pt x="453676" y="337207"/>
                  </a:lnTo>
                  <a:lnTo>
                    <a:pt x="453009" y="337207"/>
                  </a:lnTo>
                  <a:cubicBezTo>
                    <a:pt x="452832" y="337106"/>
                    <a:pt x="452615" y="337106"/>
                    <a:pt x="452438" y="337207"/>
                  </a:cubicBezTo>
                  <a:cubicBezTo>
                    <a:pt x="452238" y="337065"/>
                    <a:pt x="451970" y="337065"/>
                    <a:pt x="451771" y="337207"/>
                  </a:cubicBezTo>
                  <a:cubicBezTo>
                    <a:pt x="451564" y="337088"/>
                    <a:pt x="451311" y="337088"/>
                    <a:pt x="451104" y="337207"/>
                  </a:cubicBezTo>
                  <a:cubicBezTo>
                    <a:pt x="450868" y="337071"/>
                    <a:pt x="450577" y="337071"/>
                    <a:pt x="450342" y="337207"/>
                  </a:cubicBezTo>
                  <a:lnTo>
                    <a:pt x="448246" y="337207"/>
                  </a:lnTo>
                  <a:cubicBezTo>
                    <a:pt x="448040" y="337088"/>
                    <a:pt x="447786" y="337088"/>
                    <a:pt x="447580" y="337207"/>
                  </a:cubicBezTo>
                  <a:lnTo>
                    <a:pt x="448437" y="336255"/>
                  </a:lnTo>
                  <a:cubicBezTo>
                    <a:pt x="448437" y="336922"/>
                    <a:pt x="449294" y="337589"/>
                    <a:pt x="449771" y="337589"/>
                  </a:cubicBezTo>
                  <a:lnTo>
                    <a:pt x="450818" y="337589"/>
                  </a:lnTo>
                  <a:cubicBezTo>
                    <a:pt x="451066" y="337796"/>
                    <a:pt x="451428" y="337796"/>
                    <a:pt x="451676" y="337589"/>
                  </a:cubicBezTo>
                  <a:cubicBezTo>
                    <a:pt x="451893" y="337783"/>
                    <a:pt x="452220" y="337783"/>
                    <a:pt x="452438" y="337589"/>
                  </a:cubicBezTo>
                  <a:lnTo>
                    <a:pt x="456057" y="337589"/>
                  </a:lnTo>
                  <a:lnTo>
                    <a:pt x="455009" y="337589"/>
                  </a:lnTo>
                  <a:cubicBezTo>
                    <a:pt x="454858" y="337519"/>
                    <a:pt x="454684" y="337519"/>
                    <a:pt x="454533" y="337589"/>
                  </a:cubicBezTo>
                  <a:cubicBezTo>
                    <a:pt x="454356" y="337487"/>
                    <a:pt x="454139" y="337487"/>
                    <a:pt x="453962" y="337589"/>
                  </a:cubicBezTo>
                  <a:cubicBezTo>
                    <a:pt x="453779" y="337514"/>
                    <a:pt x="453573" y="337514"/>
                    <a:pt x="453390" y="337589"/>
                  </a:cubicBezTo>
                  <a:cubicBezTo>
                    <a:pt x="453183" y="337469"/>
                    <a:pt x="452930" y="337469"/>
                    <a:pt x="452723" y="337589"/>
                  </a:cubicBezTo>
                  <a:cubicBezTo>
                    <a:pt x="452506" y="337394"/>
                    <a:pt x="452178" y="337394"/>
                    <a:pt x="451961" y="337589"/>
                  </a:cubicBezTo>
                  <a:lnTo>
                    <a:pt x="451009" y="337589"/>
                  </a:lnTo>
                  <a:cubicBezTo>
                    <a:pt x="450828" y="337503"/>
                    <a:pt x="450618" y="337503"/>
                    <a:pt x="450437" y="337589"/>
                  </a:cubicBezTo>
                  <a:lnTo>
                    <a:pt x="451295" y="336445"/>
                  </a:lnTo>
                  <a:cubicBezTo>
                    <a:pt x="451295" y="337303"/>
                    <a:pt x="451961" y="337969"/>
                    <a:pt x="452533" y="337969"/>
                  </a:cubicBezTo>
                  <a:cubicBezTo>
                    <a:pt x="452741" y="338207"/>
                    <a:pt x="453102" y="338229"/>
                    <a:pt x="453340" y="338020"/>
                  </a:cubicBezTo>
                  <a:cubicBezTo>
                    <a:pt x="453358" y="338005"/>
                    <a:pt x="453374" y="337988"/>
                    <a:pt x="453390" y="337969"/>
                  </a:cubicBezTo>
                  <a:cubicBezTo>
                    <a:pt x="453607" y="338164"/>
                    <a:pt x="453935" y="338164"/>
                    <a:pt x="454152" y="337969"/>
                  </a:cubicBezTo>
                  <a:cubicBezTo>
                    <a:pt x="454343" y="338160"/>
                    <a:pt x="454628" y="338160"/>
                    <a:pt x="454819" y="337969"/>
                  </a:cubicBezTo>
                  <a:lnTo>
                    <a:pt x="455390" y="337969"/>
                  </a:lnTo>
                  <a:lnTo>
                    <a:pt x="455390" y="336922"/>
                  </a:lnTo>
                  <a:lnTo>
                    <a:pt x="454819" y="336922"/>
                  </a:lnTo>
                  <a:cubicBezTo>
                    <a:pt x="454667" y="336852"/>
                    <a:pt x="454494" y="336852"/>
                    <a:pt x="454343" y="336922"/>
                  </a:cubicBezTo>
                  <a:cubicBezTo>
                    <a:pt x="454165" y="336820"/>
                    <a:pt x="453948" y="336820"/>
                    <a:pt x="453771" y="336922"/>
                  </a:cubicBezTo>
                  <a:cubicBezTo>
                    <a:pt x="453601" y="336795"/>
                    <a:pt x="453369" y="336795"/>
                    <a:pt x="453200" y="336922"/>
                  </a:cubicBezTo>
                  <a:cubicBezTo>
                    <a:pt x="452971" y="336763"/>
                    <a:pt x="452666" y="336763"/>
                    <a:pt x="452438" y="336922"/>
                  </a:cubicBezTo>
                  <a:cubicBezTo>
                    <a:pt x="452209" y="336763"/>
                    <a:pt x="451904" y="336763"/>
                    <a:pt x="451676" y="336922"/>
                  </a:cubicBezTo>
                  <a:lnTo>
                    <a:pt x="452247" y="336065"/>
                  </a:lnTo>
                  <a:cubicBezTo>
                    <a:pt x="452247" y="336731"/>
                    <a:pt x="452723" y="337303"/>
                    <a:pt x="453200" y="337303"/>
                  </a:cubicBezTo>
                  <a:cubicBezTo>
                    <a:pt x="453406" y="337422"/>
                    <a:pt x="453660" y="337422"/>
                    <a:pt x="453866" y="337303"/>
                  </a:cubicBezTo>
                  <a:cubicBezTo>
                    <a:pt x="454065" y="337446"/>
                    <a:pt x="454334" y="337446"/>
                    <a:pt x="454533" y="337303"/>
                  </a:cubicBezTo>
                  <a:lnTo>
                    <a:pt x="456629" y="337303"/>
                  </a:lnTo>
                  <a:lnTo>
                    <a:pt x="456629" y="336731"/>
                  </a:lnTo>
                  <a:lnTo>
                    <a:pt x="455486" y="336731"/>
                  </a:lnTo>
                  <a:cubicBezTo>
                    <a:pt x="455308" y="336629"/>
                    <a:pt x="455091" y="336629"/>
                    <a:pt x="454914" y="336731"/>
                  </a:cubicBezTo>
                  <a:cubicBezTo>
                    <a:pt x="454744" y="336605"/>
                    <a:pt x="454512" y="336605"/>
                    <a:pt x="454343" y="336731"/>
                  </a:cubicBezTo>
                  <a:lnTo>
                    <a:pt x="455009" y="335779"/>
                  </a:lnTo>
                  <a:cubicBezTo>
                    <a:pt x="455009" y="335779"/>
                    <a:pt x="455009" y="336826"/>
                    <a:pt x="455867" y="336826"/>
                  </a:cubicBezTo>
                  <a:lnTo>
                    <a:pt x="458915" y="336826"/>
                  </a:lnTo>
                  <a:lnTo>
                    <a:pt x="458915" y="303775"/>
                  </a:lnTo>
                  <a:lnTo>
                    <a:pt x="458343" y="303775"/>
                  </a:lnTo>
                  <a:cubicBezTo>
                    <a:pt x="458195" y="303690"/>
                    <a:pt x="458014" y="303690"/>
                    <a:pt x="457867" y="303775"/>
                  </a:cubicBezTo>
                  <a:lnTo>
                    <a:pt x="458629" y="302632"/>
                  </a:lnTo>
                  <a:lnTo>
                    <a:pt x="458629" y="303298"/>
                  </a:lnTo>
                  <a:lnTo>
                    <a:pt x="462820" y="302537"/>
                  </a:lnTo>
                  <a:lnTo>
                    <a:pt x="459486" y="300822"/>
                  </a:lnTo>
                  <a:lnTo>
                    <a:pt x="459486" y="300060"/>
                  </a:lnTo>
                  <a:lnTo>
                    <a:pt x="459486" y="300631"/>
                  </a:lnTo>
                  <a:lnTo>
                    <a:pt x="463201" y="299965"/>
                  </a:lnTo>
                  <a:lnTo>
                    <a:pt x="460343" y="298250"/>
                  </a:lnTo>
                  <a:lnTo>
                    <a:pt x="463391" y="297584"/>
                  </a:lnTo>
                  <a:lnTo>
                    <a:pt x="461296" y="296155"/>
                  </a:lnTo>
                  <a:lnTo>
                    <a:pt x="463677" y="296155"/>
                  </a:lnTo>
                  <a:lnTo>
                    <a:pt x="462248" y="294440"/>
                  </a:lnTo>
                  <a:lnTo>
                    <a:pt x="464630" y="294440"/>
                  </a:lnTo>
                  <a:lnTo>
                    <a:pt x="463391" y="292535"/>
                  </a:lnTo>
                  <a:lnTo>
                    <a:pt x="465296" y="291678"/>
                  </a:lnTo>
                  <a:lnTo>
                    <a:pt x="464344" y="290440"/>
                  </a:lnTo>
                  <a:lnTo>
                    <a:pt x="466439" y="289868"/>
                  </a:lnTo>
                  <a:lnTo>
                    <a:pt x="465296" y="288725"/>
                  </a:lnTo>
                  <a:lnTo>
                    <a:pt x="465296" y="288154"/>
                  </a:lnTo>
                  <a:lnTo>
                    <a:pt x="467296" y="287582"/>
                  </a:lnTo>
                  <a:lnTo>
                    <a:pt x="468059" y="283772"/>
                  </a:lnTo>
                  <a:lnTo>
                    <a:pt x="468059" y="283010"/>
                  </a:lnTo>
                  <a:lnTo>
                    <a:pt x="469964" y="283010"/>
                  </a:lnTo>
                  <a:lnTo>
                    <a:pt x="468916" y="281677"/>
                  </a:lnTo>
                  <a:lnTo>
                    <a:pt x="471488" y="281010"/>
                  </a:lnTo>
                  <a:close/>
                  <a:moveTo>
                    <a:pt x="390335" y="247577"/>
                  </a:moveTo>
                  <a:lnTo>
                    <a:pt x="390335" y="248530"/>
                  </a:lnTo>
                  <a:lnTo>
                    <a:pt x="390335" y="247577"/>
                  </a:lnTo>
                  <a:close/>
                  <a:moveTo>
                    <a:pt x="388811" y="253292"/>
                  </a:moveTo>
                  <a:lnTo>
                    <a:pt x="388334" y="254435"/>
                  </a:lnTo>
                  <a:lnTo>
                    <a:pt x="388334" y="252340"/>
                  </a:lnTo>
                  <a:cubicBezTo>
                    <a:pt x="388811" y="252435"/>
                    <a:pt x="388811" y="252911"/>
                    <a:pt x="388811" y="253197"/>
                  </a:cubicBezTo>
                  <a:lnTo>
                    <a:pt x="388811" y="253292"/>
                  </a:lnTo>
                  <a:close/>
                  <a:moveTo>
                    <a:pt x="388811" y="248434"/>
                  </a:moveTo>
                  <a:lnTo>
                    <a:pt x="388811" y="247672"/>
                  </a:lnTo>
                  <a:cubicBezTo>
                    <a:pt x="388811" y="247672"/>
                    <a:pt x="388620" y="248053"/>
                    <a:pt x="388620" y="248339"/>
                  </a:cubicBezTo>
                  <a:lnTo>
                    <a:pt x="388811" y="248434"/>
                  </a:lnTo>
                  <a:close/>
                  <a:moveTo>
                    <a:pt x="388811" y="245101"/>
                  </a:moveTo>
                  <a:lnTo>
                    <a:pt x="388811" y="242338"/>
                  </a:lnTo>
                  <a:cubicBezTo>
                    <a:pt x="388334" y="243100"/>
                    <a:pt x="388430" y="244053"/>
                    <a:pt x="388430" y="244910"/>
                  </a:cubicBezTo>
                  <a:lnTo>
                    <a:pt x="388811" y="245101"/>
                  </a:lnTo>
                  <a:close/>
                  <a:moveTo>
                    <a:pt x="388811" y="237957"/>
                  </a:moveTo>
                  <a:lnTo>
                    <a:pt x="388811" y="238528"/>
                  </a:lnTo>
                  <a:lnTo>
                    <a:pt x="388811" y="237957"/>
                  </a:lnTo>
                  <a:close/>
                  <a:moveTo>
                    <a:pt x="458248" y="167948"/>
                  </a:moveTo>
                  <a:lnTo>
                    <a:pt x="458248" y="165186"/>
                  </a:lnTo>
                  <a:cubicBezTo>
                    <a:pt x="458125" y="166107"/>
                    <a:pt x="457869" y="167006"/>
                    <a:pt x="457486" y="167853"/>
                  </a:cubicBezTo>
                  <a:lnTo>
                    <a:pt x="458248" y="167948"/>
                  </a:lnTo>
                  <a:close/>
                  <a:moveTo>
                    <a:pt x="387096" y="243005"/>
                  </a:moveTo>
                  <a:lnTo>
                    <a:pt x="387096" y="241291"/>
                  </a:lnTo>
                  <a:cubicBezTo>
                    <a:pt x="386620" y="241576"/>
                    <a:pt x="386620" y="242243"/>
                    <a:pt x="386715" y="243005"/>
                  </a:cubicBezTo>
                  <a:lnTo>
                    <a:pt x="387096" y="243005"/>
                  </a:lnTo>
                  <a:close/>
                  <a:moveTo>
                    <a:pt x="387096" y="232051"/>
                  </a:moveTo>
                  <a:lnTo>
                    <a:pt x="387096" y="234718"/>
                  </a:lnTo>
                  <a:lnTo>
                    <a:pt x="386429" y="234718"/>
                  </a:lnTo>
                  <a:cubicBezTo>
                    <a:pt x="386530" y="233834"/>
                    <a:pt x="386562" y="232942"/>
                    <a:pt x="386525" y="232051"/>
                  </a:cubicBezTo>
                  <a:lnTo>
                    <a:pt x="387096" y="232051"/>
                  </a:lnTo>
                  <a:close/>
                  <a:moveTo>
                    <a:pt x="385286" y="241576"/>
                  </a:moveTo>
                  <a:lnTo>
                    <a:pt x="385286" y="236052"/>
                  </a:lnTo>
                  <a:cubicBezTo>
                    <a:pt x="385438" y="236122"/>
                    <a:pt x="385611" y="236122"/>
                    <a:pt x="385763" y="236052"/>
                  </a:cubicBezTo>
                  <a:lnTo>
                    <a:pt x="385763" y="238909"/>
                  </a:lnTo>
                  <a:cubicBezTo>
                    <a:pt x="385568" y="239127"/>
                    <a:pt x="385568" y="239454"/>
                    <a:pt x="385763" y="239671"/>
                  </a:cubicBezTo>
                  <a:lnTo>
                    <a:pt x="385763" y="241576"/>
                  </a:lnTo>
                  <a:cubicBezTo>
                    <a:pt x="385661" y="241754"/>
                    <a:pt x="385661" y="241971"/>
                    <a:pt x="385763" y="242148"/>
                  </a:cubicBezTo>
                  <a:lnTo>
                    <a:pt x="385763" y="252816"/>
                  </a:lnTo>
                  <a:cubicBezTo>
                    <a:pt x="385759" y="253150"/>
                    <a:pt x="386003" y="253435"/>
                    <a:pt x="386334" y="253483"/>
                  </a:cubicBezTo>
                  <a:cubicBezTo>
                    <a:pt x="386703" y="253483"/>
                    <a:pt x="387001" y="253185"/>
                    <a:pt x="387001" y="252816"/>
                  </a:cubicBezTo>
                  <a:lnTo>
                    <a:pt x="387001" y="247101"/>
                  </a:lnTo>
                  <a:lnTo>
                    <a:pt x="387001" y="247863"/>
                  </a:lnTo>
                  <a:cubicBezTo>
                    <a:pt x="386793" y="248111"/>
                    <a:pt x="386793" y="248473"/>
                    <a:pt x="387001" y="248720"/>
                  </a:cubicBezTo>
                  <a:cubicBezTo>
                    <a:pt x="387311" y="255083"/>
                    <a:pt x="387025" y="261461"/>
                    <a:pt x="386144" y="267770"/>
                  </a:cubicBezTo>
                  <a:lnTo>
                    <a:pt x="386144" y="264436"/>
                  </a:lnTo>
                  <a:lnTo>
                    <a:pt x="385286" y="264436"/>
                  </a:lnTo>
                  <a:lnTo>
                    <a:pt x="385286" y="267675"/>
                  </a:lnTo>
                  <a:lnTo>
                    <a:pt x="384524" y="267675"/>
                  </a:lnTo>
                  <a:cubicBezTo>
                    <a:pt x="385324" y="258902"/>
                    <a:pt x="385382" y="250073"/>
                    <a:pt x="384715" y="241291"/>
                  </a:cubicBezTo>
                  <a:lnTo>
                    <a:pt x="385286" y="241576"/>
                  </a:lnTo>
                  <a:close/>
                  <a:moveTo>
                    <a:pt x="386429" y="269104"/>
                  </a:moveTo>
                  <a:cubicBezTo>
                    <a:pt x="387746" y="279206"/>
                    <a:pt x="386703" y="289476"/>
                    <a:pt x="383381" y="299107"/>
                  </a:cubicBezTo>
                  <a:cubicBezTo>
                    <a:pt x="380312" y="307282"/>
                    <a:pt x="379490" y="316130"/>
                    <a:pt x="381000" y="324730"/>
                  </a:cubicBezTo>
                  <a:cubicBezTo>
                    <a:pt x="381340" y="326170"/>
                    <a:pt x="381340" y="327670"/>
                    <a:pt x="381000" y="329111"/>
                  </a:cubicBezTo>
                  <a:cubicBezTo>
                    <a:pt x="379472" y="330658"/>
                    <a:pt x="377362" y="331488"/>
                    <a:pt x="375190" y="331397"/>
                  </a:cubicBezTo>
                  <a:cubicBezTo>
                    <a:pt x="373450" y="331739"/>
                    <a:pt x="371756" y="332283"/>
                    <a:pt x="370142" y="333016"/>
                  </a:cubicBezTo>
                  <a:cubicBezTo>
                    <a:pt x="368905" y="333865"/>
                    <a:pt x="367866" y="334970"/>
                    <a:pt x="367094" y="336255"/>
                  </a:cubicBezTo>
                  <a:cubicBezTo>
                    <a:pt x="365570" y="338255"/>
                    <a:pt x="363950" y="340637"/>
                    <a:pt x="361093" y="340922"/>
                  </a:cubicBezTo>
                  <a:cubicBezTo>
                    <a:pt x="360414" y="341053"/>
                    <a:pt x="359804" y="341425"/>
                    <a:pt x="359378" y="341970"/>
                  </a:cubicBezTo>
                  <a:lnTo>
                    <a:pt x="356711" y="341113"/>
                  </a:lnTo>
                  <a:cubicBezTo>
                    <a:pt x="356433" y="340774"/>
                    <a:pt x="356072" y="340511"/>
                    <a:pt x="355664" y="340351"/>
                  </a:cubicBezTo>
                  <a:lnTo>
                    <a:pt x="356235" y="339493"/>
                  </a:lnTo>
                  <a:cubicBezTo>
                    <a:pt x="356622" y="338851"/>
                    <a:pt x="357141" y="338299"/>
                    <a:pt x="357759" y="337874"/>
                  </a:cubicBezTo>
                  <a:cubicBezTo>
                    <a:pt x="357996" y="337666"/>
                    <a:pt x="358018" y="337305"/>
                    <a:pt x="357810" y="337067"/>
                  </a:cubicBezTo>
                  <a:cubicBezTo>
                    <a:pt x="357794" y="337049"/>
                    <a:pt x="357777" y="337033"/>
                    <a:pt x="357759" y="337017"/>
                  </a:cubicBezTo>
                  <a:cubicBezTo>
                    <a:pt x="357511" y="336809"/>
                    <a:pt x="357149" y="336809"/>
                    <a:pt x="356902" y="337017"/>
                  </a:cubicBezTo>
                  <a:cubicBezTo>
                    <a:pt x="356122" y="337529"/>
                    <a:pt x="355470" y="338213"/>
                    <a:pt x="354997" y="339017"/>
                  </a:cubicBezTo>
                  <a:cubicBezTo>
                    <a:pt x="354651" y="339576"/>
                    <a:pt x="354235" y="340089"/>
                    <a:pt x="353759" y="340541"/>
                  </a:cubicBezTo>
                  <a:lnTo>
                    <a:pt x="352806" y="340541"/>
                  </a:lnTo>
                  <a:cubicBezTo>
                    <a:pt x="353740" y="339963"/>
                    <a:pt x="354499" y="339139"/>
                    <a:pt x="354997" y="338160"/>
                  </a:cubicBezTo>
                  <a:cubicBezTo>
                    <a:pt x="355204" y="337912"/>
                    <a:pt x="355204" y="337550"/>
                    <a:pt x="354997" y="337303"/>
                  </a:cubicBezTo>
                  <a:cubicBezTo>
                    <a:pt x="354749" y="337095"/>
                    <a:pt x="354387" y="337095"/>
                    <a:pt x="354140" y="337303"/>
                  </a:cubicBezTo>
                  <a:cubicBezTo>
                    <a:pt x="353743" y="337992"/>
                    <a:pt x="353227" y="338605"/>
                    <a:pt x="352616" y="339113"/>
                  </a:cubicBezTo>
                  <a:cubicBezTo>
                    <a:pt x="352541" y="338864"/>
                    <a:pt x="352541" y="338599"/>
                    <a:pt x="352616" y="338350"/>
                  </a:cubicBezTo>
                  <a:cubicBezTo>
                    <a:pt x="353639" y="338126"/>
                    <a:pt x="354569" y="337594"/>
                    <a:pt x="355283" y="336826"/>
                  </a:cubicBezTo>
                  <a:cubicBezTo>
                    <a:pt x="355614" y="336666"/>
                    <a:pt x="355752" y="336266"/>
                    <a:pt x="355590" y="335935"/>
                  </a:cubicBezTo>
                  <a:cubicBezTo>
                    <a:pt x="355429" y="335604"/>
                    <a:pt x="355031" y="335466"/>
                    <a:pt x="354700" y="335627"/>
                  </a:cubicBezTo>
                  <a:cubicBezTo>
                    <a:pt x="354586" y="335682"/>
                    <a:pt x="354492" y="335767"/>
                    <a:pt x="354425" y="335874"/>
                  </a:cubicBezTo>
                  <a:cubicBezTo>
                    <a:pt x="353903" y="336394"/>
                    <a:pt x="353290" y="336814"/>
                    <a:pt x="352616" y="337112"/>
                  </a:cubicBezTo>
                  <a:cubicBezTo>
                    <a:pt x="352699" y="336658"/>
                    <a:pt x="352897" y="336232"/>
                    <a:pt x="353187" y="335874"/>
                  </a:cubicBezTo>
                  <a:lnTo>
                    <a:pt x="353854" y="335874"/>
                  </a:lnTo>
                  <a:lnTo>
                    <a:pt x="355187" y="335112"/>
                  </a:lnTo>
                  <a:cubicBezTo>
                    <a:pt x="355424" y="334903"/>
                    <a:pt x="355446" y="334542"/>
                    <a:pt x="355238" y="334305"/>
                  </a:cubicBezTo>
                  <a:cubicBezTo>
                    <a:pt x="355223" y="334287"/>
                    <a:pt x="355205" y="334271"/>
                    <a:pt x="355187" y="334255"/>
                  </a:cubicBezTo>
                  <a:cubicBezTo>
                    <a:pt x="354940" y="334047"/>
                    <a:pt x="354578" y="334047"/>
                    <a:pt x="354330" y="334255"/>
                  </a:cubicBezTo>
                  <a:lnTo>
                    <a:pt x="356521" y="333016"/>
                  </a:lnTo>
                  <a:cubicBezTo>
                    <a:pt x="358702" y="329436"/>
                    <a:pt x="361435" y="326221"/>
                    <a:pt x="364617" y="323491"/>
                  </a:cubicBezTo>
                  <a:cubicBezTo>
                    <a:pt x="365753" y="322598"/>
                    <a:pt x="366749" y="321539"/>
                    <a:pt x="367570" y="320348"/>
                  </a:cubicBezTo>
                  <a:cubicBezTo>
                    <a:pt x="369810" y="311213"/>
                    <a:pt x="369810" y="301671"/>
                    <a:pt x="367570" y="292535"/>
                  </a:cubicBezTo>
                  <a:cubicBezTo>
                    <a:pt x="366112" y="283147"/>
                    <a:pt x="365473" y="273650"/>
                    <a:pt x="365665" y="264151"/>
                  </a:cubicBezTo>
                  <a:lnTo>
                    <a:pt x="366617" y="264151"/>
                  </a:lnTo>
                  <a:lnTo>
                    <a:pt x="368999" y="264817"/>
                  </a:lnTo>
                  <a:lnTo>
                    <a:pt x="371380" y="265389"/>
                  </a:lnTo>
                  <a:lnTo>
                    <a:pt x="373761" y="265960"/>
                  </a:lnTo>
                  <a:lnTo>
                    <a:pt x="376523" y="266627"/>
                  </a:lnTo>
                  <a:lnTo>
                    <a:pt x="379095" y="267103"/>
                  </a:lnTo>
                  <a:lnTo>
                    <a:pt x="386429" y="269104"/>
                  </a:lnTo>
                  <a:close/>
                  <a:moveTo>
                    <a:pt x="372142" y="348923"/>
                  </a:moveTo>
                  <a:lnTo>
                    <a:pt x="370808" y="348923"/>
                  </a:lnTo>
                  <a:cubicBezTo>
                    <a:pt x="371846" y="347998"/>
                    <a:pt x="372464" y="346692"/>
                    <a:pt x="372523" y="345304"/>
                  </a:cubicBezTo>
                  <a:cubicBezTo>
                    <a:pt x="372523" y="345304"/>
                    <a:pt x="372523" y="344542"/>
                    <a:pt x="371380" y="344542"/>
                  </a:cubicBezTo>
                  <a:cubicBezTo>
                    <a:pt x="370781" y="344444"/>
                    <a:pt x="370169" y="344444"/>
                    <a:pt x="369570" y="344542"/>
                  </a:cubicBezTo>
                  <a:cubicBezTo>
                    <a:pt x="371094" y="342827"/>
                    <a:pt x="372142" y="341113"/>
                    <a:pt x="371856" y="340160"/>
                  </a:cubicBezTo>
                  <a:cubicBezTo>
                    <a:pt x="371682" y="339695"/>
                    <a:pt x="371204" y="339416"/>
                    <a:pt x="370713" y="339493"/>
                  </a:cubicBezTo>
                  <a:lnTo>
                    <a:pt x="369665" y="339493"/>
                  </a:lnTo>
                  <a:cubicBezTo>
                    <a:pt x="370618" y="338541"/>
                    <a:pt x="371475" y="337398"/>
                    <a:pt x="371189" y="336541"/>
                  </a:cubicBezTo>
                  <a:cubicBezTo>
                    <a:pt x="370904" y="335684"/>
                    <a:pt x="371189" y="335779"/>
                    <a:pt x="369761" y="335779"/>
                  </a:cubicBezTo>
                  <a:cubicBezTo>
                    <a:pt x="370177" y="335240"/>
                    <a:pt x="370695" y="334786"/>
                    <a:pt x="371285" y="334445"/>
                  </a:cubicBezTo>
                  <a:cubicBezTo>
                    <a:pt x="372787" y="333700"/>
                    <a:pt x="374392" y="333187"/>
                    <a:pt x="376047" y="332921"/>
                  </a:cubicBezTo>
                  <a:cubicBezTo>
                    <a:pt x="376024" y="333778"/>
                    <a:pt x="376414" y="334592"/>
                    <a:pt x="377095" y="335112"/>
                  </a:cubicBezTo>
                  <a:cubicBezTo>
                    <a:pt x="376142" y="335112"/>
                    <a:pt x="375857" y="335112"/>
                    <a:pt x="375761" y="335779"/>
                  </a:cubicBezTo>
                  <a:cubicBezTo>
                    <a:pt x="375666" y="336445"/>
                    <a:pt x="375761" y="337589"/>
                    <a:pt x="376904" y="338446"/>
                  </a:cubicBezTo>
                  <a:cubicBezTo>
                    <a:pt x="376047" y="338446"/>
                    <a:pt x="375476" y="338446"/>
                    <a:pt x="375285" y="339017"/>
                  </a:cubicBezTo>
                  <a:cubicBezTo>
                    <a:pt x="375095" y="339589"/>
                    <a:pt x="375761" y="341398"/>
                    <a:pt x="377000" y="342922"/>
                  </a:cubicBezTo>
                  <a:cubicBezTo>
                    <a:pt x="375666" y="342351"/>
                    <a:pt x="374904" y="342922"/>
                    <a:pt x="374714" y="342922"/>
                  </a:cubicBezTo>
                  <a:cubicBezTo>
                    <a:pt x="374824" y="344442"/>
                    <a:pt x="375545" y="345850"/>
                    <a:pt x="376714" y="346828"/>
                  </a:cubicBezTo>
                  <a:lnTo>
                    <a:pt x="375190" y="346828"/>
                  </a:lnTo>
                  <a:cubicBezTo>
                    <a:pt x="374428" y="346828"/>
                    <a:pt x="374237" y="346828"/>
                    <a:pt x="374237" y="347494"/>
                  </a:cubicBezTo>
                  <a:cubicBezTo>
                    <a:pt x="374237" y="348161"/>
                    <a:pt x="376904" y="351400"/>
                    <a:pt x="378619" y="352543"/>
                  </a:cubicBezTo>
                  <a:lnTo>
                    <a:pt x="373856" y="353495"/>
                  </a:lnTo>
                  <a:cubicBezTo>
                    <a:pt x="373889" y="353147"/>
                    <a:pt x="373889" y="352796"/>
                    <a:pt x="373856" y="352447"/>
                  </a:cubicBezTo>
                  <a:cubicBezTo>
                    <a:pt x="373668" y="351773"/>
                    <a:pt x="373379" y="351131"/>
                    <a:pt x="372999" y="350542"/>
                  </a:cubicBezTo>
                  <a:cubicBezTo>
                    <a:pt x="373144" y="350110"/>
                    <a:pt x="373144" y="349641"/>
                    <a:pt x="372999" y="349209"/>
                  </a:cubicBezTo>
                  <a:cubicBezTo>
                    <a:pt x="372999" y="349209"/>
                    <a:pt x="372428" y="348638"/>
                    <a:pt x="371570" y="348638"/>
                  </a:cubicBezTo>
                  <a:lnTo>
                    <a:pt x="372142" y="348923"/>
                  </a:lnTo>
                  <a:close/>
                  <a:moveTo>
                    <a:pt x="373571" y="355781"/>
                  </a:moveTo>
                  <a:lnTo>
                    <a:pt x="378809" y="354734"/>
                  </a:lnTo>
                  <a:cubicBezTo>
                    <a:pt x="378347" y="355740"/>
                    <a:pt x="377996" y="356794"/>
                    <a:pt x="377762" y="357877"/>
                  </a:cubicBezTo>
                  <a:lnTo>
                    <a:pt x="375380" y="358829"/>
                  </a:lnTo>
                  <a:cubicBezTo>
                    <a:pt x="375380" y="358163"/>
                    <a:pt x="374428" y="357686"/>
                    <a:pt x="373285" y="357305"/>
                  </a:cubicBezTo>
                  <a:cubicBezTo>
                    <a:pt x="372142" y="356924"/>
                    <a:pt x="372999" y="355972"/>
                    <a:pt x="372999" y="355495"/>
                  </a:cubicBezTo>
                  <a:lnTo>
                    <a:pt x="373571" y="355781"/>
                  </a:lnTo>
                  <a:close/>
                  <a:moveTo>
                    <a:pt x="364046" y="344256"/>
                  </a:moveTo>
                  <a:lnTo>
                    <a:pt x="361093" y="342922"/>
                  </a:lnTo>
                  <a:lnTo>
                    <a:pt x="362807" y="342922"/>
                  </a:lnTo>
                  <a:cubicBezTo>
                    <a:pt x="363045" y="343284"/>
                    <a:pt x="363303" y="343637"/>
                    <a:pt x="363569" y="343970"/>
                  </a:cubicBezTo>
                  <a:lnTo>
                    <a:pt x="364046" y="344256"/>
                  </a:lnTo>
                  <a:close/>
                  <a:moveTo>
                    <a:pt x="355759" y="344256"/>
                  </a:moveTo>
                  <a:cubicBezTo>
                    <a:pt x="356521" y="344299"/>
                    <a:pt x="357220" y="343833"/>
                    <a:pt x="357473" y="343113"/>
                  </a:cubicBezTo>
                  <a:lnTo>
                    <a:pt x="358902" y="343113"/>
                  </a:lnTo>
                  <a:cubicBezTo>
                    <a:pt x="358239" y="344005"/>
                    <a:pt x="357242" y="344589"/>
                    <a:pt x="356140" y="344732"/>
                  </a:cubicBezTo>
                  <a:cubicBezTo>
                    <a:pt x="355458" y="344681"/>
                    <a:pt x="354801" y="344451"/>
                    <a:pt x="354235" y="344066"/>
                  </a:cubicBezTo>
                  <a:lnTo>
                    <a:pt x="354235" y="343113"/>
                  </a:lnTo>
                  <a:cubicBezTo>
                    <a:pt x="354494" y="342937"/>
                    <a:pt x="354833" y="342937"/>
                    <a:pt x="355092" y="343113"/>
                  </a:cubicBezTo>
                  <a:cubicBezTo>
                    <a:pt x="355084" y="343410"/>
                    <a:pt x="355149" y="343704"/>
                    <a:pt x="355283" y="343970"/>
                  </a:cubicBezTo>
                  <a:lnTo>
                    <a:pt x="355759" y="344256"/>
                  </a:lnTo>
                  <a:close/>
                  <a:moveTo>
                    <a:pt x="354711" y="342351"/>
                  </a:moveTo>
                  <a:lnTo>
                    <a:pt x="356235" y="342351"/>
                  </a:lnTo>
                  <a:lnTo>
                    <a:pt x="354711" y="342351"/>
                  </a:lnTo>
                  <a:close/>
                  <a:moveTo>
                    <a:pt x="361855" y="236147"/>
                  </a:moveTo>
                  <a:lnTo>
                    <a:pt x="361855" y="249482"/>
                  </a:lnTo>
                  <a:cubicBezTo>
                    <a:pt x="362022" y="254096"/>
                    <a:pt x="361800" y="258717"/>
                    <a:pt x="361188" y="263293"/>
                  </a:cubicBezTo>
                  <a:cubicBezTo>
                    <a:pt x="360994" y="263511"/>
                    <a:pt x="360994" y="263838"/>
                    <a:pt x="361188" y="264055"/>
                  </a:cubicBezTo>
                  <a:cubicBezTo>
                    <a:pt x="361365" y="264157"/>
                    <a:pt x="361582" y="264157"/>
                    <a:pt x="361760" y="264055"/>
                  </a:cubicBezTo>
                  <a:cubicBezTo>
                    <a:pt x="362541" y="255893"/>
                    <a:pt x="362731" y="247672"/>
                    <a:pt x="362331" y="239481"/>
                  </a:cubicBezTo>
                  <a:lnTo>
                    <a:pt x="362331" y="233480"/>
                  </a:lnTo>
                  <a:lnTo>
                    <a:pt x="363569" y="231385"/>
                  </a:lnTo>
                  <a:cubicBezTo>
                    <a:pt x="363569" y="245291"/>
                    <a:pt x="363569" y="259483"/>
                    <a:pt x="362712" y="265294"/>
                  </a:cubicBezTo>
                  <a:cubicBezTo>
                    <a:pt x="362708" y="265628"/>
                    <a:pt x="362953" y="265913"/>
                    <a:pt x="363284" y="265960"/>
                  </a:cubicBezTo>
                  <a:cubicBezTo>
                    <a:pt x="363086" y="275266"/>
                    <a:pt x="363692" y="284571"/>
                    <a:pt x="365093" y="293773"/>
                  </a:cubicBezTo>
                  <a:cubicBezTo>
                    <a:pt x="367174" y="302702"/>
                    <a:pt x="367174" y="311991"/>
                    <a:pt x="365093" y="320920"/>
                  </a:cubicBezTo>
                  <a:cubicBezTo>
                    <a:pt x="364308" y="321995"/>
                    <a:pt x="363379" y="322956"/>
                    <a:pt x="362331" y="323777"/>
                  </a:cubicBezTo>
                  <a:cubicBezTo>
                    <a:pt x="359721" y="325999"/>
                    <a:pt x="357387" y="328525"/>
                    <a:pt x="355378" y="331302"/>
                  </a:cubicBezTo>
                  <a:lnTo>
                    <a:pt x="354425" y="330826"/>
                  </a:lnTo>
                  <a:cubicBezTo>
                    <a:pt x="354948" y="330416"/>
                    <a:pt x="355234" y="329774"/>
                    <a:pt x="355187" y="329111"/>
                  </a:cubicBezTo>
                  <a:cubicBezTo>
                    <a:pt x="355096" y="328661"/>
                    <a:pt x="354695" y="328340"/>
                    <a:pt x="354235" y="328349"/>
                  </a:cubicBezTo>
                  <a:cubicBezTo>
                    <a:pt x="354235" y="327873"/>
                    <a:pt x="354806" y="327492"/>
                    <a:pt x="354806" y="327016"/>
                  </a:cubicBezTo>
                  <a:cubicBezTo>
                    <a:pt x="354722" y="326599"/>
                    <a:pt x="354373" y="326288"/>
                    <a:pt x="353949" y="326254"/>
                  </a:cubicBezTo>
                  <a:cubicBezTo>
                    <a:pt x="354388" y="325956"/>
                    <a:pt x="354641" y="325451"/>
                    <a:pt x="354616" y="324920"/>
                  </a:cubicBezTo>
                  <a:cubicBezTo>
                    <a:pt x="354552" y="324667"/>
                    <a:pt x="354377" y="324457"/>
                    <a:pt x="354140" y="324349"/>
                  </a:cubicBezTo>
                  <a:lnTo>
                    <a:pt x="356140" y="321872"/>
                  </a:lnTo>
                  <a:cubicBezTo>
                    <a:pt x="356051" y="321526"/>
                    <a:pt x="355734" y="321289"/>
                    <a:pt x="355378" y="321301"/>
                  </a:cubicBezTo>
                  <a:lnTo>
                    <a:pt x="355378" y="320348"/>
                  </a:lnTo>
                  <a:cubicBezTo>
                    <a:pt x="355201" y="320246"/>
                    <a:pt x="354983" y="320246"/>
                    <a:pt x="354806" y="320348"/>
                  </a:cubicBezTo>
                  <a:cubicBezTo>
                    <a:pt x="354978" y="319986"/>
                    <a:pt x="354978" y="319567"/>
                    <a:pt x="354806" y="319205"/>
                  </a:cubicBezTo>
                  <a:cubicBezTo>
                    <a:pt x="354682" y="318898"/>
                    <a:pt x="354375" y="318705"/>
                    <a:pt x="354044" y="318729"/>
                  </a:cubicBezTo>
                  <a:cubicBezTo>
                    <a:pt x="354059" y="318476"/>
                    <a:pt x="354059" y="318220"/>
                    <a:pt x="354044" y="317967"/>
                  </a:cubicBezTo>
                  <a:lnTo>
                    <a:pt x="354044" y="317395"/>
                  </a:lnTo>
                  <a:lnTo>
                    <a:pt x="352806" y="317395"/>
                  </a:lnTo>
                  <a:lnTo>
                    <a:pt x="352806" y="318824"/>
                  </a:lnTo>
                  <a:cubicBezTo>
                    <a:pt x="352570" y="318688"/>
                    <a:pt x="352280" y="318688"/>
                    <a:pt x="352044" y="318824"/>
                  </a:cubicBezTo>
                  <a:cubicBezTo>
                    <a:pt x="351874" y="319153"/>
                    <a:pt x="351874" y="319543"/>
                    <a:pt x="352044" y="319872"/>
                  </a:cubicBezTo>
                  <a:cubicBezTo>
                    <a:pt x="351859" y="319806"/>
                    <a:pt x="351657" y="319806"/>
                    <a:pt x="351472" y="319872"/>
                  </a:cubicBezTo>
                  <a:cubicBezTo>
                    <a:pt x="351280" y="320161"/>
                    <a:pt x="351280" y="320536"/>
                    <a:pt x="351472" y="320824"/>
                  </a:cubicBezTo>
                  <a:cubicBezTo>
                    <a:pt x="350901" y="320824"/>
                    <a:pt x="350711" y="320824"/>
                    <a:pt x="350711" y="321396"/>
                  </a:cubicBezTo>
                  <a:cubicBezTo>
                    <a:pt x="350540" y="321690"/>
                    <a:pt x="350540" y="322054"/>
                    <a:pt x="350711" y="322348"/>
                  </a:cubicBezTo>
                  <a:cubicBezTo>
                    <a:pt x="350436" y="322431"/>
                    <a:pt x="350222" y="322646"/>
                    <a:pt x="350139" y="322920"/>
                  </a:cubicBezTo>
                  <a:cubicBezTo>
                    <a:pt x="350110" y="323396"/>
                    <a:pt x="350330" y="323872"/>
                    <a:pt x="350711" y="324158"/>
                  </a:cubicBezTo>
                  <a:cubicBezTo>
                    <a:pt x="350271" y="324233"/>
                    <a:pt x="349928" y="324576"/>
                    <a:pt x="349853" y="325016"/>
                  </a:cubicBezTo>
                  <a:cubicBezTo>
                    <a:pt x="349678" y="325410"/>
                    <a:pt x="349678" y="325859"/>
                    <a:pt x="349853" y="326254"/>
                  </a:cubicBezTo>
                  <a:cubicBezTo>
                    <a:pt x="349359" y="326195"/>
                    <a:pt x="348902" y="326527"/>
                    <a:pt x="348806" y="327016"/>
                  </a:cubicBezTo>
                  <a:cubicBezTo>
                    <a:pt x="348767" y="327629"/>
                    <a:pt x="349013" y="328226"/>
                    <a:pt x="349472" y="328635"/>
                  </a:cubicBezTo>
                  <a:cubicBezTo>
                    <a:pt x="348955" y="328569"/>
                    <a:pt x="348467" y="328894"/>
                    <a:pt x="348329" y="329397"/>
                  </a:cubicBezTo>
                  <a:cubicBezTo>
                    <a:pt x="348350" y="330216"/>
                    <a:pt x="348734" y="330984"/>
                    <a:pt x="349377" y="331492"/>
                  </a:cubicBezTo>
                  <a:cubicBezTo>
                    <a:pt x="348234" y="331492"/>
                    <a:pt x="347853" y="331492"/>
                    <a:pt x="347758" y="332254"/>
                  </a:cubicBezTo>
                  <a:cubicBezTo>
                    <a:pt x="347663" y="333016"/>
                    <a:pt x="347758" y="334064"/>
                    <a:pt x="349282" y="335017"/>
                  </a:cubicBezTo>
                  <a:lnTo>
                    <a:pt x="348615" y="335017"/>
                  </a:lnTo>
                  <a:cubicBezTo>
                    <a:pt x="347567" y="335017"/>
                    <a:pt x="347186" y="335017"/>
                    <a:pt x="347091" y="335874"/>
                  </a:cubicBezTo>
                  <a:cubicBezTo>
                    <a:pt x="346996" y="336731"/>
                    <a:pt x="347853" y="338255"/>
                    <a:pt x="348806" y="339303"/>
                  </a:cubicBezTo>
                  <a:lnTo>
                    <a:pt x="347472" y="339303"/>
                  </a:lnTo>
                  <a:cubicBezTo>
                    <a:pt x="347138" y="339160"/>
                    <a:pt x="346759" y="339160"/>
                    <a:pt x="346424" y="339303"/>
                  </a:cubicBezTo>
                  <a:lnTo>
                    <a:pt x="340709" y="338827"/>
                  </a:lnTo>
                  <a:lnTo>
                    <a:pt x="338995" y="338827"/>
                  </a:lnTo>
                  <a:cubicBezTo>
                    <a:pt x="340138" y="337398"/>
                    <a:pt x="340900" y="336065"/>
                    <a:pt x="340614" y="335207"/>
                  </a:cubicBezTo>
                  <a:cubicBezTo>
                    <a:pt x="340328" y="334350"/>
                    <a:pt x="339852" y="334255"/>
                    <a:pt x="338423" y="334445"/>
                  </a:cubicBezTo>
                  <a:cubicBezTo>
                    <a:pt x="339662" y="333302"/>
                    <a:pt x="340328" y="332159"/>
                    <a:pt x="340043" y="331302"/>
                  </a:cubicBezTo>
                  <a:cubicBezTo>
                    <a:pt x="339757" y="330445"/>
                    <a:pt x="340043" y="330445"/>
                    <a:pt x="338709" y="330445"/>
                  </a:cubicBezTo>
                  <a:cubicBezTo>
                    <a:pt x="339471" y="329588"/>
                    <a:pt x="340043" y="328635"/>
                    <a:pt x="339852" y="328064"/>
                  </a:cubicBezTo>
                  <a:cubicBezTo>
                    <a:pt x="339711" y="327518"/>
                    <a:pt x="339164" y="327181"/>
                    <a:pt x="338614" y="327301"/>
                  </a:cubicBezTo>
                  <a:cubicBezTo>
                    <a:pt x="339158" y="326784"/>
                    <a:pt x="339438" y="326049"/>
                    <a:pt x="339376" y="325301"/>
                  </a:cubicBezTo>
                  <a:cubicBezTo>
                    <a:pt x="339207" y="324821"/>
                    <a:pt x="338741" y="324511"/>
                    <a:pt x="338233" y="324539"/>
                  </a:cubicBezTo>
                  <a:cubicBezTo>
                    <a:pt x="338654" y="324151"/>
                    <a:pt x="338866" y="323585"/>
                    <a:pt x="338804" y="323015"/>
                  </a:cubicBezTo>
                  <a:cubicBezTo>
                    <a:pt x="338682" y="322584"/>
                    <a:pt x="338299" y="322277"/>
                    <a:pt x="337852" y="322253"/>
                  </a:cubicBezTo>
                  <a:cubicBezTo>
                    <a:pt x="338280" y="321904"/>
                    <a:pt x="338526" y="321378"/>
                    <a:pt x="338519" y="320824"/>
                  </a:cubicBezTo>
                  <a:cubicBezTo>
                    <a:pt x="338465" y="320514"/>
                    <a:pt x="338245" y="320258"/>
                    <a:pt x="337947" y="320158"/>
                  </a:cubicBezTo>
                  <a:cubicBezTo>
                    <a:pt x="337947" y="320158"/>
                    <a:pt x="338519" y="319396"/>
                    <a:pt x="337947" y="319110"/>
                  </a:cubicBezTo>
                  <a:cubicBezTo>
                    <a:pt x="337376" y="318824"/>
                    <a:pt x="337947" y="318634"/>
                    <a:pt x="337090" y="318539"/>
                  </a:cubicBezTo>
                  <a:cubicBezTo>
                    <a:pt x="336233" y="318443"/>
                    <a:pt x="337566" y="317776"/>
                    <a:pt x="337090" y="317395"/>
                  </a:cubicBezTo>
                  <a:cubicBezTo>
                    <a:pt x="336614" y="317015"/>
                    <a:pt x="337090" y="317395"/>
                    <a:pt x="336423" y="317395"/>
                  </a:cubicBezTo>
                  <a:cubicBezTo>
                    <a:pt x="336628" y="316975"/>
                    <a:pt x="336628" y="316483"/>
                    <a:pt x="336423" y="316062"/>
                  </a:cubicBezTo>
                  <a:cubicBezTo>
                    <a:pt x="336279" y="315772"/>
                    <a:pt x="335985" y="315588"/>
                    <a:pt x="335661" y="315586"/>
                  </a:cubicBezTo>
                  <a:cubicBezTo>
                    <a:pt x="335691" y="315269"/>
                    <a:pt x="335691" y="314950"/>
                    <a:pt x="335661" y="314633"/>
                  </a:cubicBezTo>
                  <a:lnTo>
                    <a:pt x="335661" y="314062"/>
                  </a:lnTo>
                  <a:lnTo>
                    <a:pt x="334994" y="314062"/>
                  </a:lnTo>
                  <a:lnTo>
                    <a:pt x="334994" y="313586"/>
                  </a:lnTo>
                  <a:lnTo>
                    <a:pt x="334994" y="314062"/>
                  </a:lnTo>
                  <a:lnTo>
                    <a:pt x="337090" y="314062"/>
                  </a:lnTo>
                  <a:lnTo>
                    <a:pt x="337090" y="314728"/>
                  </a:lnTo>
                  <a:cubicBezTo>
                    <a:pt x="337055" y="315077"/>
                    <a:pt x="337055" y="315428"/>
                    <a:pt x="337090" y="315776"/>
                  </a:cubicBezTo>
                  <a:cubicBezTo>
                    <a:pt x="336759" y="315752"/>
                    <a:pt x="336452" y="315945"/>
                    <a:pt x="336328" y="316252"/>
                  </a:cubicBezTo>
                  <a:cubicBezTo>
                    <a:pt x="336123" y="316674"/>
                    <a:pt x="336123" y="317165"/>
                    <a:pt x="336328" y="317586"/>
                  </a:cubicBezTo>
                  <a:cubicBezTo>
                    <a:pt x="336145" y="317512"/>
                    <a:pt x="335939" y="317512"/>
                    <a:pt x="335756" y="317586"/>
                  </a:cubicBezTo>
                  <a:lnTo>
                    <a:pt x="335756" y="318729"/>
                  </a:lnTo>
                  <a:cubicBezTo>
                    <a:pt x="335375" y="318707"/>
                    <a:pt x="335026" y="318940"/>
                    <a:pt x="334899" y="319300"/>
                  </a:cubicBezTo>
                  <a:cubicBezTo>
                    <a:pt x="334899" y="319300"/>
                    <a:pt x="334899" y="319967"/>
                    <a:pt x="335375" y="320443"/>
                  </a:cubicBezTo>
                  <a:cubicBezTo>
                    <a:pt x="335091" y="320509"/>
                    <a:pt x="334869" y="320731"/>
                    <a:pt x="334804" y="321015"/>
                  </a:cubicBezTo>
                  <a:cubicBezTo>
                    <a:pt x="334832" y="321581"/>
                    <a:pt x="335112" y="322105"/>
                    <a:pt x="335566" y="322444"/>
                  </a:cubicBezTo>
                  <a:cubicBezTo>
                    <a:pt x="335090" y="322479"/>
                    <a:pt x="334699" y="322831"/>
                    <a:pt x="334613" y="323301"/>
                  </a:cubicBezTo>
                  <a:cubicBezTo>
                    <a:pt x="334567" y="323869"/>
                    <a:pt x="334776" y="324428"/>
                    <a:pt x="335185" y="324825"/>
                  </a:cubicBezTo>
                  <a:cubicBezTo>
                    <a:pt x="334673" y="324816"/>
                    <a:pt x="334230" y="325179"/>
                    <a:pt x="334137" y="325682"/>
                  </a:cubicBezTo>
                  <a:cubicBezTo>
                    <a:pt x="334076" y="326402"/>
                    <a:pt x="334358" y="327108"/>
                    <a:pt x="334899" y="327587"/>
                  </a:cubicBezTo>
                  <a:cubicBezTo>
                    <a:pt x="334382" y="327522"/>
                    <a:pt x="333894" y="327846"/>
                    <a:pt x="333756" y="328349"/>
                  </a:cubicBezTo>
                  <a:cubicBezTo>
                    <a:pt x="333756" y="329016"/>
                    <a:pt x="333756" y="329873"/>
                    <a:pt x="334994" y="330730"/>
                  </a:cubicBezTo>
                  <a:cubicBezTo>
                    <a:pt x="334376" y="330647"/>
                    <a:pt x="333783" y="331003"/>
                    <a:pt x="333566" y="331588"/>
                  </a:cubicBezTo>
                  <a:cubicBezTo>
                    <a:pt x="333616" y="332869"/>
                    <a:pt x="334292" y="334044"/>
                    <a:pt x="335375" y="334731"/>
                  </a:cubicBezTo>
                  <a:cubicBezTo>
                    <a:pt x="333946" y="334731"/>
                    <a:pt x="333375" y="334731"/>
                    <a:pt x="333185" y="335493"/>
                  </a:cubicBezTo>
                  <a:cubicBezTo>
                    <a:pt x="332994" y="336255"/>
                    <a:pt x="333185" y="337684"/>
                    <a:pt x="334804" y="339017"/>
                  </a:cubicBezTo>
                  <a:cubicBezTo>
                    <a:pt x="331851" y="339017"/>
                    <a:pt x="328898" y="339017"/>
                    <a:pt x="325850" y="339874"/>
                  </a:cubicBezTo>
                  <a:cubicBezTo>
                    <a:pt x="326109" y="339233"/>
                    <a:pt x="326109" y="338515"/>
                    <a:pt x="325850" y="337874"/>
                  </a:cubicBezTo>
                  <a:cubicBezTo>
                    <a:pt x="325584" y="337401"/>
                    <a:pt x="325056" y="337137"/>
                    <a:pt x="324517" y="337207"/>
                  </a:cubicBezTo>
                  <a:lnTo>
                    <a:pt x="323564" y="337207"/>
                  </a:lnTo>
                  <a:cubicBezTo>
                    <a:pt x="324530" y="336418"/>
                    <a:pt x="325062" y="335215"/>
                    <a:pt x="324993" y="333969"/>
                  </a:cubicBezTo>
                  <a:cubicBezTo>
                    <a:pt x="324993" y="333302"/>
                    <a:pt x="324136" y="332921"/>
                    <a:pt x="323183" y="333207"/>
                  </a:cubicBezTo>
                  <a:cubicBezTo>
                    <a:pt x="323835" y="332514"/>
                    <a:pt x="324179" y="331586"/>
                    <a:pt x="324136" y="330635"/>
                  </a:cubicBezTo>
                  <a:cubicBezTo>
                    <a:pt x="323921" y="330166"/>
                    <a:pt x="323395" y="329923"/>
                    <a:pt x="322897" y="330064"/>
                  </a:cubicBezTo>
                  <a:cubicBezTo>
                    <a:pt x="323357" y="329543"/>
                    <a:pt x="323565" y="328846"/>
                    <a:pt x="323469" y="328159"/>
                  </a:cubicBezTo>
                  <a:cubicBezTo>
                    <a:pt x="323377" y="327641"/>
                    <a:pt x="322881" y="327297"/>
                    <a:pt x="322363" y="327389"/>
                  </a:cubicBezTo>
                  <a:cubicBezTo>
                    <a:pt x="322351" y="327391"/>
                    <a:pt x="322338" y="327394"/>
                    <a:pt x="322326" y="327397"/>
                  </a:cubicBezTo>
                  <a:cubicBezTo>
                    <a:pt x="322538" y="326911"/>
                    <a:pt x="322538" y="326359"/>
                    <a:pt x="322326" y="325873"/>
                  </a:cubicBezTo>
                  <a:cubicBezTo>
                    <a:pt x="322182" y="325457"/>
                    <a:pt x="321812" y="325160"/>
                    <a:pt x="321374" y="325111"/>
                  </a:cubicBezTo>
                  <a:cubicBezTo>
                    <a:pt x="321747" y="324730"/>
                    <a:pt x="321953" y="324215"/>
                    <a:pt x="321945" y="323682"/>
                  </a:cubicBezTo>
                  <a:cubicBezTo>
                    <a:pt x="321903" y="323332"/>
                    <a:pt x="321628" y="323057"/>
                    <a:pt x="321278" y="323015"/>
                  </a:cubicBezTo>
                  <a:cubicBezTo>
                    <a:pt x="321465" y="322657"/>
                    <a:pt x="321465" y="322230"/>
                    <a:pt x="321278" y="321872"/>
                  </a:cubicBezTo>
                  <a:cubicBezTo>
                    <a:pt x="321278" y="321872"/>
                    <a:pt x="321278" y="321301"/>
                    <a:pt x="320421" y="321301"/>
                  </a:cubicBezTo>
                  <a:cubicBezTo>
                    <a:pt x="319564" y="321301"/>
                    <a:pt x="320421" y="320539"/>
                    <a:pt x="320421" y="320253"/>
                  </a:cubicBezTo>
                  <a:cubicBezTo>
                    <a:pt x="320214" y="320134"/>
                    <a:pt x="319961" y="320134"/>
                    <a:pt x="319754" y="320253"/>
                  </a:cubicBezTo>
                  <a:cubicBezTo>
                    <a:pt x="319959" y="319832"/>
                    <a:pt x="319959" y="319340"/>
                    <a:pt x="319754" y="318919"/>
                  </a:cubicBezTo>
                  <a:cubicBezTo>
                    <a:pt x="319518" y="318783"/>
                    <a:pt x="319229" y="318783"/>
                    <a:pt x="318992" y="318919"/>
                  </a:cubicBezTo>
                  <a:cubicBezTo>
                    <a:pt x="319022" y="318602"/>
                    <a:pt x="319022" y="318284"/>
                    <a:pt x="318992" y="317967"/>
                  </a:cubicBezTo>
                  <a:lnTo>
                    <a:pt x="318992" y="317300"/>
                  </a:lnTo>
                  <a:lnTo>
                    <a:pt x="318421" y="317300"/>
                  </a:lnTo>
                  <a:lnTo>
                    <a:pt x="318421" y="316824"/>
                  </a:lnTo>
                  <a:lnTo>
                    <a:pt x="318421" y="317300"/>
                  </a:lnTo>
                  <a:lnTo>
                    <a:pt x="317945" y="317300"/>
                  </a:lnTo>
                  <a:lnTo>
                    <a:pt x="317945" y="317967"/>
                  </a:lnTo>
                  <a:cubicBezTo>
                    <a:pt x="317905" y="318347"/>
                    <a:pt x="317905" y="318730"/>
                    <a:pt x="317945" y="319110"/>
                  </a:cubicBezTo>
                  <a:cubicBezTo>
                    <a:pt x="317648" y="319125"/>
                    <a:pt x="317388" y="319311"/>
                    <a:pt x="317278" y="319586"/>
                  </a:cubicBezTo>
                  <a:lnTo>
                    <a:pt x="317278" y="320824"/>
                  </a:lnTo>
                  <a:cubicBezTo>
                    <a:pt x="317008" y="320852"/>
                    <a:pt x="316782" y="321041"/>
                    <a:pt x="316706" y="321301"/>
                  </a:cubicBezTo>
                  <a:cubicBezTo>
                    <a:pt x="316706" y="321301"/>
                    <a:pt x="316706" y="321872"/>
                    <a:pt x="317183" y="322348"/>
                  </a:cubicBezTo>
                  <a:cubicBezTo>
                    <a:pt x="316810" y="322381"/>
                    <a:pt x="316502" y="322650"/>
                    <a:pt x="316421" y="323015"/>
                  </a:cubicBezTo>
                  <a:cubicBezTo>
                    <a:pt x="316384" y="323472"/>
                    <a:pt x="316604" y="323912"/>
                    <a:pt x="316992" y="324158"/>
                  </a:cubicBezTo>
                  <a:cubicBezTo>
                    <a:pt x="316708" y="324224"/>
                    <a:pt x="316486" y="324446"/>
                    <a:pt x="316421" y="324730"/>
                  </a:cubicBezTo>
                  <a:cubicBezTo>
                    <a:pt x="316425" y="325351"/>
                    <a:pt x="316749" y="325927"/>
                    <a:pt x="317278" y="326254"/>
                  </a:cubicBezTo>
                  <a:cubicBezTo>
                    <a:pt x="316866" y="326315"/>
                    <a:pt x="316529" y="326614"/>
                    <a:pt x="316421" y="327016"/>
                  </a:cubicBezTo>
                  <a:cubicBezTo>
                    <a:pt x="316382" y="327602"/>
                    <a:pt x="316631" y="328170"/>
                    <a:pt x="317087" y="328540"/>
                  </a:cubicBezTo>
                  <a:cubicBezTo>
                    <a:pt x="316325" y="328540"/>
                    <a:pt x="316135" y="329111"/>
                    <a:pt x="316135" y="329397"/>
                  </a:cubicBezTo>
                  <a:cubicBezTo>
                    <a:pt x="316135" y="330147"/>
                    <a:pt x="316487" y="330852"/>
                    <a:pt x="317087" y="331302"/>
                  </a:cubicBezTo>
                  <a:cubicBezTo>
                    <a:pt x="318040" y="330635"/>
                    <a:pt x="318040" y="331397"/>
                    <a:pt x="318040" y="331397"/>
                  </a:cubicBezTo>
                  <a:cubicBezTo>
                    <a:pt x="318040" y="331397"/>
                    <a:pt x="318040" y="333016"/>
                    <a:pt x="319373" y="333778"/>
                  </a:cubicBezTo>
                  <a:cubicBezTo>
                    <a:pt x="318135" y="333778"/>
                    <a:pt x="317754" y="334350"/>
                    <a:pt x="317754" y="334731"/>
                  </a:cubicBezTo>
                  <a:cubicBezTo>
                    <a:pt x="317754" y="335112"/>
                    <a:pt x="318421" y="336826"/>
                    <a:pt x="319754" y="337779"/>
                  </a:cubicBezTo>
                  <a:cubicBezTo>
                    <a:pt x="318516" y="337779"/>
                    <a:pt x="317849" y="337779"/>
                    <a:pt x="317659" y="338636"/>
                  </a:cubicBezTo>
                  <a:cubicBezTo>
                    <a:pt x="317468" y="339493"/>
                    <a:pt x="317659" y="340255"/>
                    <a:pt x="318802" y="341208"/>
                  </a:cubicBezTo>
                  <a:cubicBezTo>
                    <a:pt x="316325" y="341779"/>
                    <a:pt x="313849" y="342351"/>
                    <a:pt x="311277" y="343113"/>
                  </a:cubicBezTo>
                  <a:cubicBezTo>
                    <a:pt x="311453" y="342653"/>
                    <a:pt x="311453" y="342144"/>
                    <a:pt x="311277" y="341684"/>
                  </a:cubicBezTo>
                  <a:cubicBezTo>
                    <a:pt x="311066" y="341204"/>
                    <a:pt x="310556" y="340930"/>
                    <a:pt x="310039" y="341017"/>
                  </a:cubicBezTo>
                  <a:cubicBezTo>
                    <a:pt x="309550" y="340843"/>
                    <a:pt x="309021" y="340810"/>
                    <a:pt x="308515" y="340922"/>
                  </a:cubicBezTo>
                  <a:cubicBezTo>
                    <a:pt x="309379" y="340040"/>
                    <a:pt x="309799" y="338815"/>
                    <a:pt x="309658" y="337589"/>
                  </a:cubicBezTo>
                  <a:cubicBezTo>
                    <a:pt x="309658" y="336922"/>
                    <a:pt x="308705" y="336731"/>
                    <a:pt x="307753" y="336922"/>
                  </a:cubicBezTo>
                  <a:cubicBezTo>
                    <a:pt x="308330" y="336233"/>
                    <a:pt x="308605" y="335340"/>
                    <a:pt x="308515" y="334445"/>
                  </a:cubicBezTo>
                  <a:cubicBezTo>
                    <a:pt x="308296" y="333928"/>
                    <a:pt x="307707" y="333676"/>
                    <a:pt x="307181" y="333874"/>
                  </a:cubicBezTo>
                  <a:cubicBezTo>
                    <a:pt x="307462" y="333237"/>
                    <a:pt x="307462" y="332511"/>
                    <a:pt x="307181" y="331873"/>
                  </a:cubicBezTo>
                  <a:cubicBezTo>
                    <a:pt x="307001" y="331366"/>
                    <a:pt x="306466" y="331078"/>
                    <a:pt x="305943" y="331207"/>
                  </a:cubicBezTo>
                  <a:cubicBezTo>
                    <a:pt x="306144" y="330719"/>
                    <a:pt x="306144" y="330170"/>
                    <a:pt x="305943" y="329683"/>
                  </a:cubicBezTo>
                  <a:cubicBezTo>
                    <a:pt x="305785" y="329236"/>
                    <a:pt x="305369" y="328933"/>
                    <a:pt x="304895" y="328921"/>
                  </a:cubicBezTo>
                  <a:cubicBezTo>
                    <a:pt x="305133" y="328441"/>
                    <a:pt x="305133" y="327877"/>
                    <a:pt x="304895" y="327397"/>
                  </a:cubicBezTo>
                  <a:cubicBezTo>
                    <a:pt x="304830" y="327113"/>
                    <a:pt x="304608" y="326891"/>
                    <a:pt x="304324" y="326825"/>
                  </a:cubicBezTo>
                  <a:cubicBezTo>
                    <a:pt x="316371" y="317331"/>
                    <a:pt x="326135" y="305255"/>
                    <a:pt x="332899" y="291488"/>
                  </a:cubicBezTo>
                  <a:lnTo>
                    <a:pt x="361855" y="236147"/>
                  </a:lnTo>
                  <a:close/>
                  <a:moveTo>
                    <a:pt x="303371" y="345685"/>
                  </a:moveTo>
                  <a:lnTo>
                    <a:pt x="296132" y="348352"/>
                  </a:lnTo>
                  <a:cubicBezTo>
                    <a:pt x="296728" y="347600"/>
                    <a:pt x="296970" y="346629"/>
                    <a:pt x="296799" y="345685"/>
                  </a:cubicBezTo>
                  <a:cubicBezTo>
                    <a:pt x="296799" y="345113"/>
                    <a:pt x="295942" y="344827"/>
                    <a:pt x="294989" y="345113"/>
                  </a:cubicBezTo>
                  <a:cubicBezTo>
                    <a:pt x="295454" y="344484"/>
                    <a:pt x="295659" y="343699"/>
                    <a:pt x="295561" y="342922"/>
                  </a:cubicBezTo>
                  <a:cubicBezTo>
                    <a:pt x="295561" y="342351"/>
                    <a:pt x="294989" y="342161"/>
                    <a:pt x="294323" y="342351"/>
                  </a:cubicBezTo>
                  <a:cubicBezTo>
                    <a:pt x="294556" y="341803"/>
                    <a:pt x="294556" y="341184"/>
                    <a:pt x="294323" y="340637"/>
                  </a:cubicBezTo>
                  <a:cubicBezTo>
                    <a:pt x="294148" y="340172"/>
                    <a:pt x="293670" y="339893"/>
                    <a:pt x="293180" y="339970"/>
                  </a:cubicBezTo>
                  <a:cubicBezTo>
                    <a:pt x="293371" y="339546"/>
                    <a:pt x="293371" y="339060"/>
                    <a:pt x="293180" y="338636"/>
                  </a:cubicBezTo>
                  <a:cubicBezTo>
                    <a:pt x="293014" y="338209"/>
                    <a:pt x="292589" y="337938"/>
                    <a:pt x="292132" y="337969"/>
                  </a:cubicBezTo>
                  <a:cubicBezTo>
                    <a:pt x="292323" y="337546"/>
                    <a:pt x="292323" y="337060"/>
                    <a:pt x="292132" y="336636"/>
                  </a:cubicBezTo>
                  <a:cubicBezTo>
                    <a:pt x="295635" y="334735"/>
                    <a:pt x="299008" y="332603"/>
                    <a:pt x="302228" y="330254"/>
                  </a:cubicBezTo>
                  <a:cubicBezTo>
                    <a:pt x="301839" y="330383"/>
                    <a:pt x="301548" y="330710"/>
                    <a:pt x="301466" y="331112"/>
                  </a:cubicBezTo>
                  <a:cubicBezTo>
                    <a:pt x="301432" y="331719"/>
                    <a:pt x="301722" y="332298"/>
                    <a:pt x="302228" y="332636"/>
                  </a:cubicBezTo>
                  <a:cubicBezTo>
                    <a:pt x="301562" y="332636"/>
                    <a:pt x="301371" y="333302"/>
                    <a:pt x="301371" y="333493"/>
                  </a:cubicBezTo>
                  <a:cubicBezTo>
                    <a:pt x="301343" y="334298"/>
                    <a:pt x="301742" y="335058"/>
                    <a:pt x="302419" y="335493"/>
                  </a:cubicBezTo>
                  <a:cubicBezTo>
                    <a:pt x="301562" y="335493"/>
                    <a:pt x="301371" y="335969"/>
                    <a:pt x="301371" y="336255"/>
                  </a:cubicBezTo>
                  <a:cubicBezTo>
                    <a:pt x="301371" y="336541"/>
                    <a:pt x="301943" y="337779"/>
                    <a:pt x="302990" y="338541"/>
                  </a:cubicBezTo>
                  <a:cubicBezTo>
                    <a:pt x="301752" y="338541"/>
                    <a:pt x="301466" y="339208"/>
                    <a:pt x="301371" y="339589"/>
                  </a:cubicBezTo>
                  <a:cubicBezTo>
                    <a:pt x="301276" y="339970"/>
                    <a:pt x="302133" y="341589"/>
                    <a:pt x="303562" y="342446"/>
                  </a:cubicBezTo>
                  <a:cubicBezTo>
                    <a:pt x="302419" y="342446"/>
                    <a:pt x="301752" y="342446"/>
                    <a:pt x="301562" y="343589"/>
                  </a:cubicBezTo>
                  <a:cubicBezTo>
                    <a:pt x="301371" y="344732"/>
                    <a:pt x="302514" y="344827"/>
                    <a:pt x="303371" y="345685"/>
                  </a:cubicBezTo>
                  <a:close/>
                  <a:moveTo>
                    <a:pt x="297275" y="295393"/>
                  </a:moveTo>
                  <a:cubicBezTo>
                    <a:pt x="295942" y="296726"/>
                    <a:pt x="292418" y="295393"/>
                    <a:pt x="291275" y="294440"/>
                  </a:cubicBezTo>
                  <a:cubicBezTo>
                    <a:pt x="290132" y="293488"/>
                    <a:pt x="288703" y="289582"/>
                    <a:pt x="290132" y="288154"/>
                  </a:cubicBezTo>
                  <a:lnTo>
                    <a:pt x="302609" y="276247"/>
                  </a:lnTo>
                  <a:lnTo>
                    <a:pt x="303752" y="277390"/>
                  </a:lnTo>
                  <a:lnTo>
                    <a:pt x="309563" y="283010"/>
                  </a:lnTo>
                  <a:lnTo>
                    <a:pt x="297275" y="295393"/>
                  </a:lnTo>
                  <a:close/>
                  <a:moveTo>
                    <a:pt x="289465" y="253197"/>
                  </a:moveTo>
                  <a:lnTo>
                    <a:pt x="298133" y="244529"/>
                  </a:lnTo>
                  <a:lnTo>
                    <a:pt x="305372" y="251863"/>
                  </a:lnTo>
                  <a:lnTo>
                    <a:pt x="301371" y="255864"/>
                  </a:lnTo>
                  <a:lnTo>
                    <a:pt x="302228" y="257293"/>
                  </a:lnTo>
                  <a:lnTo>
                    <a:pt x="301657" y="257959"/>
                  </a:lnTo>
                  <a:lnTo>
                    <a:pt x="330232" y="286058"/>
                  </a:lnTo>
                  <a:cubicBezTo>
                    <a:pt x="331565" y="287487"/>
                    <a:pt x="330232" y="290725"/>
                    <a:pt x="329184" y="291868"/>
                  </a:cubicBezTo>
                  <a:cubicBezTo>
                    <a:pt x="328136" y="293012"/>
                    <a:pt x="324707" y="294154"/>
                    <a:pt x="323374" y="292726"/>
                  </a:cubicBezTo>
                  <a:lnTo>
                    <a:pt x="293942" y="263293"/>
                  </a:lnTo>
                  <a:lnTo>
                    <a:pt x="290227" y="267008"/>
                  </a:lnTo>
                  <a:cubicBezTo>
                    <a:pt x="290227" y="267008"/>
                    <a:pt x="286322" y="262912"/>
                    <a:pt x="286226" y="262912"/>
                  </a:cubicBezTo>
                  <a:cubicBezTo>
                    <a:pt x="289234" y="260672"/>
                    <a:pt x="290527" y="256795"/>
                    <a:pt x="289465" y="253197"/>
                  </a:cubicBezTo>
                  <a:close/>
                  <a:moveTo>
                    <a:pt x="328708" y="264151"/>
                  </a:moveTo>
                  <a:lnTo>
                    <a:pt x="320802" y="271675"/>
                  </a:lnTo>
                  <a:lnTo>
                    <a:pt x="314135" y="265008"/>
                  </a:lnTo>
                  <a:lnTo>
                    <a:pt x="321564" y="258055"/>
                  </a:lnTo>
                  <a:lnTo>
                    <a:pt x="321564" y="256816"/>
                  </a:lnTo>
                  <a:lnTo>
                    <a:pt x="322231" y="253387"/>
                  </a:lnTo>
                  <a:lnTo>
                    <a:pt x="322231" y="251959"/>
                  </a:lnTo>
                  <a:lnTo>
                    <a:pt x="321469" y="251197"/>
                  </a:lnTo>
                  <a:lnTo>
                    <a:pt x="325850" y="246910"/>
                  </a:lnTo>
                  <a:lnTo>
                    <a:pt x="326612" y="247672"/>
                  </a:lnTo>
                  <a:lnTo>
                    <a:pt x="327279" y="247196"/>
                  </a:lnTo>
                  <a:lnTo>
                    <a:pt x="328708" y="247958"/>
                  </a:lnTo>
                  <a:lnTo>
                    <a:pt x="332994" y="246625"/>
                  </a:lnTo>
                  <a:lnTo>
                    <a:pt x="341090" y="254721"/>
                  </a:lnTo>
                  <a:lnTo>
                    <a:pt x="339471" y="260055"/>
                  </a:lnTo>
                  <a:lnTo>
                    <a:pt x="338900" y="259579"/>
                  </a:lnTo>
                  <a:lnTo>
                    <a:pt x="340519" y="261198"/>
                  </a:lnTo>
                  <a:lnTo>
                    <a:pt x="336137" y="265579"/>
                  </a:lnTo>
                  <a:lnTo>
                    <a:pt x="333851" y="263293"/>
                  </a:lnTo>
                  <a:lnTo>
                    <a:pt x="335090" y="264532"/>
                  </a:lnTo>
                  <a:lnTo>
                    <a:pt x="330708" y="265675"/>
                  </a:lnTo>
                  <a:lnTo>
                    <a:pt x="328708" y="264151"/>
                  </a:lnTo>
                  <a:close/>
                  <a:moveTo>
                    <a:pt x="366713" y="227575"/>
                  </a:moveTo>
                  <a:lnTo>
                    <a:pt x="368427" y="223860"/>
                  </a:lnTo>
                  <a:lnTo>
                    <a:pt x="368427" y="236147"/>
                  </a:lnTo>
                  <a:cubicBezTo>
                    <a:pt x="368427" y="248053"/>
                    <a:pt x="368427" y="259483"/>
                    <a:pt x="367951" y="263484"/>
                  </a:cubicBezTo>
                  <a:lnTo>
                    <a:pt x="367379" y="263484"/>
                  </a:lnTo>
                  <a:lnTo>
                    <a:pt x="367379" y="260626"/>
                  </a:lnTo>
                  <a:lnTo>
                    <a:pt x="367379" y="263293"/>
                  </a:lnTo>
                  <a:lnTo>
                    <a:pt x="366903" y="263293"/>
                  </a:lnTo>
                  <a:cubicBezTo>
                    <a:pt x="365665" y="255673"/>
                    <a:pt x="366236" y="241195"/>
                    <a:pt x="365665" y="227479"/>
                  </a:cubicBezTo>
                  <a:lnTo>
                    <a:pt x="366713" y="227575"/>
                  </a:lnTo>
                  <a:close/>
                  <a:moveTo>
                    <a:pt x="373285" y="213573"/>
                  </a:moveTo>
                  <a:lnTo>
                    <a:pt x="373285" y="212906"/>
                  </a:lnTo>
                  <a:lnTo>
                    <a:pt x="373285" y="217002"/>
                  </a:lnTo>
                  <a:cubicBezTo>
                    <a:pt x="373281" y="217336"/>
                    <a:pt x="373526" y="217621"/>
                    <a:pt x="373856" y="217669"/>
                  </a:cubicBezTo>
                  <a:cubicBezTo>
                    <a:pt x="374187" y="217621"/>
                    <a:pt x="374432" y="217336"/>
                    <a:pt x="374428" y="217002"/>
                  </a:cubicBezTo>
                  <a:lnTo>
                    <a:pt x="374428" y="209668"/>
                  </a:lnTo>
                  <a:lnTo>
                    <a:pt x="374428" y="225193"/>
                  </a:lnTo>
                  <a:cubicBezTo>
                    <a:pt x="374428" y="241100"/>
                    <a:pt x="374428" y="257483"/>
                    <a:pt x="373380" y="265389"/>
                  </a:cubicBezTo>
                  <a:lnTo>
                    <a:pt x="372809" y="265389"/>
                  </a:lnTo>
                  <a:lnTo>
                    <a:pt x="372809" y="261769"/>
                  </a:lnTo>
                  <a:lnTo>
                    <a:pt x="372809" y="264817"/>
                  </a:lnTo>
                  <a:cubicBezTo>
                    <a:pt x="373666" y="259769"/>
                    <a:pt x="373666" y="243386"/>
                    <a:pt x="373666" y="227575"/>
                  </a:cubicBezTo>
                  <a:cubicBezTo>
                    <a:pt x="372523" y="222526"/>
                    <a:pt x="372523" y="217764"/>
                    <a:pt x="372523" y="213478"/>
                  </a:cubicBezTo>
                  <a:lnTo>
                    <a:pt x="373285" y="213573"/>
                  </a:lnTo>
                  <a:close/>
                  <a:moveTo>
                    <a:pt x="377857" y="203572"/>
                  </a:moveTo>
                  <a:lnTo>
                    <a:pt x="377857" y="204524"/>
                  </a:lnTo>
                  <a:cubicBezTo>
                    <a:pt x="378074" y="204227"/>
                    <a:pt x="378009" y="203810"/>
                    <a:pt x="377712" y="203593"/>
                  </a:cubicBezTo>
                  <a:cubicBezTo>
                    <a:pt x="377561" y="203483"/>
                    <a:pt x="377373" y="203440"/>
                    <a:pt x="377190" y="203476"/>
                  </a:cubicBezTo>
                  <a:lnTo>
                    <a:pt x="377857" y="203572"/>
                  </a:lnTo>
                  <a:close/>
                  <a:moveTo>
                    <a:pt x="387382" y="198904"/>
                  </a:moveTo>
                  <a:lnTo>
                    <a:pt x="387382" y="202143"/>
                  </a:lnTo>
                  <a:cubicBezTo>
                    <a:pt x="387296" y="201016"/>
                    <a:pt x="387105" y="199900"/>
                    <a:pt x="386810" y="198809"/>
                  </a:cubicBezTo>
                  <a:lnTo>
                    <a:pt x="387382" y="198904"/>
                  </a:lnTo>
                  <a:close/>
                  <a:moveTo>
                    <a:pt x="382143" y="214811"/>
                  </a:moveTo>
                  <a:cubicBezTo>
                    <a:pt x="383326" y="210555"/>
                    <a:pt x="385158" y="206508"/>
                    <a:pt x="387572" y="202810"/>
                  </a:cubicBezTo>
                  <a:lnTo>
                    <a:pt x="387572" y="204810"/>
                  </a:lnTo>
                  <a:cubicBezTo>
                    <a:pt x="387344" y="204651"/>
                    <a:pt x="387039" y="204651"/>
                    <a:pt x="386810" y="204810"/>
                  </a:cubicBezTo>
                  <a:cubicBezTo>
                    <a:pt x="386289" y="206286"/>
                    <a:pt x="385653" y="207720"/>
                    <a:pt x="384905" y="209096"/>
                  </a:cubicBezTo>
                  <a:cubicBezTo>
                    <a:pt x="383953" y="210906"/>
                    <a:pt x="382905" y="213097"/>
                    <a:pt x="382143" y="215192"/>
                  </a:cubicBezTo>
                  <a:cubicBezTo>
                    <a:pt x="381571" y="215192"/>
                    <a:pt x="381571" y="214906"/>
                    <a:pt x="381571" y="214621"/>
                  </a:cubicBezTo>
                  <a:lnTo>
                    <a:pt x="382143" y="214811"/>
                  </a:lnTo>
                  <a:close/>
                  <a:moveTo>
                    <a:pt x="382143" y="219097"/>
                  </a:moveTo>
                  <a:lnTo>
                    <a:pt x="382143" y="219574"/>
                  </a:lnTo>
                  <a:lnTo>
                    <a:pt x="382143" y="219097"/>
                  </a:lnTo>
                  <a:close/>
                  <a:moveTo>
                    <a:pt x="381286" y="207001"/>
                  </a:moveTo>
                  <a:lnTo>
                    <a:pt x="381286" y="207096"/>
                  </a:lnTo>
                  <a:cubicBezTo>
                    <a:pt x="381286" y="206715"/>
                    <a:pt x="381286" y="205667"/>
                    <a:pt x="381953" y="205000"/>
                  </a:cubicBezTo>
                  <a:lnTo>
                    <a:pt x="381286" y="207001"/>
                  </a:lnTo>
                  <a:close/>
                  <a:moveTo>
                    <a:pt x="381286" y="202048"/>
                  </a:moveTo>
                  <a:lnTo>
                    <a:pt x="380714" y="203286"/>
                  </a:lnTo>
                  <a:lnTo>
                    <a:pt x="380714" y="201762"/>
                  </a:lnTo>
                  <a:lnTo>
                    <a:pt x="381286" y="202048"/>
                  </a:lnTo>
                  <a:close/>
                  <a:moveTo>
                    <a:pt x="380810" y="218431"/>
                  </a:moveTo>
                  <a:lnTo>
                    <a:pt x="380810" y="212906"/>
                  </a:lnTo>
                  <a:cubicBezTo>
                    <a:pt x="380790" y="212558"/>
                    <a:pt x="380790" y="212207"/>
                    <a:pt x="380810" y="211858"/>
                  </a:cubicBezTo>
                  <a:lnTo>
                    <a:pt x="380810" y="234718"/>
                  </a:lnTo>
                  <a:cubicBezTo>
                    <a:pt x="381286" y="245101"/>
                    <a:pt x="381095" y="255502"/>
                    <a:pt x="380238" y="265865"/>
                  </a:cubicBezTo>
                  <a:lnTo>
                    <a:pt x="379667" y="265865"/>
                  </a:lnTo>
                  <a:lnTo>
                    <a:pt x="379667" y="262341"/>
                  </a:lnTo>
                  <a:lnTo>
                    <a:pt x="379667" y="265294"/>
                  </a:lnTo>
                  <a:lnTo>
                    <a:pt x="378905" y="265294"/>
                  </a:lnTo>
                  <a:cubicBezTo>
                    <a:pt x="380207" y="249455"/>
                    <a:pt x="380589" y="233553"/>
                    <a:pt x="380047" y="217669"/>
                  </a:cubicBezTo>
                  <a:lnTo>
                    <a:pt x="380047" y="203953"/>
                  </a:lnTo>
                  <a:lnTo>
                    <a:pt x="380047" y="206715"/>
                  </a:lnTo>
                  <a:cubicBezTo>
                    <a:pt x="379962" y="206896"/>
                    <a:pt x="379962" y="207106"/>
                    <a:pt x="380047" y="207286"/>
                  </a:cubicBezTo>
                  <a:lnTo>
                    <a:pt x="380047" y="216811"/>
                  </a:lnTo>
                  <a:cubicBezTo>
                    <a:pt x="380043" y="217127"/>
                    <a:pt x="380295" y="217387"/>
                    <a:pt x="380611" y="217391"/>
                  </a:cubicBezTo>
                  <a:cubicBezTo>
                    <a:pt x="380646" y="217392"/>
                    <a:pt x="380680" y="217389"/>
                    <a:pt x="380714" y="217383"/>
                  </a:cubicBezTo>
                  <a:cubicBezTo>
                    <a:pt x="380399" y="217393"/>
                    <a:pt x="380151" y="217657"/>
                    <a:pt x="380162" y="217973"/>
                  </a:cubicBezTo>
                  <a:cubicBezTo>
                    <a:pt x="380165" y="218067"/>
                    <a:pt x="380191" y="218158"/>
                    <a:pt x="380238" y="218240"/>
                  </a:cubicBezTo>
                  <a:lnTo>
                    <a:pt x="380810" y="218431"/>
                  </a:lnTo>
                  <a:close/>
                  <a:moveTo>
                    <a:pt x="379190" y="200714"/>
                  </a:moveTo>
                  <a:lnTo>
                    <a:pt x="379190" y="199952"/>
                  </a:lnTo>
                  <a:lnTo>
                    <a:pt x="379190" y="201095"/>
                  </a:lnTo>
                  <a:cubicBezTo>
                    <a:pt x="379111" y="200783"/>
                    <a:pt x="378845" y="200554"/>
                    <a:pt x="378524" y="200524"/>
                  </a:cubicBezTo>
                  <a:lnTo>
                    <a:pt x="379190" y="200714"/>
                  </a:lnTo>
                  <a:close/>
                  <a:moveTo>
                    <a:pt x="337947" y="283772"/>
                  </a:moveTo>
                  <a:cubicBezTo>
                    <a:pt x="342592" y="271891"/>
                    <a:pt x="345356" y="259358"/>
                    <a:pt x="346139" y="246625"/>
                  </a:cubicBezTo>
                  <a:lnTo>
                    <a:pt x="362998" y="212335"/>
                  </a:lnTo>
                  <a:lnTo>
                    <a:pt x="373190" y="191665"/>
                  </a:lnTo>
                  <a:lnTo>
                    <a:pt x="388620" y="160423"/>
                  </a:lnTo>
                  <a:lnTo>
                    <a:pt x="395669" y="161185"/>
                  </a:lnTo>
                  <a:lnTo>
                    <a:pt x="337947" y="283772"/>
                  </a:lnTo>
                  <a:close/>
                  <a:moveTo>
                    <a:pt x="367475" y="200524"/>
                  </a:moveTo>
                  <a:lnTo>
                    <a:pt x="367475" y="199666"/>
                  </a:lnTo>
                  <a:lnTo>
                    <a:pt x="367475" y="200524"/>
                  </a:lnTo>
                  <a:close/>
                  <a:moveTo>
                    <a:pt x="373475" y="188332"/>
                  </a:moveTo>
                  <a:lnTo>
                    <a:pt x="373475" y="187474"/>
                  </a:lnTo>
                  <a:cubicBezTo>
                    <a:pt x="374533" y="185130"/>
                    <a:pt x="375710" y="182842"/>
                    <a:pt x="377000" y="180616"/>
                  </a:cubicBezTo>
                  <a:lnTo>
                    <a:pt x="373475" y="188332"/>
                  </a:lnTo>
                  <a:close/>
                  <a:moveTo>
                    <a:pt x="378428" y="178235"/>
                  </a:moveTo>
                  <a:cubicBezTo>
                    <a:pt x="378428" y="176235"/>
                    <a:pt x="379000" y="174044"/>
                    <a:pt x="379381" y="171663"/>
                  </a:cubicBezTo>
                  <a:cubicBezTo>
                    <a:pt x="379878" y="172482"/>
                    <a:pt x="379878" y="173511"/>
                    <a:pt x="379381" y="174330"/>
                  </a:cubicBezTo>
                  <a:lnTo>
                    <a:pt x="378428" y="178235"/>
                  </a:lnTo>
                  <a:close/>
                  <a:moveTo>
                    <a:pt x="435578" y="82985"/>
                  </a:moveTo>
                  <a:cubicBezTo>
                    <a:pt x="434316" y="83880"/>
                    <a:pt x="433488" y="85262"/>
                    <a:pt x="433292" y="86795"/>
                  </a:cubicBezTo>
                  <a:cubicBezTo>
                    <a:pt x="433237" y="87703"/>
                    <a:pt x="432688" y="88508"/>
                    <a:pt x="431864" y="88891"/>
                  </a:cubicBezTo>
                  <a:lnTo>
                    <a:pt x="431006" y="89462"/>
                  </a:lnTo>
                  <a:lnTo>
                    <a:pt x="434150" y="82699"/>
                  </a:lnTo>
                  <a:lnTo>
                    <a:pt x="435578" y="82985"/>
                  </a:lnTo>
                  <a:close/>
                  <a:moveTo>
                    <a:pt x="426530" y="71936"/>
                  </a:moveTo>
                  <a:cubicBezTo>
                    <a:pt x="426156" y="72250"/>
                    <a:pt x="425739" y="72506"/>
                    <a:pt x="425291" y="72698"/>
                  </a:cubicBezTo>
                  <a:cubicBezTo>
                    <a:pt x="425291" y="72698"/>
                    <a:pt x="425958" y="71650"/>
                    <a:pt x="426244" y="71174"/>
                  </a:cubicBezTo>
                  <a:lnTo>
                    <a:pt x="427101" y="69555"/>
                  </a:lnTo>
                  <a:cubicBezTo>
                    <a:pt x="427101" y="68602"/>
                    <a:pt x="427958" y="67650"/>
                    <a:pt x="428339" y="66697"/>
                  </a:cubicBezTo>
                  <a:cubicBezTo>
                    <a:pt x="428960" y="65363"/>
                    <a:pt x="429408" y="63954"/>
                    <a:pt x="429673" y="62506"/>
                  </a:cubicBezTo>
                  <a:cubicBezTo>
                    <a:pt x="430625" y="57553"/>
                    <a:pt x="432530" y="52981"/>
                    <a:pt x="439198" y="52219"/>
                  </a:cubicBezTo>
                  <a:lnTo>
                    <a:pt x="441865" y="52219"/>
                  </a:lnTo>
                  <a:lnTo>
                    <a:pt x="443389" y="52791"/>
                  </a:lnTo>
                  <a:cubicBezTo>
                    <a:pt x="444216" y="53267"/>
                    <a:pt x="444957" y="53879"/>
                    <a:pt x="445580" y="54601"/>
                  </a:cubicBezTo>
                  <a:lnTo>
                    <a:pt x="446056" y="54601"/>
                  </a:lnTo>
                  <a:cubicBezTo>
                    <a:pt x="447074" y="55454"/>
                    <a:pt x="448000" y="56412"/>
                    <a:pt x="448818" y="57458"/>
                  </a:cubicBezTo>
                  <a:cubicBezTo>
                    <a:pt x="448843" y="57237"/>
                    <a:pt x="448843" y="57013"/>
                    <a:pt x="448818" y="56791"/>
                  </a:cubicBezTo>
                  <a:cubicBezTo>
                    <a:pt x="449357" y="57478"/>
                    <a:pt x="449776" y="58251"/>
                    <a:pt x="450056" y="59077"/>
                  </a:cubicBezTo>
                  <a:cubicBezTo>
                    <a:pt x="450856" y="61744"/>
                    <a:pt x="450552" y="64631"/>
                    <a:pt x="449199" y="67078"/>
                  </a:cubicBezTo>
                  <a:cubicBezTo>
                    <a:pt x="447339" y="70657"/>
                    <a:pt x="446237" y="74580"/>
                    <a:pt x="445961" y="78604"/>
                  </a:cubicBezTo>
                  <a:cubicBezTo>
                    <a:pt x="444914" y="78124"/>
                    <a:pt x="444046" y="77324"/>
                    <a:pt x="443484" y="76318"/>
                  </a:cubicBezTo>
                  <a:cubicBezTo>
                    <a:pt x="442695" y="75063"/>
                    <a:pt x="442056" y="73720"/>
                    <a:pt x="441579" y="72317"/>
                  </a:cubicBezTo>
                  <a:lnTo>
                    <a:pt x="440436" y="73555"/>
                  </a:lnTo>
                  <a:lnTo>
                    <a:pt x="438531" y="75746"/>
                  </a:lnTo>
                  <a:cubicBezTo>
                    <a:pt x="438487" y="75302"/>
                    <a:pt x="438487" y="74857"/>
                    <a:pt x="438531" y="74413"/>
                  </a:cubicBezTo>
                  <a:cubicBezTo>
                    <a:pt x="438674" y="74213"/>
                    <a:pt x="438674" y="73945"/>
                    <a:pt x="438531" y="73746"/>
                  </a:cubicBezTo>
                  <a:cubicBezTo>
                    <a:pt x="438322" y="73509"/>
                    <a:pt x="437961" y="73487"/>
                    <a:pt x="437724" y="73695"/>
                  </a:cubicBezTo>
                  <a:cubicBezTo>
                    <a:pt x="437706" y="73711"/>
                    <a:pt x="437690" y="73728"/>
                    <a:pt x="437674" y="73746"/>
                  </a:cubicBezTo>
                  <a:lnTo>
                    <a:pt x="435769" y="77270"/>
                  </a:lnTo>
                  <a:cubicBezTo>
                    <a:pt x="435769" y="76222"/>
                    <a:pt x="435769" y="75175"/>
                    <a:pt x="435197" y="73936"/>
                  </a:cubicBezTo>
                  <a:lnTo>
                    <a:pt x="435197" y="71650"/>
                  </a:lnTo>
                  <a:lnTo>
                    <a:pt x="433864" y="71650"/>
                  </a:lnTo>
                  <a:lnTo>
                    <a:pt x="432340" y="73174"/>
                  </a:lnTo>
                  <a:cubicBezTo>
                    <a:pt x="432340" y="73651"/>
                    <a:pt x="431673" y="73174"/>
                    <a:pt x="431102" y="73936"/>
                  </a:cubicBezTo>
                  <a:lnTo>
                    <a:pt x="431102" y="74698"/>
                  </a:lnTo>
                  <a:lnTo>
                    <a:pt x="429292" y="70317"/>
                  </a:lnTo>
                  <a:lnTo>
                    <a:pt x="426530" y="71936"/>
                  </a:lnTo>
                  <a:close/>
                  <a:moveTo>
                    <a:pt x="430054" y="76127"/>
                  </a:moveTo>
                  <a:lnTo>
                    <a:pt x="430054" y="76794"/>
                  </a:lnTo>
                  <a:cubicBezTo>
                    <a:pt x="431387" y="76794"/>
                    <a:pt x="432435" y="75460"/>
                    <a:pt x="433483" y="73651"/>
                  </a:cubicBezTo>
                  <a:lnTo>
                    <a:pt x="433483" y="74698"/>
                  </a:lnTo>
                  <a:cubicBezTo>
                    <a:pt x="433483" y="75079"/>
                    <a:pt x="433959" y="77556"/>
                    <a:pt x="434054" y="78699"/>
                  </a:cubicBezTo>
                  <a:lnTo>
                    <a:pt x="403765" y="144802"/>
                  </a:lnTo>
                  <a:lnTo>
                    <a:pt x="401860" y="145564"/>
                  </a:lnTo>
                  <a:lnTo>
                    <a:pt x="401098" y="145564"/>
                  </a:lnTo>
                  <a:cubicBezTo>
                    <a:pt x="399958" y="144796"/>
                    <a:pt x="398653" y="144306"/>
                    <a:pt x="397288" y="144136"/>
                  </a:cubicBezTo>
                  <a:lnTo>
                    <a:pt x="397288" y="143564"/>
                  </a:lnTo>
                  <a:lnTo>
                    <a:pt x="430054" y="76127"/>
                  </a:lnTo>
                  <a:close/>
                  <a:moveTo>
                    <a:pt x="402717" y="108512"/>
                  </a:moveTo>
                  <a:cubicBezTo>
                    <a:pt x="403094" y="108592"/>
                    <a:pt x="403483" y="108592"/>
                    <a:pt x="403860" y="108512"/>
                  </a:cubicBezTo>
                  <a:lnTo>
                    <a:pt x="406051" y="107655"/>
                  </a:lnTo>
                  <a:cubicBezTo>
                    <a:pt x="406304" y="107374"/>
                    <a:pt x="406636" y="107175"/>
                    <a:pt x="407003" y="107083"/>
                  </a:cubicBezTo>
                  <a:cubicBezTo>
                    <a:pt x="407402" y="108544"/>
                    <a:pt x="407626" y="110047"/>
                    <a:pt x="407670" y="111560"/>
                  </a:cubicBezTo>
                  <a:cubicBezTo>
                    <a:pt x="407643" y="113208"/>
                    <a:pt x="408002" y="114839"/>
                    <a:pt x="408718" y="116323"/>
                  </a:cubicBezTo>
                  <a:lnTo>
                    <a:pt x="408051" y="117751"/>
                  </a:lnTo>
                  <a:lnTo>
                    <a:pt x="405765" y="122323"/>
                  </a:lnTo>
                  <a:lnTo>
                    <a:pt x="404622" y="124705"/>
                  </a:lnTo>
                  <a:cubicBezTo>
                    <a:pt x="404517" y="121498"/>
                    <a:pt x="404103" y="118308"/>
                    <a:pt x="403384" y="115180"/>
                  </a:cubicBezTo>
                  <a:cubicBezTo>
                    <a:pt x="402749" y="112822"/>
                    <a:pt x="402492" y="110379"/>
                    <a:pt x="402622" y="107941"/>
                  </a:cubicBezTo>
                  <a:cubicBezTo>
                    <a:pt x="402380" y="108066"/>
                    <a:pt x="402260" y="108346"/>
                    <a:pt x="402336" y="108607"/>
                  </a:cubicBezTo>
                  <a:lnTo>
                    <a:pt x="402717" y="108512"/>
                  </a:lnTo>
                  <a:close/>
                  <a:moveTo>
                    <a:pt x="410909" y="106607"/>
                  </a:moveTo>
                  <a:cubicBezTo>
                    <a:pt x="410998" y="106296"/>
                    <a:pt x="410998" y="105966"/>
                    <a:pt x="410909" y="105655"/>
                  </a:cubicBezTo>
                  <a:cubicBezTo>
                    <a:pt x="410791" y="104919"/>
                    <a:pt x="411041" y="104173"/>
                    <a:pt x="411575" y="103654"/>
                  </a:cubicBezTo>
                  <a:cubicBezTo>
                    <a:pt x="411736" y="104279"/>
                    <a:pt x="411736" y="104935"/>
                    <a:pt x="411575" y="105559"/>
                  </a:cubicBezTo>
                  <a:cubicBezTo>
                    <a:pt x="411398" y="106472"/>
                    <a:pt x="411398" y="107409"/>
                    <a:pt x="411575" y="108322"/>
                  </a:cubicBezTo>
                  <a:lnTo>
                    <a:pt x="410813" y="109846"/>
                  </a:lnTo>
                  <a:lnTo>
                    <a:pt x="409480" y="112417"/>
                  </a:lnTo>
                  <a:lnTo>
                    <a:pt x="408242" y="114989"/>
                  </a:lnTo>
                  <a:cubicBezTo>
                    <a:pt x="407878" y="113849"/>
                    <a:pt x="407685" y="112661"/>
                    <a:pt x="407670" y="111465"/>
                  </a:cubicBezTo>
                  <a:cubicBezTo>
                    <a:pt x="407612" y="110053"/>
                    <a:pt x="407420" y="108649"/>
                    <a:pt x="407099" y="107274"/>
                  </a:cubicBezTo>
                  <a:cubicBezTo>
                    <a:pt x="407504" y="107384"/>
                    <a:pt x="407931" y="107384"/>
                    <a:pt x="408337" y="107274"/>
                  </a:cubicBezTo>
                  <a:lnTo>
                    <a:pt x="409670" y="107274"/>
                  </a:lnTo>
                  <a:lnTo>
                    <a:pt x="410909" y="106607"/>
                  </a:lnTo>
                  <a:close/>
                  <a:moveTo>
                    <a:pt x="413195" y="103178"/>
                  </a:moveTo>
                  <a:cubicBezTo>
                    <a:pt x="413861" y="103178"/>
                    <a:pt x="414528" y="103178"/>
                    <a:pt x="414719" y="102321"/>
                  </a:cubicBezTo>
                  <a:cubicBezTo>
                    <a:pt x="414737" y="102638"/>
                    <a:pt x="414737" y="102956"/>
                    <a:pt x="414719" y="103273"/>
                  </a:cubicBezTo>
                  <a:lnTo>
                    <a:pt x="413004" y="106798"/>
                  </a:lnTo>
                  <a:cubicBezTo>
                    <a:pt x="412959" y="106291"/>
                    <a:pt x="412959" y="105780"/>
                    <a:pt x="413004" y="105274"/>
                  </a:cubicBezTo>
                  <a:cubicBezTo>
                    <a:pt x="413235" y="104634"/>
                    <a:pt x="413333" y="103953"/>
                    <a:pt x="413290" y="103273"/>
                  </a:cubicBezTo>
                  <a:lnTo>
                    <a:pt x="413195" y="103178"/>
                  </a:lnTo>
                  <a:close/>
                  <a:moveTo>
                    <a:pt x="415766" y="100892"/>
                  </a:moveTo>
                  <a:cubicBezTo>
                    <a:pt x="416043" y="100790"/>
                    <a:pt x="416347" y="100790"/>
                    <a:pt x="416624" y="100892"/>
                  </a:cubicBezTo>
                  <a:lnTo>
                    <a:pt x="416147" y="101845"/>
                  </a:lnTo>
                  <a:cubicBezTo>
                    <a:pt x="415941" y="101520"/>
                    <a:pt x="415683" y="101231"/>
                    <a:pt x="415385" y="100987"/>
                  </a:cubicBezTo>
                  <a:lnTo>
                    <a:pt x="415766" y="100892"/>
                  </a:lnTo>
                  <a:close/>
                  <a:moveTo>
                    <a:pt x="437007" y="22216"/>
                  </a:moveTo>
                  <a:lnTo>
                    <a:pt x="437579" y="21644"/>
                  </a:lnTo>
                  <a:lnTo>
                    <a:pt x="438150" y="21073"/>
                  </a:lnTo>
                  <a:cubicBezTo>
                    <a:pt x="439561" y="20277"/>
                    <a:pt x="440293" y="18658"/>
                    <a:pt x="439960" y="17072"/>
                  </a:cubicBezTo>
                  <a:cubicBezTo>
                    <a:pt x="440590" y="16516"/>
                    <a:pt x="441405" y="16211"/>
                    <a:pt x="442246" y="16215"/>
                  </a:cubicBezTo>
                  <a:cubicBezTo>
                    <a:pt x="443206" y="16273"/>
                    <a:pt x="444100" y="16720"/>
                    <a:pt x="444722" y="17453"/>
                  </a:cubicBezTo>
                  <a:cubicBezTo>
                    <a:pt x="445449" y="18151"/>
                    <a:pt x="445861" y="19113"/>
                    <a:pt x="445865" y="20120"/>
                  </a:cubicBezTo>
                  <a:cubicBezTo>
                    <a:pt x="445870" y="20962"/>
                    <a:pt x="445564" y="21775"/>
                    <a:pt x="445008" y="22406"/>
                  </a:cubicBezTo>
                  <a:cubicBezTo>
                    <a:pt x="444391" y="22729"/>
                    <a:pt x="443704" y="22892"/>
                    <a:pt x="443008" y="22882"/>
                  </a:cubicBezTo>
                  <a:lnTo>
                    <a:pt x="441865" y="22882"/>
                  </a:lnTo>
                  <a:cubicBezTo>
                    <a:pt x="440945" y="22855"/>
                    <a:pt x="440052" y="23198"/>
                    <a:pt x="439388" y="23835"/>
                  </a:cubicBezTo>
                  <a:lnTo>
                    <a:pt x="438817" y="24406"/>
                  </a:lnTo>
                  <a:lnTo>
                    <a:pt x="438245" y="24978"/>
                  </a:lnTo>
                  <a:lnTo>
                    <a:pt x="437769" y="25549"/>
                  </a:lnTo>
                  <a:lnTo>
                    <a:pt x="437293" y="26026"/>
                  </a:lnTo>
                  <a:lnTo>
                    <a:pt x="436245" y="26026"/>
                  </a:lnTo>
                  <a:lnTo>
                    <a:pt x="437007" y="22216"/>
                  </a:lnTo>
                  <a:close/>
                  <a:moveTo>
                    <a:pt x="430625" y="28788"/>
                  </a:moveTo>
                  <a:lnTo>
                    <a:pt x="431197" y="28788"/>
                  </a:lnTo>
                  <a:lnTo>
                    <a:pt x="430721" y="29264"/>
                  </a:lnTo>
                  <a:lnTo>
                    <a:pt x="430625" y="28788"/>
                  </a:lnTo>
                  <a:close/>
                  <a:moveTo>
                    <a:pt x="425672" y="19263"/>
                  </a:moveTo>
                  <a:lnTo>
                    <a:pt x="425672" y="16405"/>
                  </a:lnTo>
                  <a:cubicBezTo>
                    <a:pt x="426009" y="15309"/>
                    <a:pt x="425834" y="14120"/>
                    <a:pt x="425196" y="13167"/>
                  </a:cubicBezTo>
                  <a:lnTo>
                    <a:pt x="425196" y="12691"/>
                  </a:lnTo>
                  <a:cubicBezTo>
                    <a:pt x="425889" y="11042"/>
                    <a:pt x="427788" y="10267"/>
                    <a:pt x="429437" y="10961"/>
                  </a:cubicBezTo>
                  <a:cubicBezTo>
                    <a:pt x="429517" y="10995"/>
                    <a:pt x="429596" y="11031"/>
                    <a:pt x="429673" y="11071"/>
                  </a:cubicBezTo>
                  <a:cubicBezTo>
                    <a:pt x="430613" y="11375"/>
                    <a:pt x="431377" y="12069"/>
                    <a:pt x="431768" y="12976"/>
                  </a:cubicBezTo>
                  <a:cubicBezTo>
                    <a:pt x="432045" y="13746"/>
                    <a:pt x="432045" y="14588"/>
                    <a:pt x="431768" y="15358"/>
                  </a:cubicBezTo>
                  <a:cubicBezTo>
                    <a:pt x="431276" y="15801"/>
                    <a:pt x="430690" y="16126"/>
                    <a:pt x="430054" y="16310"/>
                  </a:cubicBezTo>
                  <a:cubicBezTo>
                    <a:pt x="429160" y="16529"/>
                    <a:pt x="428379" y="17072"/>
                    <a:pt x="427863" y="17834"/>
                  </a:cubicBezTo>
                  <a:lnTo>
                    <a:pt x="427863" y="21263"/>
                  </a:lnTo>
                  <a:lnTo>
                    <a:pt x="426625" y="24502"/>
                  </a:lnTo>
                  <a:lnTo>
                    <a:pt x="426625" y="24978"/>
                  </a:lnTo>
                  <a:lnTo>
                    <a:pt x="422815" y="26597"/>
                  </a:lnTo>
                  <a:lnTo>
                    <a:pt x="422815" y="27169"/>
                  </a:lnTo>
                  <a:lnTo>
                    <a:pt x="422243" y="27169"/>
                  </a:lnTo>
                  <a:cubicBezTo>
                    <a:pt x="422815" y="25740"/>
                    <a:pt x="424148" y="22597"/>
                    <a:pt x="425291" y="19644"/>
                  </a:cubicBezTo>
                  <a:lnTo>
                    <a:pt x="425672" y="19263"/>
                  </a:lnTo>
                  <a:close/>
                  <a:moveTo>
                    <a:pt x="428244" y="28788"/>
                  </a:moveTo>
                  <a:cubicBezTo>
                    <a:pt x="429432" y="29410"/>
                    <a:pt x="430372" y="30418"/>
                    <a:pt x="430911" y="31645"/>
                  </a:cubicBezTo>
                  <a:lnTo>
                    <a:pt x="432245" y="31645"/>
                  </a:lnTo>
                  <a:lnTo>
                    <a:pt x="433578" y="30502"/>
                  </a:lnTo>
                  <a:lnTo>
                    <a:pt x="434054" y="31550"/>
                  </a:lnTo>
                  <a:cubicBezTo>
                    <a:pt x="434875" y="33788"/>
                    <a:pt x="434440" y="36293"/>
                    <a:pt x="432911" y="38122"/>
                  </a:cubicBezTo>
                  <a:cubicBezTo>
                    <a:pt x="432049" y="39123"/>
                    <a:pt x="430803" y="39712"/>
                    <a:pt x="429482" y="39742"/>
                  </a:cubicBezTo>
                  <a:lnTo>
                    <a:pt x="427577" y="39742"/>
                  </a:lnTo>
                  <a:lnTo>
                    <a:pt x="428244" y="39742"/>
                  </a:lnTo>
                  <a:lnTo>
                    <a:pt x="426720" y="39742"/>
                  </a:lnTo>
                  <a:cubicBezTo>
                    <a:pt x="426295" y="39534"/>
                    <a:pt x="425982" y="39152"/>
                    <a:pt x="425863" y="38694"/>
                  </a:cubicBezTo>
                  <a:lnTo>
                    <a:pt x="425291" y="40408"/>
                  </a:lnTo>
                  <a:cubicBezTo>
                    <a:pt x="424516" y="43768"/>
                    <a:pt x="421823" y="46349"/>
                    <a:pt x="418433" y="46981"/>
                  </a:cubicBezTo>
                  <a:cubicBezTo>
                    <a:pt x="418280" y="46922"/>
                    <a:pt x="418110" y="46922"/>
                    <a:pt x="417957" y="46981"/>
                  </a:cubicBezTo>
                  <a:cubicBezTo>
                    <a:pt x="417957" y="46981"/>
                    <a:pt x="410813" y="50695"/>
                    <a:pt x="407384" y="47933"/>
                  </a:cubicBezTo>
                  <a:lnTo>
                    <a:pt x="405670" y="47933"/>
                  </a:lnTo>
                  <a:lnTo>
                    <a:pt x="404908" y="47266"/>
                  </a:lnTo>
                  <a:cubicBezTo>
                    <a:pt x="406300" y="48053"/>
                    <a:pt x="407881" y="48448"/>
                    <a:pt x="409480" y="48409"/>
                  </a:cubicBezTo>
                  <a:cubicBezTo>
                    <a:pt x="412821" y="48286"/>
                    <a:pt x="416085" y="47372"/>
                    <a:pt x="419005" y="45742"/>
                  </a:cubicBezTo>
                  <a:cubicBezTo>
                    <a:pt x="419212" y="45495"/>
                    <a:pt x="419212" y="45133"/>
                    <a:pt x="419005" y="44885"/>
                  </a:cubicBezTo>
                  <a:cubicBezTo>
                    <a:pt x="418757" y="44677"/>
                    <a:pt x="418395" y="44677"/>
                    <a:pt x="418147" y="44885"/>
                  </a:cubicBezTo>
                  <a:cubicBezTo>
                    <a:pt x="418147" y="44885"/>
                    <a:pt x="408051" y="50791"/>
                    <a:pt x="403860" y="44885"/>
                  </a:cubicBezTo>
                  <a:lnTo>
                    <a:pt x="403860" y="43742"/>
                  </a:lnTo>
                  <a:cubicBezTo>
                    <a:pt x="406003" y="45247"/>
                    <a:pt x="408575" y="46019"/>
                    <a:pt x="411194" y="45933"/>
                  </a:cubicBezTo>
                  <a:lnTo>
                    <a:pt x="413004" y="45933"/>
                  </a:lnTo>
                  <a:cubicBezTo>
                    <a:pt x="413337" y="45777"/>
                    <a:pt x="413481" y="45380"/>
                    <a:pt x="413325" y="45046"/>
                  </a:cubicBezTo>
                  <a:cubicBezTo>
                    <a:pt x="413315" y="45024"/>
                    <a:pt x="413303" y="45002"/>
                    <a:pt x="413290" y="44980"/>
                  </a:cubicBezTo>
                  <a:cubicBezTo>
                    <a:pt x="413242" y="44650"/>
                    <a:pt x="412957" y="44406"/>
                    <a:pt x="412623" y="44409"/>
                  </a:cubicBezTo>
                  <a:cubicBezTo>
                    <a:pt x="409180" y="44946"/>
                    <a:pt x="405677" y="43895"/>
                    <a:pt x="403098" y="41551"/>
                  </a:cubicBezTo>
                  <a:cubicBezTo>
                    <a:pt x="403129" y="41139"/>
                    <a:pt x="403129" y="40725"/>
                    <a:pt x="403098" y="40313"/>
                  </a:cubicBezTo>
                  <a:cubicBezTo>
                    <a:pt x="405968" y="42050"/>
                    <a:pt x="409269" y="42942"/>
                    <a:pt x="412623" y="42885"/>
                  </a:cubicBezTo>
                  <a:cubicBezTo>
                    <a:pt x="417078" y="43091"/>
                    <a:pt x="421431" y="41515"/>
                    <a:pt x="424720" y="38503"/>
                  </a:cubicBezTo>
                  <a:cubicBezTo>
                    <a:pt x="424924" y="37787"/>
                    <a:pt x="424924" y="37029"/>
                    <a:pt x="424720" y="36313"/>
                  </a:cubicBezTo>
                  <a:cubicBezTo>
                    <a:pt x="424749" y="36060"/>
                    <a:pt x="424749" y="35804"/>
                    <a:pt x="424720" y="35551"/>
                  </a:cubicBezTo>
                  <a:lnTo>
                    <a:pt x="422815" y="33169"/>
                  </a:lnTo>
                  <a:lnTo>
                    <a:pt x="420243" y="30788"/>
                  </a:lnTo>
                  <a:lnTo>
                    <a:pt x="419576" y="30312"/>
                  </a:lnTo>
                  <a:cubicBezTo>
                    <a:pt x="422001" y="28589"/>
                    <a:pt x="425165" y="28298"/>
                    <a:pt x="427863" y="29550"/>
                  </a:cubicBezTo>
                  <a:lnTo>
                    <a:pt x="428244" y="28788"/>
                  </a:lnTo>
                  <a:close/>
                  <a:moveTo>
                    <a:pt x="422243" y="51076"/>
                  </a:moveTo>
                  <a:cubicBezTo>
                    <a:pt x="420588" y="54518"/>
                    <a:pt x="417536" y="57084"/>
                    <a:pt x="413861" y="58125"/>
                  </a:cubicBezTo>
                  <a:cubicBezTo>
                    <a:pt x="414197" y="57416"/>
                    <a:pt x="414484" y="56684"/>
                    <a:pt x="414719" y="55934"/>
                  </a:cubicBezTo>
                  <a:cubicBezTo>
                    <a:pt x="417428" y="55315"/>
                    <a:pt x="419887" y="53887"/>
                    <a:pt x="421767" y="51838"/>
                  </a:cubicBezTo>
                  <a:lnTo>
                    <a:pt x="422243" y="51076"/>
                  </a:lnTo>
                  <a:close/>
                  <a:moveTo>
                    <a:pt x="414528" y="55172"/>
                  </a:moveTo>
                  <a:cubicBezTo>
                    <a:pt x="414543" y="54918"/>
                    <a:pt x="414543" y="54664"/>
                    <a:pt x="414528" y="54410"/>
                  </a:cubicBezTo>
                  <a:cubicBezTo>
                    <a:pt x="417343" y="53707"/>
                    <a:pt x="419831" y="52060"/>
                    <a:pt x="421577" y="49743"/>
                  </a:cubicBezTo>
                  <a:cubicBezTo>
                    <a:pt x="420040" y="52416"/>
                    <a:pt x="417505" y="54369"/>
                    <a:pt x="414528" y="55172"/>
                  </a:cubicBezTo>
                  <a:close/>
                  <a:moveTo>
                    <a:pt x="420910" y="48600"/>
                  </a:moveTo>
                  <a:cubicBezTo>
                    <a:pt x="419325" y="50766"/>
                    <a:pt x="417088" y="52368"/>
                    <a:pt x="414528" y="53172"/>
                  </a:cubicBezTo>
                  <a:cubicBezTo>
                    <a:pt x="414420" y="52696"/>
                    <a:pt x="414227" y="52244"/>
                    <a:pt x="413957" y="51838"/>
                  </a:cubicBezTo>
                  <a:cubicBezTo>
                    <a:pt x="413388" y="51091"/>
                    <a:pt x="412514" y="50636"/>
                    <a:pt x="411575" y="50600"/>
                  </a:cubicBezTo>
                  <a:cubicBezTo>
                    <a:pt x="413603" y="50234"/>
                    <a:pt x="415562" y="49559"/>
                    <a:pt x="417386" y="48600"/>
                  </a:cubicBezTo>
                  <a:cubicBezTo>
                    <a:pt x="419233" y="48116"/>
                    <a:pt x="420893" y="47087"/>
                    <a:pt x="422148" y="45647"/>
                  </a:cubicBezTo>
                  <a:lnTo>
                    <a:pt x="420910" y="48600"/>
                  </a:lnTo>
                  <a:close/>
                  <a:moveTo>
                    <a:pt x="422339" y="47743"/>
                  </a:moveTo>
                  <a:cubicBezTo>
                    <a:pt x="423101" y="47133"/>
                    <a:pt x="423767" y="46428"/>
                    <a:pt x="424339" y="45647"/>
                  </a:cubicBezTo>
                  <a:cubicBezTo>
                    <a:pt x="423987" y="47010"/>
                    <a:pt x="423542" y="48347"/>
                    <a:pt x="423005" y="49648"/>
                  </a:cubicBezTo>
                  <a:lnTo>
                    <a:pt x="422529" y="49648"/>
                  </a:lnTo>
                  <a:cubicBezTo>
                    <a:pt x="423029" y="49569"/>
                    <a:pt x="423370" y="49100"/>
                    <a:pt x="423291" y="48600"/>
                  </a:cubicBezTo>
                  <a:cubicBezTo>
                    <a:pt x="423212" y="48100"/>
                    <a:pt x="422743" y="47759"/>
                    <a:pt x="422243" y="47838"/>
                  </a:cubicBezTo>
                  <a:lnTo>
                    <a:pt x="422339" y="47743"/>
                  </a:lnTo>
                  <a:close/>
                  <a:moveTo>
                    <a:pt x="409956" y="50695"/>
                  </a:moveTo>
                  <a:cubicBezTo>
                    <a:pt x="409501" y="50914"/>
                    <a:pt x="409083" y="51203"/>
                    <a:pt x="408718" y="51553"/>
                  </a:cubicBezTo>
                  <a:cubicBezTo>
                    <a:pt x="407861" y="52315"/>
                    <a:pt x="407384" y="52696"/>
                    <a:pt x="406718" y="52315"/>
                  </a:cubicBezTo>
                  <a:cubicBezTo>
                    <a:pt x="406762" y="51744"/>
                    <a:pt x="406762" y="51171"/>
                    <a:pt x="406718" y="50600"/>
                  </a:cubicBezTo>
                  <a:cubicBezTo>
                    <a:pt x="407630" y="50943"/>
                    <a:pt x="408601" y="51104"/>
                    <a:pt x="409575" y="51076"/>
                  </a:cubicBezTo>
                  <a:lnTo>
                    <a:pt x="409956" y="50695"/>
                  </a:lnTo>
                  <a:close/>
                  <a:moveTo>
                    <a:pt x="422815" y="36122"/>
                  </a:moveTo>
                  <a:cubicBezTo>
                    <a:pt x="422606" y="35886"/>
                    <a:pt x="422245" y="35863"/>
                    <a:pt x="422008" y="36072"/>
                  </a:cubicBezTo>
                  <a:cubicBezTo>
                    <a:pt x="421990" y="36087"/>
                    <a:pt x="421974" y="36104"/>
                    <a:pt x="421958" y="36122"/>
                  </a:cubicBezTo>
                  <a:cubicBezTo>
                    <a:pt x="418035" y="38640"/>
                    <a:pt x="413136" y="39102"/>
                    <a:pt x="408813" y="37360"/>
                  </a:cubicBezTo>
                  <a:cubicBezTo>
                    <a:pt x="407444" y="36764"/>
                    <a:pt x="406003" y="36348"/>
                    <a:pt x="404527" y="36122"/>
                  </a:cubicBezTo>
                  <a:cubicBezTo>
                    <a:pt x="409745" y="33623"/>
                    <a:pt x="415660" y="32984"/>
                    <a:pt x="421291" y="34312"/>
                  </a:cubicBezTo>
                  <a:lnTo>
                    <a:pt x="421958" y="34312"/>
                  </a:lnTo>
                  <a:cubicBezTo>
                    <a:pt x="422734" y="34456"/>
                    <a:pt x="423401" y="34947"/>
                    <a:pt x="423767" y="35646"/>
                  </a:cubicBezTo>
                  <a:cubicBezTo>
                    <a:pt x="424033" y="36319"/>
                    <a:pt x="424033" y="37068"/>
                    <a:pt x="423767" y="37741"/>
                  </a:cubicBezTo>
                  <a:cubicBezTo>
                    <a:pt x="420714" y="40537"/>
                    <a:pt x="416661" y="41980"/>
                    <a:pt x="412528" y="41742"/>
                  </a:cubicBezTo>
                  <a:cubicBezTo>
                    <a:pt x="408863" y="41942"/>
                    <a:pt x="405256" y="40751"/>
                    <a:pt x="402431" y="38408"/>
                  </a:cubicBezTo>
                  <a:cubicBezTo>
                    <a:pt x="403574" y="37075"/>
                    <a:pt x="405384" y="37456"/>
                    <a:pt x="408432" y="38408"/>
                  </a:cubicBezTo>
                  <a:cubicBezTo>
                    <a:pt x="413221" y="40195"/>
                    <a:pt x="418580" y="39557"/>
                    <a:pt x="422815" y="36694"/>
                  </a:cubicBezTo>
                  <a:cubicBezTo>
                    <a:pt x="422900" y="36513"/>
                    <a:pt x="422900" y="36303"/>
                    <a:pt x="422815" y="36122"/>
                  </a:cubicBezTo>
                  <a:close/>
                  <a:moveTo>
                    <a:pt x="418719" y="31360"/>
                  </a:moveTo>
                  <a:lnTo>
                    <a:pt x="419767" y="32217"/>
                  </a:lnTo>
                  <a:cubicBezTo>
                    <a:pt x="420300" y="32522"/>
                    <a:pt x="420756" y="32946"/>
                    <a:pt x="421100" y="33455"/>
                  </a:cubicBezTo>
                  <a:cubicBezTo>
                    <a:pt x="416358" y="32539"/>
                    <a:pt x="411467" y="32734"/>
                    <a:pt x="406813" y="34027"/>
                  </a:cubicBezTo>
                  <a:lnTo>
                    <a:pt x="409480" y="32407"/>
                  </a:lnTo>
                  <a:cubicBezTo>
                    <a:pt x="411709" y="31264"/>
                    <a:pt x="414242" y="30864"/>
                    <a:pt x="416719" y="31264"/>
                  </a:cubicBezTo>
                  <a:lnTo>
                    <a:pt x="418719" y="31360"/>
                  </a:lnTo>
                  <a:close/>
                  <a:moveTo>
                    <a:pt x="391668" y="38313"/>
                  </a:moveTo>
                  <a:cubicBezTo>
                    <a:pt x="392335" y="33265"/>
                    <a:pt x="402908" y="29836"/>
                    <a:pt x="410718" y="28788"/>
                  </a:cubicBezTo>
                  <a:cubicBezTo>
                    <a:pt x="413162" y="28323"/>
                    <a:pt x="415689" y="28622"/>
                    <a:pt x="417957" y="29645"/>
                  </a:cubicBezTo>
                  <a:cubicBezTo>
                    <a:pt x="415247" y="29222"/>
                    <a:pt x="412473" y="29690"/>
                    <a:pt x="410051" y="30979"/>
                  </a:cubicBezTo>
                  <a:cubicBezTo>
                    <a:pt x="406780" y="32610"/>
                    <a:pt x="403916" y="34954"/>
                    <a:pt x="401669" y="37837"/>
                  </a:cubicBezTo>
                  <a:cubicBezTo>
                    <a:pt x="400039" y="38735"/>
                    <a:pt x="398061" y="38735"/>
                    <a:pt x="396431" y="37837"/>
                  </a:cubicBezTo>
                  <a:lnTo>
                    <a:pt x="395192" y="37837"/>
                  </a:lnTo>
                  <a:cubicBezTo>
                    <a:pt x="395123" y="37988"/>
                    <a:pt x="395123" y="38162"/>
                    <a:pt x="395192" y="38313"/>
                  </a:cubicBezTo>
                  <a:cubicBezTo>
                    <a:pt x="394695" y="38820"/>
                    <a:pt x="394070" y="39183"/>
                    <a:pt x="393383" y="39361"/>
                  </a:cubicBezTo>
                  <a:cubicBezTo>
                    <a:pt x="393383" y="39361"/>
                    <a:pt x="391287" y="38694"/>
                    <a:pt x="391382" y="37932"/>
                  </a:cubicBezTo>
                  <a:lnTo>
                    <a:pt x="391668" y="38313"/>
                  </a:lnTo>
                  <a:close/>
                  <a:moveTo>
                    <a:pt x="345567" y="126514"/>
                  </a:moveTo>
                  <a:cubicBezTo>
                    <a:pt x="346424" y="125181"/>
                    <a:pt x="347377" y="123943"/>
                    <a:pt x="348234" y="122419"/>
                  </a:cubicBezTo>
                  <a:cubicBezTo>
                    <a:pt x="350241" y="118759"/>
                    <a:pt x="352568" y="115285"/>
                    <a:pt x="355187" y="112036"/>
                  </a:cubicBezTo>
                  <a:cubicBezTo>
                    <a:pt x="358171" y="108339"/>
                    <a:pt x="360668" y="104274"/>
                    <a:pt x="362617" y="99940"/>
                  </a:cubicBezTo>
                  <a:cubicBezTo>
                    <a:pt x="364706" y="96660"/>
                    <a:pt x="367505" y="93893"/>
                    <a:pt x="370808" y="91843"/>
                  </a:cubicBezTo>
                  <a:cubicBezTo>
                    <a:pt x="373349" y="90599"/>
                    <a:pt x="376181" y="90072"/>
                    <a:pt x="379000" y="90319"/>
                  </a:cubicBezTo>
                  <a:cubicBezTo>
                    <a:pt x="380581" y="90434"/>
                    <a:pt x="382181" y="90434"/>
                    <a:pt x="383762" y="90319"/>
                  </a:cubicBezTo>
                  <a:cubicBezTo>
                    <a:pt x="387020" y="88321"/>
                    <a:pt x="390505" y="86722"/>
                    <a:pt x="394145" y="85557"/>
                  </a:cubicBezTo>
                  <a:lnTo>
                    <a:pt x="396907" y="84509"/>
                  </a:lnTo>
                  <a:lnTo>
                    <a:pt x="398050" y="83747"/>
                  </a:lnTo>
                  <a:cubicBezTo>
                    <a:pt x="397975" y="80926"/>
                    <a:pt x="397361" y="78146"/>
                    <a:pt x="396240" y="75556"/>
                  </a:cubicBezTo>
                  <a:cubicBezTo>
                    <a:pt x="398805" y="74685"/>
                    <a:pt x="401317" y="73668"/>
                    <a:pt x="403765" y="72508"/>
                  </a:cubicBezTo>
                  <a:cubicBezTo>
                    <a:pt x="403972" y="72260"/>
                    <a:pt x="403972" y="71898"/>
                    <a:pt x="403765" y="71650"/>
                  </a:cubicBezTo>
                  <a:cubicBezTo>
                    <a:pt x="403517" y="71442"/>
                    <a:pt x="403155" y="71442"/>
                    <a:pt x="402908" y="71650"/>
                  </a:cubicBezTo>
                  <a:cubicBezTo>
                    <a:pt x="400080" y="72703"/>
                    <a:pt x="397184" y="73562"/>
                    <a:pt x="394240" y="74222"/>
                  </a:cubicBezTo>
                  <a:cubicBezTo>
                    <a:pt x="392106" y="74693"/>
                    <a:pt x="389896" y="74693"/>
                    <a:pt x="387763" y="74222"/>
                  </a:cubicBezTo>
                  <a:cubicBezTo>
                    <a:pt x="386666" y="73970"/>
                    <a:pt x="385771" y="73182"/>
                    <a:pt x="385382" y="72127"/>
                  </a:cubicBezTo>
                  <a:cubicBezTo>
                    <a:pt x="385028" y="70899"/>
                    <a:pt x="385315" y="69575"/>
                    <a:pt x="386144" y="68602"/>
                  </a:cubicBezTo>
                  <a:cubicBezTo>
                    <a:pt x="387844" y="68377"/>
                    <a:pt x="389385" y="67486"/>
                    <a:pt x="390430" y="66126"/>
                  </a:cubicBezTo>
                  <a:lnTo>
                    <a:pt x="389858" y="64697"/>
                  </a:lnTo>
                  <a:cubicBezTo>
                    <a:pt x="388606" y="63390"/>
                    <a:pt x="386904" y="62607"/>
                    <a:pt x="385096" y="62506"/>
                  </a:cubicBezTo>
                  <a:cubicBezTo>
                    <a:pt x="385178" y="62227"/>
                    <a:pt x="385178" y="61929"/>
                    <a:pt x="385096" y="61649"/>
                  </a:cubicBezTo>
                  <a:lnTo>
                    <a:pt x="385953" y="61649"/>
                  </a:lnTo>
                  <a:cubicBezTo>
                    <a:pt x="386620" y="61649"/>
                    <a:pt x="387382" y="62411"/>
                    <a:pt x="388049" y="61649"/>
                  </a:cubicBezTo>
                  <a:cubicBezTo>
                    <a:pt x="389319" y="61123"/>
                    <a:pt x="390010" y="59743"/>
                    <a:pt x="389668" y="58411"/>
                  </a:cubicBezTo>
                  <a:cubicBezTo>
                    <a:pt x="389668" y="57458"/>
                    <a:pt x="388239" y="56601"/>
                    <a:pt x="386144" y="56982"/>
                  </a:cubicBezTo>
                  <a:cubicBezTo>
                    <a:pt x="385812" y="57075"/>
                    <a:pt x="385605" y="57405"/>
                    <a:pt x="385667" y="57744"/>
                  </a:cubicBezTo>
                  <a:cubicBezTo>
                    <a:pt x="385760" y="58076"/>
                    <a:pt x="386090" y="58282"/>
                    <a:pt x="386429" y="58220"/>
                  </a:cubicBezTo>
                  <a:cubicBezTo>
                    <a:pt x="387668" y="58220"/>
                    <a:pt x="388334" y="58220"/>
                    <a:pt x="388525" y="58887"/>
                  </a:cubicBezTo>
                  <a:cubicBezTo>
                    <a:pt x="388715" y="59554"/>
                    <a:pt x="388525" y="60030"/>
                    <a:pt x="387477" y="60697"/>
                  </a:cubicBezTo>
                  <a:lnTo>
                    <a:pt x="386525" y="60697"/>
                  </a:lnTo>
                  <a:cubicBezTo>
                    <a:pt x="385867" y="60358"/>
                    <a:pt x="385086" y="60358"/>
                    <a:pt x="384429" y="60697"/>
                  </a:cubicBezTo>
                  <a:cubicBezTo>
                    <a:pt x="384204" y="60864"/>
                    <a:pt x="384038" y="61097"/>
                    <a:pt x="383953" y="61363"/>
                  </a:cubicBezTo>
                  <a:lnTo>
                    <a:pt x="383762" y="61363"/>
                  </a:lnTo>
                  <a:cubicBezTo>
                    <a:pt x="383000" y="61363"/>
                    <a:pt x="382905" y="61363"/>
                    <a:pt x="382810" y="60697"/>
                  </a:cubicBezTo>
                  <a:cubicBezTo>
                    <a:pt x="382810" y="58506"/>
                    <a:pt x="385191" y="55363"/>
                    <a:pt x="386715" y="53553"/>
                  </a:cubicBezTo>
                  <a:lnTo>
                    <a:pt x="387477" y="52600"/>
                  </a:lnTo>
                  <a:cubicBezTo>
                    <a:pt x="388811" y="50886"/>
                    <a:pt x="388334" y="50124"/>
                    <a:pt x="387477" y="49457"/>
                  </a:cubicBezTo>
                  <a:cubicBezTo>
                    <a:pt x="386620" y="48790"/>
                    <a:pt x="387001" y="48886"/>
                    <a:pt x="387477" y="48028"/>
                  </a:cubicBezTo>
                  <a:lnTo>
                    <a:pt x="389096" y="45552"/>
                  </a:lnTo>
                  <a:lnTo>
                    <a:pt x="391478" y="42028"/>
                  </a:lnTo>
                  <a:cubicBezTo>
                    <a:pt x="392744" y="41534"/>
                    <a:pt x="393746" y="40532"/>
                    <a:pt x="394240" y="39265"/>
                  </a:cubicBezTo>
                  <a:cubicBezTo>
                    <a:pt x="396208" y="40299"/>
                    <a:pt x="398558" y="40299"/>
                    <a:pt x="400526" y="39265"/>
                  </a:cubicBezTo>
                  <a:cubicBezTo>
                    <a:pt x="400819" y="39528"/>
                    <a:pt x="401046" y="39854"/>
                    <a:pt x="401193" y="40218"/>
                  </a:cubicBezTo>
                  <a:cubicBezTo>
                    <a:pt x="402241" y="40885"/>
                    <a:pt x="402717" y="44790"/>
                    <a:pt x="402908" y="47266"/>
                  </a:cubicBezTo>
                  <a:cubicBezTo>
                    <a:pt x="403358" y="47980"/>
                    <a:pt x="403980" y="48570"/>
                    <a:pt x="404717" y="48981"/>
                  </a:cubicBezTo>
                  <a:cubicBezTo>
                    <a:pt x="404849" y="49673"/>
                    <a:pt x="404849" y="50384"/>
                    <a:pt x="404717" y="51076"/>
                  </a:cubicBezTo>
                  <a:lnTo>
                    <a:pt x="404717" y="51934"/>
                  </a:lnTo>
                  <a:cubicBezTo>
                    <a:pt x="406337" y="53267"/>
                    <a:pt x="407670" y="51934"/>
                    <a:pt x="408527" y="51267"/>
                  </a:cubicBezTo>
                  <a:cubicBezTo>
                    <a:pt x="409385" y="50600"/>
                    <a:pt x="409289" y="50600"/>
                    <a:pt x="409575" y="50505"/>
                  </a:cubicBezTo>
                  <a:cubicBezTo>
                    <a:pt x="410449" y="50288"/>
                    <a:pt x="411370" y="50583"/>
                    <a:pt x="411956" y="51267"/>
                  </a:cubicBezTo>
                  <a:cubicBezTo>
                    <a:pt x="412666" y="53125"/>
                    <a:pt x="412453" y="55209"/>
                    <a:pt x="411385" y="56887"/>
                  </a:cubicBezTo>
                  <a:cubicBezTo>
                    <a:pt x="410729" y="58354"/>
                    <a:pt x="409714" y="59632"/>
                    <a:pt x="408432" y="60601"/>
                  </a:cubicBezTo>
                  <a:cubicBezTo>
                    <a:pt x="408490" y="60291"/>
                    <a:pt x="408285" y="59993"/>
                    <a:pt x="407975" y="59935"/>
                  </a:cubicBezTo>
                  <a:cubicBezTo>
                    <a:pt x="407906" y="59922"/>
                    <a:pt x="407835" y="59922"/>
                    <a:pt x="407765" y="59935"/>
                  </a:cubicBezTo>
                  <a:cubicBezTo>
                    <a:pt x="407397" y="59935"/>
                    <a:pt x="407099" y="60233"/>
                    <a:pt x="407099" y="60601"/>
                  </a:cubicBezTo>
                  <a:lnTo>
                    <a:pt x="407099" y="61459"/>
                  </a:lnTo>
                  <a:lnTo>
                    <a:pt x="406337" y="61459"/>
                  </a:lnTo>
                  <a:cubicBezTo>
                    <a:pt x="406143" y="60806"/>
                    <a:pt x="406143" y="60111"/>
                    <a:pt x="406337" y="59458"/>
                  </a:cubicBezTo>
                  <a:cubicBezTo>
                    <a:pt x="406574" y="59250"/>
                    <a:pt x="406596" y="58889"/>
                    <a:pt x="406387" y="58652"/>
                  </a:cubicBezTo>
                  <a:cubicBezTo>
                    <a:pt x="406372" y="58634"/>
                    <a:pt x="406355" y="58617"/>
                    <a:pt x="406337" y="58601"/>
                  </a:cubicBezTo>
                  <a:cubicBezTo>
                    <a:pt x="406089" y="58393"/>
                    <a:pt x="405727" y="58393"/>
                    <a:pt x="405479" y="58601"/>
                  </a:cubicBezTo>
                  <a:cubicBezTo>
                    <a:pt x="405479" y="59173"/>
                    <a:pt x="404527" y="60887"/>
                    <a:pt x="405479" y="61840"/>
                  </a:cubicBezTo>
                  <a:cubicBezTo>
                    <a:pt x="405725" y="62227"/>
                    <a:pt x="406165" y="62447"/>
                    <a:pt x="406622" y="62411"/>
                  </a:cubicBezTo>
                  <a:lnTo>
                    <a:pt x="407384" y="62411"/>
                  </a:lnTo>
                  <a:lnTo>
                    <a:pt x="407384" y="64697"/>
                  </a:lnTo>
                  <a:lnTo>
                    <a:pt x="406337" y="64697"/>
                  </a:lnTo>
                  <a:cubicBezTo>
                    <a:pt x="405670" y="64697"/>
                    <a:pt x="405765" y="65745"/>
                    <a:pt x="406337" y="67936"/>
                  </a:cubicBezTo>
                  <a:cubicBezTo>
                    <a:pt x="407145" y="72760"/>
                    <a:pt x="407145" y="77685"/>
                    <a:pt x="406337" y="82509"/>
                  </a:cubicBezTo>
                  <a:cubicBezTo>
                    <a:pt x="406337" y="82509"/>
                    <a:pt x="405479" y="83366"/>
                    <a:pt x="404908" y="83747"/>
                  </a:cubicBezTo>
                  <a:cubicBezTo>
                    <a:pt x="404336" y="84128"/>
                    <a:pt x="401003" y="86605"/>
                    <a:pt x="402336" y="88986"/>
                  </a:cubicBezTo>
                  <a:lnTo>
                    <a:pt x="403765" y="88986"/>
                  </a:lnTo>
                  <a:cubicBezTo>
                    <a:pt x="405113" y="88866"/>
                    <a:pt x="406399" y="88372"/>
                    <a:pt x="407480" y="87557"/>
                  </a:cubicBezTo>
                  <a:cubicBezTo>
                    <a:pt x="409197" y="86798"/>
                    <a:pt x="410584" y="85446"/>
                    <a:pt x="411385" y="83747"/>
                  </a:cubicBezTo>
                  <a:cubicBezTo>
                    <a:pt x="412499" y="77446"/>
                    <a:pt x="412499" y="70998"/>
                    <a:pt x="411385" y="64697"/>
                  </a:cubicBezTo>
                  <a:cubicBezTo>
                    <a:pt x="411107" y="64474"/>
                    <a:pt x="410710" y="64474"/>
                    <a:pt x="410432" y="64697"/>
                  </a:cubicBezTo>
                  <a:lnTo>
                    <a:pt x="409480" y="64697"/>
                  </a:lnTo>
                  <a:lnTo>
                    <a:pt x="409480" y="63364"/>
                  </a:lnTo>
                  <a:cubicBezTo>
                    <a:pt x="410807" y="62564"/>
                    <a:pt x="411918" y="61452"/>
                    <a:pt x="412718" y="60125"/>
                  </a:cubicBezTo>
                  <a:cubicBezTo>
                    <a:pt x="416991" y="59197"/>
                    <a:pt x="420544" y="56248"/>
                    <a:pt x="422243" y="52219"/>
                  </a:cubicBezTo>
                  <a:lnTo>
                    <a:pt x="424910" y="48409"/>
                  </a:lnTo>
                  <a:cubicBezTo>
                    <a:pt x="424753" y="51567"/>
                    <a:pt x="423429" y="54554"/>
                    <a:pt x="421196" y="56791"/>
                  </a:cubicBezTo>
                  <a:cubicBezTo>
                    <a:pt x="421036" y="57020"/>
                    <a:pt x="421036" y="57324"/>
                    <a:pt x="421196" y="57553"/>
                  </a:cubicBezTo>
                  <a:cubicBezTo>
                    <a:pt x="421015" y="57468"/>
                    <a:pt x="420805" y="57468"/>
                    <a:pt x="420624" y="57553"/>
                  </a:cubicBezTo>
                  <a:cubicBezTo>
                    <a:pt x="418642" y="59582"/>
                    <a:pt x="416187" y="61088"/>
                    <a:pt x="413480" y="61935"/>
                  </a:cubicBezTo>
                  <a:cubicBezTo>
                    <a:pt x="413149" y="62028"/>
                    <a:pt x="412942" y="62358"/>
                    <a:pt x="413004" y="62697"/>
                  </a:cubicBezTo>
                  <a:cubicBezTo>
                    <a:pt x="413080" y="62957"/>
                    <a:pt x="413306" y="63145"/>
                    <a:pt x="413576" y="63173"/>
                  </a:cubicBezTo>
                  <a:cubicBezTo>
                    <a:pt x="416512" y="62321"/>
                    <a:pt x="419173" y="60711"/>
                    <a:pt x="421291" y="58506"/>
                  </a:cubicBezTo>
                  <a:cubicBezTo>
                    <a:pt x="421410" y="58300"/>
                    <a:pt x="421410" y="58046"/>
                    <a:pt x="421291" y="57839"/>
                  </a:cubicBezTo>
                  <a:cubicBezTo>
                    <a:pt x="424765" y="54287"/>
                    <a:pt x="426415" y="49336"/>
                    <a:pt x="425768" y="44409"/>
                  </a:cubicBezTo>
                  <a:cubicBezTo>
                    <a:pt x="427101" y="51934"/>
                    <a:pt x="424910" y="53934"/>
                    <a:pt x="424910" y="54410"/>
                  </a:cubicBezTo>
                  <a:cubicBezTo>
                    <a:pt x="424703" y="54658"/>
                    <a:pt x="424703" y="55020"/>
                    <a:pt x="424910" y="55267"/>
                  </a:cubicBezTo>
                  <a:cubicBezTo>
                    <a:pt x="424910" y="55267"/>
                    <a:pt x="427577" y="52505"/>
                    <a:pt x="426149" y="44218"/>
                  </a:cubicBezTo>
                  <a:cubicBezTo>
                    <a:pt x="428311" y="49894"/>
                    <a:pt x="427095" y="56303"/>
                    <a:pt x="423005" y="60792"/>
                  </a:cubicBezTo>
                  <a:cubicBezTo>
                    <a:pt x="422520" y="61342"/>
                    <a:pt x="422104" y="61950"/>
                    <a:pt x="421767" y="62602"/>
                  </a:cubicBezTo>
                  <a:cubicBezTo>
                    <a:pt x="420968" y="64461"/>
                    <a:pt x="419725" y="66096"/>
                    <a:pt x="418147" y="67364"/>
                  </a:cubicBezTo>
                  <a:cubicBezTo>
                    <a:pt x="417813" y="67361"/>
                    <a:pt x="417528" y="67605"/>
                    <a:pt x="417481" y="67936"/>
                  </a:cubicBezTo>
                  <a:cubicBezTo>
                    <a:pt x="417481" y="71174"/>
                    <a:pt x="417481" y="74317"/>
                    <a:pt x="416909" y="77461"/>
                  </a:cubicBezTo>
                  <a:cubicBezTo>
                    <a:pt x="416850" y="77614"/>
                    <a:pt x="416850" y="77784"/>
                    <a:pt x="416909" y="77937"/>
                  </a:cubicBezTo>
                  <a:cubicBezTo>
                    <a:pt x="416624" y="81204"/>
                    <a:pt x="415862" y="84414"/>
                    <a:pt x="414623" y="87462"/>
                  </a:cubicBezTo>
                  <a:cubicBezTo>
                    <a:pt x="414386" y="87671"/>
                    <a:pt x="414364" y="88032"/>
                    <a:pt x="414573" y="88269"/>
                  </a:cubicBezTo>
                  <a:cubicBezTo>
                    <a:pt x="414588" y="88287"/>
                    <a:pt x="414605" y="88303"/>
                    <a:pt x="414623" y="88319"/>
                  </a:cubicBezTo>
                  <a:cubicBezTo>
                    <a:pt x="414800" y="88421"/>
                    <a:pt x="415018" y="88421"/>
                    <a:pt x="415195" y="88319"/>
                  </a:cubicBezTo>
                  <a:cubicBezTo>
                    <a:pt x="416279" y="85663"/>
                    <a:pt x="417015" y="82878"/>
                    <a:pt x="417386" y="80032"/>
                  </a:cubicBezTo>
                  <a:cubicBezTo>
                    <a:pt x="419024" y="81442"/>
                    <a:pt x="421043" y="82338"/>
                    <a:pt x="423196" y="82604"/>
                  </a:cubicBezTo>
                  <a:lnTo>
                    <a:pt x="414623" y="100130"/>
                  </a:lnTo>
                  <a:cubicBezTo>
                    <a:pt x="413861" y="100130"/>
                    <a:pt x="412337" y="100130"/>
                    <a:pt x="411671" y="102321"/>
                  </a:cubicBezTo>
                  <a:lnTo>
                    <a:pt x="411099" y="102321"/>
                  </a:lnTo>
                  <a:cubicBezTo>
                    <a:pt x="409311" y="102354"/>
                    <a:pt x="407888" y="103831"/>
                    <a:pt x="407921" y="105619"/>
                  </a:cubicBezTo>
                  <a:cubicBezTo>
                    <a:pt x="407923" y="105759"/>
                    <a:pt x="407935" y="105898"/>
                    <a:pt x="407956" y="106036"/>
                  </a:cubicBezTo>
                  <a:cubicBezTo>
                    <a:pt x="407582" y="106141"/>
                    <a:pt x="407186" y="106141"/>
                    <a:pt x="406813" y="106036"/>
                  </a:cubicBezTo>
                  <a:cubicBezTo>
                    <a:pt x="405695" y="105308"/>
                    <a:pt x="404206" y="105556"/>
                    <a:pt x="403384" y="106607"/>
                  </a:cubicBezTo>
                  <a:cubicBezTo>
                    <a:pt x="402828" y="107152"/>
                    <a:pt x="401939" y="107152"/>
                    <a:pt x="401384" y="106607"/>
                  </a:cubicBezTo>
                  <a:cubicBezTo>
                    <a:pt x="400050" y="105940"/>
                    <a:pt x="399479" y="106607"/>
                    <a:pt x="399193" y="107560"/>
                  </a:cubicBezTo>
                  <a:cubicBezTo>
                    <a:pt x="398907" y="108512"/>
                    <a:pt x="398336" y="109179"/>
                    <a:pt x="396240" y="108893"/>
                  </a:cubicBezTo>
                  <a:cubicBezTo>
                    <a:pt x="395727" y="108935"/>
                    <a:pt x="395248" y="109174"/>
                    <a:pt x="394907" y="109560"/>
                  </a:cubicBezTo>
                  <a:cubicBezTo>
                    <a:pt x="394014" y="110415"/>
                    <a:pt x="392807" y="110864"/>
                    <a:pt x="391573" y="110798"/>
                  </a:cubicBezTo>
                  <a:cubicBezTo>
                    <a:pt x="390428" y="110853"/>
                    <a:pt x="389342" y="111328"/>
                    <a:pt x="388525" y="112132"/>
                  </a:cubicBezTo>
                  <a:cubicBezTo>
                    <a:pt x="388398" y="111870"/>
                    <a:pt x="388147" y="111691"/>
                    <a:pt x="387858" y="111655"/>
                  </a:cubicBezTo>
                  <a:cubicBezTo>
                    <a:pt x="387287" y="111655"/>
                    <a:pt x="386810" y="111655"/>
                    <a:pt x="386334" y="112417"/>
                  </a:cubicBezTo>
                  <a:cubicBezTo>
                    <a:pt x="385858" y="113179"/>
                    <a:pt x="385286" y="113370"/>
                    <a:pt x="385001" y="113179"/>
                  </a:cubicBezTo>
                  <a:cubicBezTo>
                    <a:pt x="384715" y="112989"/>
                    <a:pt x="382619" y="113179"/>
                    <a:pt x="381762" y="114322"/>
                  </a:cubicBezTo>
                  <a:lnTo>
                    <a:pt x="381095" y="114894"/>
                  </a:lnTo>
                  <a:lnTo>
                    <a:pt x="381095" y="116132"/>
                  </a:lnTo>
                  <a:cubicBezTo>
                    <a:pt x="381133" y="118752"/>
                    <a:pt x="381381" y="121371"/>
                    <a:pt x="381857" y="123943"/>
                  </a:cubicBezTo>
                  <a:cubicBezTo>
                    <a:pt x="382619" y="128800"/>
                    <a:pt x="383477" y="134896"/>
                    <a:pt x="381857" y="136135"/>
                  </a:cubicBezTo>
                  <a:cubicBezTo>
                    <a:pt x="381620" y="136343"/>
                    <a:pt x="381598" y="136704"/>
                    <a:pt x="381807" y="136942"/>
                  </a:cubicBezTo>
                  <a:cubicBezTo>
                    <a:pt x="381822" y="136960"/>
                    <a:pt x="381839" y="136976"/>
                    <a:pt x="381857" y="136992"/>
                  </a:cubicBezTo>
                  <a:lnTo>
                    <a:pt x="382334" y="136992"/>
                  </a:lnTo>
                  <a:cubicBezTo>
                    <a:pt x="384524" y="135373"/>
                    <a:pt x="383667" y="129658"/>
                    <a:pt x="382334" y="123657"/>
                  </a:cubicBezTo>
                  <a:cubicBezTo>
                    <a:pt x="381719" y="120876"/>
                    <a:pt x="381494" y="118023"/>
                    <a:pt x="381667" y="115180"/>
                  </a:cubicBezTo>
                  <a:lnTo>
                    <a:pt x="382429" y="114513"/>
                  </a:lnTo>
                  <a:lnTo>
                    <a:pt x="384715" y="114513"/>
                  </a:lnTo>
                  <a:cubicBezTo>
                    <a:pt x="384743" y="118323"/>
                    <a:pt x="385124" y="122114"/>
                    <a:pt x="385858" y="125848"/>
                  </a:cubicBezTo>
                  <a:cubicBezTo>
                    <a:pt x="386448" y="128505"/>
                    <a:pt x="386734" y="131220"/>
                    <a:pt x="386715" y="133944"/>
                  </a:cubicBezTo>
                  <a:cubicBezTo>
                    <a:pt x="386478" y="134153"/>
                    <a:pt x="386456" y="134514"/>
                    <a:pt x="386665" y="134751"/>
                  </a:cubicBezTo>
                  <a:cubicBezTo>
                    <a:pt x="386680" y="134769"/>
                    <a:pt x="386697" y="134785"/>
                    <a:pt x="386715" y="134801"/>
                  </a:cubicBezTo>
                  <a:cubicBezTo>
                    <a:pt x="386892" y="134903"/>
                    <a:pt x="387109" y="134903"/>
                    <a:pt x="387287" y="134801"/>
                  </a:cubicBezTo>
                  <a:cubicBezTo>
                    <a:pt x="387763" y="133944"/>
                    <a:pt x="387287" y="131563"/>
                    <a:pt x="386620" y="125943"/>
                  </a:cubicBezTo>
                  <a:cubicBezTo>
                    <a:pt x="385756" y="121972"/>
                    <a:pt x="385403" y="117907"/>
                    <a:pt x="385572" y="113846"/>
                  </a:cubicBezTo>
                  <a:cubicBezTo>
                    <a:pt x="385698" y="114069"/>
                    <a:pt x="385902" y="114239"/>
                    <a:pt x="386144" y="114322"/>
                  </a:cubicBezTo>
                  <a:lnTo>
                    <a:pt x="388049" y="113084"/>
                  </a:lnTo>
                  <a:cubicBezTo>
                    <a:pt x="389325" y="119837"/>
                    <a:pt x="389963" y="126695"/>
                    <a:pt x="389954" y="133563"/>
                  </a:cubicBezTo>
                  <a:cubicBezTo>
                    <a:pt x="389794" y="133792"/>
                    <a:pt x="389794" y="134096"/>
                    <a:pt x="389954" y="134325"/>
                  </a:cubicBezTo>
                  <a:cubicBezTo>
                    <a:pt x="390131" y="134427"/>
                    <a:pt x="390348" y="134427"/>
                    <a:pt x="390525" y="134325"/>
                  </a:cubicBezTo>
                  <a:cubicBezTo>
                    <a:pt x="390567" y="127169"/>
                    <a:pt x="389929" y="120025"/>
                    <a:pt x="388620" y="112989"/>
                  </a:cubicBezTo>
                  <a:lnTo>
                    <a:pt x="391763" y="112989"/>
                  </a:lnTo>
                  <a:cubicBezTo>
                    <a:pt x="393087" y="117180"/>
                    <a:pt x="393764" y="121552"/>
                    <a:pt x="393764" y="125943"/>
                  </a:cubicBezTo>
                  <a:cubicBezTo>
                    <a:pt x="393764" y="127924"/>
                    <a:pt x="393916" y="129896"/>
                    <a:pt x="394240" y="131848"/>
                  </a:cubicBezTo>
                  <a:cubicBezTo>
                    <a:pt x="394240" y="132163"/>
                    <a:pt x="394497" y="132420"/>
                    <a:pt x="394811" y="132420"/>
                  </a:cubicBezTo>
                  <a:cubicBezTo>
                    <a:pt x="395125" y="132386"/>
                    <a:pt x="395352" y="132104"/>
                    <a:pt x="395318" y="131790"/>
                  </a:cubicBezTo>
                  <a:cubicBezTo>
                    <a:pt x="395313" y="131746"/>
                    <a:pt x="395303" y="131701"/>
                    <a:pt x="395288" y="131658"/>
                  </a:cubicBezTo>
                  <a:cubicBezTo>
                    <a:pt x="394981" y="129736"/>
                    <a:pt x="394822" y="127794"/>
                    <a:pt x="394811" y="125848"/>
                  </a:cubicBezTo>
                  <a:cubicBezTo>
                    <a:pt x="394814" y="121227"/>
                    <a:pt x="394107" y="116633"/>
                    <a:pt x="392716" y="112227"/>
                  </a:cubicBezTo>
                  <a:lnTo>
                    <a:pt x="393192" y="112227"/>
                  </a:lnTo>
                  <a:lnTo>
                    <a:pt x="395764" y="111655"/>
                  </a:lnTo>
                  <a:cubicBezTo>
                    <a:pt x="396049" y="111691"/>
                    <a:pt x="396336" y="111691"/>
                    <a:pt x="396621" y="111655"/>
                  </a:cubicBezTo>
                  <a:cubicBezTo>
                    <a:pt x="396697" y="113808"/>
                    <a:pt x="396993" y="115942"/>
                    <a:pt x="397478" y="118037"/>
                  </a:cubicBezTo>
                  <a:cubicBezTo>
                    <a:pt x="398336" y="121590"/>
                    <a:pt x="398726" y="125238"/>
                    <a:pt x="398621" y="128896"/>
                  </a:cubicBezTo>
                  <a:lnTo>
                    <a:pt x="391859" y="142802"/>
                  </a:lnTo>
                  <a:cubicBezTo>
                    <a:pt x="391099" y="142704"/>
                    <a:pt x="390332" y="142704"/>
                    <a:pt x="389572" y="142802"/>
                  </a:cubicBezTo>
                  <a:cubicBezTo>
                    <a:pt x="387893" y="142968"/>
                    <a:pt x="386301" y="143631"/>
                    <a:pt x="385001" y="144707"/>
                  </a:cubicBezTo>
                  <a:lnTo>
                    <a:pt x="385001" y="143755"/>
                  </a:lnTo>
                  <a:cubicBezTo>
                    <a:pt x="384620" y="142775"/>
                    <a:pt x="384364" y="141751"/>
                    <a:pt x="384239" y="140707"/>
                  </a:cubicBezTo>
                  <a:cubicBezTo>
                    <a:pt x="384243" y="140391"/>
                    <a:pt x="383991" y="140131"/>
                    <a:pt x="383675" y="140128"/>
                  </a:cubicBezTo>
                  <a:cubicBezTo>
                    <a:pt x="383640" y="140127"/>
                    <a:pt x="383606" y="140130"/>
                    <a:pt x="383572" y="140135"/>
                  </a:cubicBezTo>
                  <a:cubicBezTo>
                    <a:pt x="383261" y="140079"/>
                    <a:pt x="382964" y="140285"/>
                    <a:pt x="382908" y="140596"/>
                  </a:cubicBezTo>
                  <a:cubicBezTo>
                    <a:pt x="382907" y="140601"/>
                    <a:pt x="382906" y="140606"/>
                    <a:pt x="382905" y="140611"/>
                  </a:cubicBezTo>
                  <a:cubicBezTo>
                    <a:pt x="382905" y="142326"/>
                    <a:pt x="382905" y="142993"/>
                    <a:pt x="382429" y="143659"/>
                  </a:cubicBezTo>
                  <a:lnTo>
                    <a:pt x="381953" y="146707"/>
                  </a:lnTo>
                  <a:cubicBezTo>
                    <a:pt x="377031" y="146269"/>
                    <a:pt x="372368" y="144304"/>
                    <a:pt x="368618" y="141088"/>
                  </a:cubicBezTo>
                  <a:cubicBezTo>
                    <a:pt x="370142" y="137468"/>
                    <a:pt x="370942" y="133582"/>
                    <a:pt x="370999" y="129658"/>
                  </a:cubicBezTo>
                  <a:cubicBezTo>
                    <a:pt x="370953" y="126384"/>
                    <a:pt x="371603" y="123137"/>
                    <a:pt x="372904" y="120133"/>
                  </a:cubicBezTo>
                  <a:lnTo>
                    <a:pt x="374523" y="119466"/>
                  </a:lnTo>
                  <a:lnTo>
                    <a:pt x="374523" y="127562"/>
                  </a:lnTo>
                  <a:cubicBezTo>
                    <a:pt x="375133" y="131906"/>
                    <a:pt x="374942" y="136325"/>
                    <a:pt x="373952" y="140611"/>
                  </a:cubicBezTo>
                  <a:cubicBezTo>
                    <a:pt x="373792" y="140840"/>
                    <a:pt x="373792" y="141145"/>
                    <a:pt x="373952" y="141373"/>
                  </a:cubicBezTo>
                  <a:cubicBezTo>
                    <a:pt x="374169" y="141568"/>
                    <a:pt x="374496" y="141568"/>
                    <a:pt x="374714" y="141373"/>
                  </a:cubicBezTo>
                  <a:cubicBezTo>
                    <a:pt x="375760" y="136943"/>
                    <a:pt x="375986" y="132359"/>
                    <a:pt x="375380" y="127848"/>
                  </a:cubicBezTo>
                  <a:cubicBezTo>
                    <a:pt x="374756" y="124841"/>
                    <a:pt x="374920" y="121724"/>
                    <a:pt x="375857" y="118799"/>
                  </a:cubicBezTo>
                  <a:cubicBezTo>
                    <a:pt x="375857" y="118228"/>
                    <a:pt x="376714" y="117656"/>
                    <a:pt x="377285" y="117751"/>
                  </a:cubicBezTo>
                  <a:cubicBezTo>
                    <a:pt x="374809" y="116704"/>
                    <a:pt x="371189" y="118990"/>
                    <a:pt x="370332" y="119561"/>
                  </a:cubicBezTo>
                  <a:cubicBezTo>
                    <a:pt x="369475" y="120133"/>
                    <a:pt x="369761" y="119561"/>
                    <a:pt x="369665" y="119561"/>
                  </a:cubicBezTo>
                  <a:cubicBezTo>
                    <a:pt x="369570" y="119561"/>
                    <a:pt x="370999" y="115561"/>
                    <a:pt x="372904" y="113465"/>
                  </a:cubicBezTo>
                  <a:cubicBezTo>
                    <a:pt x="373111" y="113218"/>
                    <a:pt x="373111" y="112856"/>
                    <a:pt x="372904" y="112608"/>
                  </a:cubicBezTo>
                  <a:cubicBezTo>
                    <a:pt x="372656" y="112400"/>
                    <a:pt x="372294" y="112400"/>
                    <a:pt x="372046" y="112608"/>
                  </a:cubicBezTo>
                  <a:cubicBezTo>
                    <a:pt x="370545" y="114310"/>
                    <a:pt x="369382" y="116282"/>
                    <a:pt x="368618" y="118418"/>
                  </a:cubicBezTo>
                  <a:cubicBezTo>
                    <a:pt x="368440" y="118316"/>
                    <a:pt x="368223" y="118316"/>
                    <a:pt x="368046" y="118418"/>
                  </a:cubicBezTo>
                  <a:lnTo>
                    <a:pt x="366427" y="120418"/>
                  </a:lnTo>
                  <a:cubicBezTo>
                    <a:pt x="364974" y="121968"/>
                    <a:pt x="364042" y="123933"/>
                    <a:pt x="363760" y="126038"/>
                  </a:cubicBezTo>
                  <a:cubicBezTo>
                    <a:pt x="363188" y="127848"/>
                    <a:pt x="360712" y="129658"/>
                    <a:pt x="358997" y="130896"/>
                  </a:cubicBezTo>
                  <a:cubicBezTo>
                    <a:pt x="358000" y="131485"/>
                    <a:pt x="357127" y="132261"/>
                    <a:pt x="356426" y="133182"/>
                  </a:cubicBezTo>
                  <a:cubicBezTo>
                    <a:pt x="355376" y="132791"/>
                    <a:pt x="354741" y="131719"/>
                    <a:pt x="354902" y="130610"/>
                  </a:cubicBezTo>
                  <a:cubicBezTo>
                    <a:pt x="354954" y="130299"/>
                    <a:pt x="354744" y="130004"/>
                    <a:pt x="354433" y="129951"/>
                  </a:cubicBezTo>
                  <a:cubicBezTo>
                    <a:pt x="354400" y="129945"/>
                    <a:pt x="354364" y="129943"/>
                    <a:pt x="354330" y="129943"/>
                  </a:cubicBezTo>
                  <a:cubicBezTo>
                    <a:pt x="353996" y="129940"/>
                    <a:pt x="353711" y="130184"/>
                    <a:pt x="353663" y="130515"/>
                  </a:cubicBezTo>
                  <a:cubicBezTo>
                    <a:pt x="353663" y="133563"/>
                    <a:pt x="355854" y="134325"/>
                    <a:pt x="358331" y="135182"/>
                  </a:cubicBezTo>
                  <a:cubicBezTo>
                    <a:pt x="360683" y="135773"/>
                    <a:pt x="362845" y="136954"/>
                    <a:pt x="364617" y="138611"/>
                  </a:cubicBezTo>
                  <a:cubicBezTo>
                    <a:pt x="369074" y="143797"/>
                    <a:pt x="375417" y="146987"/>
                    <a:pt x="382238" y="147469"/>
                  </a:cubicBezTo>
                  <a:cubicBezTo>
                    <a:pt x="383096" y="147469"/>
                    <a:pt x="383953" y="146898"/>
                    <a:pt x="385001" y="146041"/>
                  </a:cubicBezTo>
                  <a:cubicBezTo>
                    <a:pt x="386227" y="144893"/>
                    <a:pt x="387804" y="144189"/>
                    <a:pt x="389477" y="144040"/>
                  </a:cubicBezTo>
                  <a:lnTo>
                    <a:pt x="390906" y="144040"/>
                  </a:lnTo>
                  <a:cubicBezTo>
                    <a:pt x="390239" y="144040"/>
                    <a:pt x="389763" y="144707"/>
                    <a:pt x="389858" y="145279"/>
                  </a:cubicBezTo>
                  <a:cubicBezTo>
                    <a:pt x="389947" y="145624"/>
                    <a:pt x="390264" y="145862"/>
                    <a:pt x="390620" y="145850"/>
                  </a:cubicBezTo>
                  <a:cubicBezTo>
                    <a:pt x="392413" y="145873"/>
                    <a:pt x="394163" y="146402"/>
                    <a:pt x="395669" y="147374"/>
                  </a:cubicBezTo>
                  <a:lnTo>
                    <a:pt x="396716" y="147946"/>
                  </a:lnTo>
                  <a:lnTo>
                    <a:pt x="398907" y="147088"/>
                  </a:lnTo>
                  <a:lnTo>
                    <a:pt x="399764" y="147088"/>
                  </a:lnTo>
                  <a:cubicBezTo>
                    <a:pt x="400395" y="147174"/>
                    <a:pt x="400917" y="147622"/>
                    <a:pt x="401098" y="148231"/>
                  </a:cubicBezTo>
                  <a:cubicBezTo>
                    <a:pt x="401275" y="148811"/>
                    <a:pt x="401041" y="149436"/>
                    <a:pt x="400526" y="149755"/>
                  </a:cubicBezTo>
                  <a:cubicBezTo>
                    <a:pt x="399599" y="150049"/>
                    <a:pt x="398729" y="150500"/>
                    <a:pt x="397955" y="151089"/>
                  </a:cubicBezTo>
                  <a:cubicBezTo>
                    <a:pt x="397717" y="151298"/>
                    <a:pt x="397695" y="151659"/>
                    <a:pt x="397904" y="151896"/>
                  </a:cubicBezTo>
                  <a:cubicBezTo>
                    <a:pt x="397919" y="151914"/>
                    <a:pt x="397936" y="151930"/>
                    <a:pt x="397955" y="151946"/>
                  </a:cubicBezTo>
                  <a:cubicBezTo>
                    <a:pt x="398106" y="152016"/>
                    <a:pt x="398279" y="152016"/>
                    <a:pt x="398431" y="151946"/>
                  </a:cubicBezTo>
                  <a:cubicBezTo>
                    <a:pt x="399033" y="151462"/>
                    <a:pt x="399708" y="151077"/>
                    <a:pt x="400431" y="150803"/>
                  </a:cubicBezTo>
                  <a:lnTo>
                    <a:pt x="400431" y="151375"/>
                  </a:lnTo>
                  <a:cubicBezTo>
                    <a:pt x="400431" y="151375"/>
                    <a:pt x="401098" y="152327"/>
                    <a:pt x="401003" y="152708"/>
                  </a:cubicBezTo>
                  <a:cubicBezTo>
                    <a:pt x="400907" y="153089"/>
                    <a:pt x="401003" y="153565"/>
                    <a:pt x="399383" y="154232"/>
                  </a:cubicBezTo>
                  <a:cubicBezTo>
                    <a:pt x="398868" y="154694"/>
                    <a:pt x="398246" y="155022"/>
                    <a:pt x="397574" y="155185"/>
                  </a:cubicBezTo>
                  <a:cubicBezTo>
                    <a:pt x="397260" y="155219"/>
                    <a:pt x="397033" y="155501"/>
                    <a:pt x="397067" y="155814"/>
                  </a:cubicBezTo>
                  <a:cubicBezTo>
                    <a:pt x="397072" y="155859"/>
                    <a:pt x="397082" y="155904"/>
                    <a:pt x="397097" y="155947"/>
                  </a:cubicBezTo>
                  <a:cubicBezTo>
                    <a:pt x="397184" y="156239"/>
                    <a:pt x="397459" y="156435"/>
                    <a:pt x="397764" y="156423"/>
                  </a:cubicBezTo>
                  <a:cubicBezTo>
                    <a:pt x="398520" y="156204"/>
                    <a:pt x="399231" y="155849"/>
                    <a:pt x="399860" y="155375"/>
                  </a:cubicBezTo>
                  <a:cubicBezTo>
                    <a:pt x="400019" y="155740"/>
                    <a:pt x="400019" y="156153"/>
                    <a:pt x="399860" y="156518"/>
                  </a:cubicBezTo>
                  <a:cubicBezTo>
                    <a:pt x="399654" y="157010"/>
                    <a:pt x="399283" y="157414"/>
                    <a:pt x="398812" y="157661"/>
                  </a:cubicBezTo>
                  <a:cubicBezTo>
                    <a:pt x="398605" y="157542"/>
                    <a:pt x="398352" y="157542"/>
                    <a:pt x="398145" y="157661"/>
                  </a:cubicBezTo>
                  <a:cubicBezTo>
                    <a:pt x="397416" y="158060"/>
                    <a:pt x="396594" y="158257"/>
                    <a:pt x="395764" y="158233"/>
                  </a:cubicBezTo>
                  <a:cubicBezTo>
                    <a:pt x="395448" y="158228"/>
                    <a:pt x="395188" y="158480"/>
                    <a:pt x="395185" y="158797"/>
                  </a:cubicBezTo>
                  <a:cubicBezTo>
                    <a:pt x="395184" y="158831"/>
                    <a:pt x="395187" y="158865"/>
                    <a:pt x="395192" y="158899"/>
                  </a:cubicBezTo>
                  <a:cubicBezTo>
                    <a:pt x="395140" y="159211"/>
                    <a:pt x="395349" y="159505"/>
                    <a:pt x="395661" y="159559"/>
                  </a:cubicBezTo>
                  <a:cubicBezTo>
                    <a:pt x="395694" y="159564"/>
                    <a:pt x="395729" y="159567"/>
                    <a:pt x="395764" y="159566"/>
                  </a:cubicBezTo>
                  <a:lnTo>
                    <a:pt x="397193" y="159566"/>
                  </a:lnTo>
                  <a:cubicBezTo>
                    <a:pt x="397107" y="159936"/>
                    <a:pt x="396907" y="160269"/>
                    <a:pt x="396621" y="160519"/>
                  </a:cubicBezTo>
                  <a:cubicBezTo>
                    <a:pt x="395192" y="161662"/>
                    <a:pt x="391192" y="161185"/>
                    <a:pt x="383858" y="160519"/>
                  </a:cubicBezTo>
                  <a:lnTo>
                    <a:pt x="382905" y="160519"/>
                  </a:lnTo>
                  <a:cubicBezTo>
                    <a:pt x="381061" y="160186"/>
                    <a:pt x="379246" y="159708"/>
                    <a:pt x="377476" y="159090"/>
                  </a:cubicBezTo>
                  <a:cubicBezTo>
                    <a:pt x="372427" y="157352"/>
                    <a:pt x="367230" y="156077"/>
                    <a:pt x="361950" y="155280"/>
                  </a:cubicBezTo>
                  <a:cubicBezTo>
                    <a:pt x="354584" y="153506"/>
                    <a:pt x="347652" y="150267"/>
                    <a:pt x="341567" y="145755"/>
                  </a:cubicBezTo>
                  <a:cubicBezTo>
                    <a:pt x="338893" y="143843"/>
                    <a:pt x="337052" y="140980"/>
                    <a:pt x="336423" y="137754"/>
                  </a:cubicBezTo>
                  <a:cubicBezTo>
                    <a:pt x="337354" y="132741"/>
                    <a:pt x="340604" y="128466"/>
                    <a:pt x="345186" y="126229"/>
                  </a:cubicBezTo>
                  <a:lnTo>
                    <a:pt x="345567" y="126514"/>
                  </a:lnTo>
                  <a:close/>
                  <a:moveTo>
                    <a:pt x="388906" y="144517"/>
                  </a:moveTo>
                  <a:lnTo>
                    <a:pt x="387858" y="145279"/>
                  </a:lnTo>
                  <a:lnTo>
                    <a:pt x="387858" y="142707"/>
                  </a:lnTo>
                  <a:lnTo>
                    <a:pt x="387858" y="143278"/>
                  </a:lnTo>
                  <a:cubicBezTo>
                    <a:pt x="388098" y="143550"/>
                    <a:pt x="388321" y="143837"/>
                    <a:pt x="388525" y="144136"/>
                  </a:cubicBezTo>
                  <a:lnTo>
                    <a:pt x="388906" y="144517"/>
                  </a:lnTo>
                  <a:close/>
                  <a:moveTo>
                    <a:pt x="369856" y="136897"/>
                  </a:moveTo>
                  <a:lnTo>
                    <a:pt x="368903" y="136039"/>
                  </a:lnTo>
                  <a:cubicBezTo>
                    <a:pt x="369653" y="134029"/>
                    <a:pt x="370226" y="131958"/>
                    <a:pt x="370618" y="129848"/>
                  </a:cubicBezTo>
                  <a:cubicBezTo>
                    <a:pt x="371216" y="126023"/>
                    <a:pt x="372439" y="122323"/>
                    <a:pt x="374237" y="118894"/>
                  </a:cubicBezTo>
                  <a:lnTo>
                    <a:pt x="375666" y="118894"/>
                  </a:lnTo>
                  <a:lnTo>
                    <a:pt x="374428" y="124705"/>
                  </a:lnTo>
                  <a:lnTo>
                    <a:pt x="374428" y="127943"/>
                  </a:lnTo>
                  <a:cubicBezTo>
                    <a:pt x="374347" y="131593"/>
                    <a:pt x="373638" y="135202"/>
                    <a:pt x="372332" y="138611"/>
                  </a:cubicBezTo>
                  <a:lnTo>
                    <a:pt x="371380" y="137659"/>
                  </a:lnTo>
                  <a:lnTo>
                    <a:pt x="369856" y="136897"/>
                  </a:lnTo>
                  <a:close/>
                  <a:moveTo>
                    <a:pt x="367856" y="135373"/>
                  </a:moveTo>
                  <a:lnTo>
                    <a:pt x="367379" y="135373"/>
                  </a:lnTo>
                  <a:cubicBezTo>
                    <a:pt x="367452" y="132664"/>
                    <a:pt x="368101" y="130001"/>
                    <a:pt x="369284" y="127562"/>
                  </a:cubicBezTo>
                  <a:cubicBezTo>
                    <a:pt x="369686" y="126805"/>
                    <a:pt x="370006" y="126007"/>
                    <a:pt x="370237" y="125181"/>
                  </a:cubicBezTo>
                  <a:cubicBezTo>
                    <a:pt x="370462" y="123591"/>
                    <a:pt x="371084" y="122084"/>
                    <a:pt x="372046" y="120799"/>
                  </a:cubicBezTo>
                  <a:cubicBezTo>
                    <a:pt x="370924" y="123897"/>
                    <a:pt x="370063" y="127083"/>
                    <a:pt x="369475" y="130324"/>
                  </a:cubicBezTo>
                  <a:cubicBezTo>
                    <a:pt x="368968" y="131916"/>
                    <a:pt x="368363" y="133474"/>
                    <a:pt x="367665" y="134992"/>
                  </a:cubicBezTo>
                  <a:lnTo>
                    <a:pt x="367856" y="135373"/>
                  </a:lnTo>
                  <a:close/>
                  <a:moveTo>
                    <a:pt x="367189" y="128991"/>
                  </a:moveTo>
                  <a:cubicBezTo>
                    <a:pt x="366628" y="130753"/>
                    <a:pt x="366275" y="132575"/>
                    <a:pt x="366141" y="134420"/>
                  </a:cubicBezTo>
                  <a:lnTo>
                    <a:pt x="363188" y="133372"/>
                  </a:lnTo>
                  <a:lnTo>
                    <a:pt x="362141" y="133372"/>
                  </a:lnTo>
                  <a:cubicBezTo>
                    <a:pt x="362793" y="132680"/>
                    <a:pt x="363528" y="132072"/>
                    <a:pt x="364331" y="131563"/>
                  </a:cubicBezTo>
                  <a:lnTo>
                    <a:pt x="367189" y="128991"/>
                  </a:lnTo>
                  <a:close/>
                  <a:moveTo>
                    <a:pt x="330232" y="164138"/>
                  </a:moveTo>
                  <a:cubicBezTo>
                    <a:pt x="331959" y="164354"/>
                    <a:pt x="333305" y="165739"/>
                    <a:pt x="333470" y="167472"/>
                  </a:cubicBezTo>
                  <a:cubicBezTo>
                    <a:pt x="335280" y="168139"/>
                    <a:pt x="335375" y="168615"/>
                    <a:pt x="335471" y="170710"/>
                  </a:cubicBezTo>
                  <a:cubicBezTo>
                    <a:pt x="336995" y="170710"/>
                    <a:pt x="337566" y="172234"/>
                    <a:pt x="337757" y="174139"/>
                  </a:cubicBezTo>
                  <a:cubicBezTo>
                    <a:pt x="338762" y="174849"/>
                    <a:pt x="339279" y="176066"/>
                    <a:pt x="339090" y="177283"/>
                  </a:cubicBezTo>
                  <a:cubicBezTo>
                    <a:pt x="339757" y="178616"/>
                    <a:pt x="340328" y="178807"/>
                    <a:pt x="339852" y="180235"/>
                  </a:cubicBezTo>
                  <a:cubicBezTo>
                    <a:pt x="339376" y="181664"/>
                    <a:pt x="341090" y="181950"/>
                    <a:pt x="340900" y="183474"/>
                  </a:cubicBezTo>
                  <a:cubicBezTo>
                    <a:pt x="342001" y="185560"/>
                    <a:pt x="342001" y="188056"/>
                    <a:pt x="340900" y="190141"/>
                  </a:cubicBezTo>
                  <a:cubicBezTo>
                    <a:pt x="341721" y="191384"/>
                    <a:pt x="341721" y="192995"/>
                    <a:pt x="340900" y="194237"/>
                  </a:cubicBezTo>
                  <a:cubicBezTo>
                    <a:pt x="342043" y="195571"/>
                    <a:pt x="341852" y="199285"/>
                    <a:pt x="340900" y="199666"/>
                  </a:cubicBezTo>
                  <a:cubicBezTo>
                    <a:pt x="339947" y="200047"/>
                    <a:pt x="339566" y="202143"/>
                    <a:pt x="338900" y="199666"/>
                  </a:cubicBezTo>
                  <a:cubicBezTo>
                    <a:pt x="338900" y="200619"/>
                    <a:pt x="337852" y="199666"/>
                    <a:pt x="338900" y="200428"/>
                  </a:cubicBezTo>
                  <a:cubicBezTo>
                    <a:pt x="339947" y="201190"/>
                    <a:pt x="337566" y="204619"/>
                    <a:pt x="337471" y="206620"/>
                  </a:cubicBezTo>
                  <a:cubicBezTo>
                    <a:pt x="337471" y="210334"/>
                    <a:pt x="338423" y="214811"/>
                    <a:pt x="338042" y="216145"/>
                  </a:cubicBezTo>
                  <a:cubicBezTo>
                    <a:pt x="335756" y="217383"/>
                    <a:pt x="339376" y="218812"/>
                    <a:pt x="337280" y="221098"/>
                  </a:cubicBezTo>
                  <a:cubicBezTo>
                    <a:pt x="335185" y="223384"/>
                    <a:pt x="336137" y="222812"/>
                    <a:pt x="334423" y="223003"/>
                  </a:cubicBezTo>
                  <a:lnTo>
                    <a:pt x="329470" y="223003"/>
                  </a:lnTo>
                  <a:cubicBezTo>
                    <a:pt x="328904" y="223121"/>
                    <a:pt x="328321" y="223121"/>
                    <a:pt x="327755" y="223003"/>
                  </a:cubicBezTo>
                  <a:cubicBezTo>
                    <a:pt x="328008" y="221244"/>
                    <a:pt x="328454" y="219518"/>
                    <a:pt x="329089" y="217859"/>
                  </a:cubicBezTo>
                  <a:cubicBezTo>
                    <a:pt x="329089" y="217097"/>
                    <a:pt x="330232" y="216811"/>
                    <a:pt x="330232" y="216049"/>
                  </a:cubicBezTo>
                  <a:cubicBezTo>
                    <a:pt x="330380" y="214698"/>
                    <a:pt x="330636" y="213361"/>
                    <a:pt x="330994" y="212049"/>
                  </a:cubicBezTo>
                  <a:cubicBezTo>
                    <a:pt x="331115" y="209601"/>
                    <a:pt x="330483" y="207174"/>
                    <a:pt x="329184" y="205096"/>
                  </a:cubicBezTo>
                  <a:lnTo>
                    <a:pt x="329184" y="204334"/>
                  </a:lnTo>
                  <a:lnTo>
                    <a:pt x="328708" y="203476"/>
                  </a:lnTo>
                  <a:cubicBezTo>
                    <a:pt x="328167" y="202469"/>
                    <a:pt x="327812" y="201371"/>
                    <a:pt x="327660" y="200238"/>
                  </a:cubicBezTo>
                  <a:cubicBezTo>
                    <a:pt x="327329" y="199245"/>
                    <a:pt x="326696" y="198380"/>
                    <a:pt x="325850" y="197761"/>
                  </a:cubicBezTo>
                  <a:cubicBezTo>
                    <a:pt x="324803" y="196714"/>
                    <a:pt x="325850" y="195952"/>
                    <a:pt x="326517" y="195285"/>
                  </a:cubicBezTo>
                  <a:lnTo>
                    <a:pt x="327374" y="195285"/>
                  </a:lnTo>
                  <a:cubicBezTo>
                    <a:pt x="326231" y="194428"/>
                    <a:pt x="325946" y="194047"/>
                    <a:pt x="326327" y="192999"/>
                  </a:cubicBezTo>
                  <a:cubicBezTo>
                    <a:pt x="324993" y="192332"/>
                    <a:pt x="325184" y="191665"/>
                    <a:pt x="325469" y="190713"/>
                  </a:cubicBezTo>
                  <a:cubicBezTo>
                    <a:pt x="325519" y="190398"/>
                    <a:pt x="325519" y="190076"/>
                    <a:pt x="325469" y="189760"/>
                  </a:cubicBezTo>
                  <a:cubicBezTo>
                    <a:pt x="325578" y="189322"/>
                    <a:pt x="325578" y="188865"/>
                    <a:pt x="325469" y="188427"/>
                  </a:cubicBezTo>
                  <a:cubicBezTo>
                    <a:pt x="325428" y="188175"/>
                    <a:pt x="325428" y="187917"/>
                    <a:pt x="325469" y="187665"/>
                  </a:cubicBezTo>
                  <a:cubicBezTo>
                    <a:pt x="325367" y="187355"/>
                    <a:pt x="325367" y="187022"/>
                    <a:pt x="325469" y="186712"/>
                  </a:cubicBezTo>
                  <a:cubicBezTo>
                    <a:pt x="325543" y="186399"/>
                    <a:pt x="325543" y="186073"/>
                    <a:pt x="325469" y="185760"/>
                  </a:cubicBezTo>
                  <a:cubicBezTo>
                    <a:pt x="325605" y="185490"/>
                    <a:pt x="325605" y="185172"/>
                    <a:pt x="325469" y="184903"/>
                  </a:cubicBezTo>
                  <a:cubicBezTo>
                    <a:pt x="325559" y="184526"/>
                    <a:pt x="325559" y="184136"/>
                    <a:pt x="325469" y="183760"/>
                  </a:cubicBezTo>
                  <a:lnTo>
                    <a:pt x="327851" y="182521"/>
                  </a:lnTo>
                  <a:lnTo>
                    <a:pt x="323850" y="159947"/>
                  </a:lnTo>
                  <a:cubicBezTo>
                    <a:pt x="325469" y="159947"/>
                    <a:pt x="325755" y="160709"/>
                    <a:pt x="326231" y="160995"/>
                  </a:cubicBezTo>
                  <a:cubicBezTo>
                    <a:pt x="326708" y="161281"/>
                    <a:pt x="328803" y="160900"/>
                    <a:pt x="330041" y="163852"/>
                  </a:cubicBezTo>
                  <a:lnTo>
                    <a:pt x="330232" y="164138"/>
                  </a:lnTo>
                  <a:close/>
                  <a:moveTo>
                    <a:pt x="318040" y="145755"/>
                  </a:moveTo>
                  <a:cubicBezTo>
                    <a:pt x="322510" y="145644"/>
                    <a:pt x="326262" y="149101"/>
                    <a:pt x="326517" y="153565"/>
                  </a:cubicBezTo>
                  <a:cubicBezTo>
                    <a:pt x="326517" y="158423"/>
                    <a:pt x="323755" y="158423"/>
                    <a:pt x="321469" y="158518"/>
                  </a:cubicBezTo>
                  <a:lnTo>
                    <a:pt x="321469" y="155661"/>
                  </a:lnTo>
                  <a:cubicBezTo>
                    <a:pt x="321855" y="155102"/>
                    <a:pt x="322055" y="154435"/>
                    <a:pt x="322040" y="153756"/>
                  </a:cubicBezTo>
                  <a:cubicBezTo>
                    <a:pt x="322077" y="151915"/>
                    <a:pt x="320615" y="150393"/>
                    <a:pt x="318775" y="150356"/>
                  </a:cubicBezTo>
                  <a:cubicBezTo>
                    <a:pt x="318528" y="150351"/>
                    <a:pt x="318282" y="150373"/>
                    <a:pt x="318040" y="150422"/>
                  </a:cubicBezTo>
                  <a:cubicBezTo>
                    <a:pt x="316252" y="150472"/>
                    <a:pt x="314842" y="151961"/>
                    <a:pt x="314892" y="153749"/>
                  </a:cubicBezTo>
                  <a:cubicBezTo>
                    <a:pt x="314893" y="153784"/>
                    <a:pt x="314895" y="153817"/>
                    <a:pt x="314896" y="153851"/>
                  </a:cubicBezTo>
                  <a:cubicBezTo>
                    <a:pt x="314937" y="154627"/>
                    <a:pt x="315239" y="155366"/>
                    <a:pt x="315754" y="155947"/>
                  </a:cubicBezTo>
                  <a:lnTo>
                    <a:pt x="315754" y="158614"/>
                  </a:lnTo>
                  <a:cubicBezTo>
                    <a:pt x="314039" y="158614"/>
                    <a:pt x="310896" y="158614"/>
                    <a:pt x="310706" y="153851"/>
                  </a:cubicBezTo>
                  <a:cubicBezTo>
                    <a:pt x="310337" y="149765"/>
                    <a:pt x="313352" y="146153"/>
                    <a:pt x="317438" y="145785"/>
                  </a:cubicBezTo>
                  <a:cubicBezTo>
                    <a:pt x="317638" y="145766"/>
                    <a:pt x="317839" y="145757"/>
                    <a:pt x="318040" y="145755"/>
                  </a:cubicBezTo>
                  <a:close/>
                  <a:moveTo>
                    <a:pt x="289465" y="190999"/>
                  </a:moveTo>
                  <a:cubicBezTo>
                    <a:pt x="292132" y="189951"/>
                    <a:pt x="291846" y="191570"/>
                    <a:pt x="292608" y="190332"/>
                  </a:cubicBezTo>
                  <a:cubicBezTo>
                    <a:pt x="293370" y="189094"/>
                    <a:pt x="292608" y="188998"/>
                    <a:pt x="293846" y="187760"/>
                  </a:cubicBezTo>
                  <a:cubicBezTo>
                    <a:pt x="295085" y="186522"/>
                    <a:pt x="291846" y="187189"/>
                    <a:pt x="293846" y="183950"/>
                  </a:cubicBezTo>
                  <a:cubicBezTo>
                    <a:pt x="292703" y="181283"/>
                    <a:pt x="293846" y="180426"/>
                    <a:pt x="293846" y="180426"/>
                  </a:cubicBezTo>
                  <a:cubicBezTo>
                    <a:pt x="293257" y="179192"/>
                    <a:pt x="293781" y="177713"/>
                    <a:pt x="295015" y="177125"/>
                  </a:cubicBezTo>
                  <a:cubicBezTo>
                    <a:pt x="295038" y="177113"/>
                    <a:pt x="295061" y="177103"/>
                    <a:pt x="295085" y="177092"/>
                  </a:cubicBezTo>
                  <a:cubicBezTo>
                    <a:pt x="294696" y="175576"/>
                    <a:pt x="295519" y="174011"/>
                    <a:pt x="296990" y="173473"/>
                  </a:cubicBezTo>
                  <a:lnTo>
                    <a:pt x="296990" y="172901"/>
                  </a:lnTo>
                  <a:cubicBezTo>
                    <a:pt x="296444" y="171637"/>
                    <a:pt x="296990" y="170169"/>
                    <a:pt x="298228" y="169567"/>
                  </a:cubicBezTo>
                  <a:cubicBezTo>
                    <a:pt x="298357" y="168100"/>
                    <a:pt x="299322" y="166839"/>
                    <a:pt x="300704" y="166329"/>
                  </a:cubicBezTo>
                  <a:cubicBezTo>
                    <a:pt x="301276" y="164519"/>
                    <a:pt x="301371" y="163948"/>
                    <a:pt x="303276" y="163471"/>
                  </a:cubicBezTo>
                  <a:cubicBezTo>
                    <a:pt x="303276" y="161852"/>
                    <a:pt x="304895" y="160900"/>
                    <a:pt x="306038" y="161376"/>
                  </a:cubicBezTo>
                  <a:cubicBezTo>
                    <a:pt x="307753" y="159566"/>
                    <a:pt x="308420" y="160138"/>
                    <a:pt x="310134" y="160328"/>
                  </a:cubicBezTo>
                  <a:cubicBezTo>
                    <a:pt x="311849" y="160519"/>
                    <a:pt x="310134" y="157661"/>
                    <a:pt x="311849" y="159280"/>
                  </a:cubicBezTo>
                  <a:lnTo>
                    <a:pt x="310134" y="182426"/>
                  </a:lnTo>
                  <a:lnTo>
                    <a:pt x="312230" y="183283"/>
                  </a:lnTo>
                  <a:cubicBezTo>
                    <a:pt x="312230" y="183283"/>
                    <a:pt x="313563" y="184426"/>
                    <a:pt x="313277" y="183283"/>
                  </a:cubicBezTo>
                  <a:cubicBezTo>
                    <a:pt x="315563" y="187284"/>
                    <a:pt x="311849" y="185379"/>
                    <a:pt x="312611" y="187093"/>
                  </a:cubicBezTo>
                  <a:cubicBezTo>
                    <a:pt x="313372" y="188808"/>
                    <a:pt x="311563" y="188522"/>
                    <a:pt x="311849" y="189570"/>
                  </a:cubicBezTo>
                  <a:cubicBezTo>
                    <a:pt x="312134" y="190618"/>
                    <a:pt x="311372" y="190332"/>
                    <a:pt x="311849" y="192046"/>
                  </a:cubicBezTo>
                  <a:cubicBezTo>
                    <a:pt x="312144" y="193475"/>
                    <a:pt x="312563" y="194875"/>
                    <a:pt x="313087" y="196237"/>
                  </a:cubicBezTo>
                  <a:cubicBezTo>
                    <a:pt x="313156" y="198996"/>
                    <a:pt x="312704" y="201743"/>
                    <a:pt x="311753" y="204334"/>
                  </a:cubicBezTo>
                  <a:lnTo>
                    <a:pt x="311753" y="216526"/>
                  </a:lnTo>
                  <a:cubicBezTo>
                    <a:pt x="311753" y="219193"/>
                    <a:pt x="310801" y="217288"/>
                    <a:pt x="311753" y="219097"/>
                  </a:cubicBezTo>
                  <a:cubicBezTo>
                    <a:pt x="312706" y="220907"/>
                    <a:pt x="310515" y="222526"/>
                    <a:pt x="308420" y="222717"/>
                  </a:cubicBezTo>
                  <a:lnTo>
                    <a:pt x="306896" y="222717"/>
                  </a:lnTo>
                  <a:cubicBezTo>
                    <a:pt x="304830" y="221353"/>
                    <a:pt x="304030" y="218712"/>
                    <a:pt x="304991" y="216430"/>
                  </a:cubicBezTo>
                  <a:cubicBezTo>
                    <a:pt x="304991" y="214049"/>
                    <a:pt x="305467" y="210715"/>
                    <a:pt x="305562" y="209001"/>
                  </a:cubicBezTo>
                  <a:cubicBezTo>
                    <a:pt x="305776" y="205805"/>
                    <a:pt x="305519" y="202596"/>
                    <a:pt x="304800" y="199476"/>
                  </a:cubicBezTo>
                  <a:lnTo>
                    <a:pt x="304800" y="197285"/>
                  </a:lnTo>
                  <a:cubicBezTo>
                    <a:pt x="304800" y="196333"/>
                    <a:pt x="304800" y="196714"/>
                    <a:pt x="304133" y="197285"/>
                  </a:cubicBezTo>
                  <a:cubicBezTo>
                    <a:pt x="303467" y="197857"/>
                    <a:pt x="303657" y="197285"/>
                    <a:pt x="304133" y="197285"/>
                  </a:cubicBezTo>
                  <a:lnTo>
                    <a:pt x="304133" y="197952"/>
                  </a:lnTo>
                  <a:cubicBezTo>
                    <a:pt x="303854" y="198987"/>
                    <a:pt x="303438" y="199980"/>
                    <a:pt x="302895" y="200905"/>
                  </a:cubicBezTo>
                  <a:lnTo>
                    <a:pt x="302895" y="202048"/>
                  </a:lnTo>
                  <a:cubicBezTo>
                    <a:pt x="302895" y="202619"/>
                    <a:pt x="302419" y="202810"/>
                    <a:pt x="302324" y="203286"/>
                  </a:cubicBezTo>
                  <a:cubicBezTo>
                    <a:pt x="302324" y="206429"/>
                    <a:pt x="301562" y="206905"/>
                    <a:pt x="298799" y="206715"/>
                  </a:cubicBezTo>
                  <a:cubicBezTo>
                    <a:pt x="296037" y="206524"/>
                    <a:pt x="297371" y="197857"/>
                    <a:pt x="293656" y="195666"/>
                  </a:cubicBezTo>
                  <a:cubicBezTo>
                    <a:pt x="290227" y="197190"/>
                    <a:pt x="283274" y="193570"/>
                    <a:pt x="289465" y="190999"/>
                  </a:cubicBezTo>
                  <a:close/>
                  <a:moveTo>
                    <a:pt x="284321" y="233290"/>
                  </a:moveTo>
                  <a:lnTo>
                    <a:pt x="346615" y="233290"/>
                  </a:lnTo>
                  <a:lnTo>
                    <a:pt x="346615" y="146136"/>
                  </a:lnTo>
                  <a:cubicBezTo>
                    <a:pt x="352404" y="150126"/>
                    <a:pt x="358853" y="153061"/>
                    <a:pt x="365665" y="154804"/>
                  </a:cubicBezTo>
                  <a:cubicBezTo>
                    <a:pt x="365349" y="156486"/>
                    <a:pt x="364737" y="158099"/>
                    <a:pt x="363855" y="159566"/>
                  </a:cubicBezTo>
                  <a:cubicBezTo>
                    <a:pt x="362807" y="161471"/>
                    <a:pt x="361950" y="163186"/>
                    <a:pt x="362426" y="164614"/>
                  </a:cubicBezTo>
                  <a:lnTo>
                    <a:pt x="360617" y="166805"/>
                  </a:lnTo>
                  <a:cubicBezTo>
                    <a:pt x="359125" y="168369"/>
                    <a:pt x="357959" y="170215"/>
                    <a:pt x="357188" y="172234"/>
                  </a:cubicBezTo>
                  <a:cubicBezTo>
                    <a:pt x="356980" y="172482"/>
                    <a:pt x="356980" y="172844"/>
                    <a:pt x="357188" y="173092"/>
                  </a:cubicBezTo>
                  <a:cubicBezTo>
                    <a:pt x="357369" y="173177"/>
                    <a:pt x="357578" y="173177"/>
                    <a:pt x="357759" y="173092"/>
                  </a:cubicBezTo>
                  <a:cubicBezTo>
                    <a:pt x="358453" y="171213"/>
                    <a:pt x="359523" y="169496"/>
                    <a:pt x="360902" y="168043"/>
                  </a:cubicBezTo>
                  <a:cubicBezTo>
                    <a:pt x="362283" y="166549"/>
                    <a:pt x="363467" y="164885"/>
                    <a:pt x="364427" y="163090"/>
                  </a:cubicBezTo>
                  <a:cubicBezTo>
                    <a:pt x="364664" y="162882"/>
                    <a:pt x="364686" y="162521"/>
                    <a:pt x="364477" y="162284"/>
                  </a:cubicBezTo>
                  <a:cubicBezTo>
                    <a:pt x="364462" y="162266"/>
                    <a:pt x="364445" y="162249"/>
                    <a:pt x="364427" y="162233"/>
                  </a:cubicBezTo>
                  <a:cubicBezTo>
                    <a:pt x="364218" y="161996"/>
                    <a:pt x="363857" y="161974"/>
                    <a:pt x="363620" y="162183"/>
                  </a:cubicBezTo>
                  <a:cubicBezTo>
                    <a:pt x="363602" y="162198"/>
                    <a:pt x="363585" y="162215"/>
                    <a:pt x="363569" y="162233"/>
                  </a:cubicBezTo>
                  <a:lnTo>
                    <a:pt x="362903" y="163376"/>
                  </a:lnTo>
                  <a:cubicBezTo>
                    <a:pt x="363229" y="162312"/>
                    <a:pt x="363677" y="161290"/>
                    <a:pt x="364236" y="160328"/>
                  </a:cubicBezTo>
                  <a:cubicBezTo>
                    <a:pt x="365212" y="158751"/>
                    <a:pt x="365891" y="157007"/>
                    <a:pt x="366236" y="155185"/>
                  </a:cubicBezTo>
                  <a:cubicBezTo>
                    <a:pt x="368999" y="155556"/>
                    <a:pt x="371732" y="156099"/>
                    <a:pt x="374428" y="156804"/>
                  </a:cubicBezTo>
                  <a:cubicBezTo>
                    <a:pt x="374428" y="158328"/>
                    <a:pt x="373952" y="159566"/>
                    <a:pt x="373666" y="160804"/>
                  </a:cubicBezTo>
                  <a:cubicBezTo>
                    <a:pt x="373380" y="162043"/>
                    <a:pt x="373094" y="163567"/>
                    <a:pt x="372809" y="165376"/>
                  </a:cubicBezTo>
                  <a:cubicBezTo>
                    <a:pt x="372747" y="165716"/>
                    <a:pt x="372953" y="166046"/>
                    <a:pt x="373285" y="166138"/>
                  </a:cubicBezTo>
                  <a:cubicBezTo>
                    <a:pt x="373582" y="166098"/>
                    <a:pt x="373816" y="165864"/>
                    <a:pt x="373856" y="165567"/>
                  </a:cubicBezTo>
                  <a:cubicBezTo>
                    <a:pt x="373856" y="163757"/>
                    <a:pt x="374428" y="162424"/>
                    <a:pt x="374714" y="161090"/>
                  </a:cubicBezTo>
                  <a:lnTo>
                    <a:pt x="375190" y="159947"/>
                  </a:lnTo>
                  <a:cubicBezTo>
                    <a:pt x="375351" y="161340"/>
                    <a:pt x="375351" y="162746"/>
                    <a:pt x="375190" y="164138"/>
                  </a:cubicBezTo>
                  <a:cubicBezTo>
                    <a:pt x="375186" y="164473"/>
                    <a:pt x="375431" y="164757"/>
                    <a:pt x="375761" y="164805"/>
                  </a:cubicBezTo>
                  <a:cubicBezTo>
                    <a:pt x="376072" y="164861"/>
                    <a:pt x="376369" y="164655"/>
                    <a:pt x="376425" y="164344"/>
                  </a:cubicBezTo>
                  <a:cubicBezTo>
                    <a:pt x="376426" y="164339"/>
                    <a:pt x="376427" y="164334"/>
                    <a:pt x="376428" y="164329"/>
                  </a:cubicBezTo>
                  <a:cubicBezTo>
                    <a:pt x="376721" y="162180"/>
                    <a:pt x="376721" y="160001"/>
                    <a:pt x="376428" y="157852"/>
                  </a:cubicBezTo>
                  <a:lnTo>
                    <a:pt x="376428" y="156899"/>
                  </a:lnTo>
                  <a:lnTo>
                    <a:pt x="382048" y="158614"/>
                  </a:lnTo>
                  <a:cubicBezTo>
                    <a:pt x="383867" y="159290"/>
                    <a:pt x="385753" y="159804"/>
                    <a:pt x="387668" y="160138"/>
                  </a:cubicBezTo>
                  <a:lnTo>
                    <a:pt x="381667" y="172234"/>
                  </a:lnTo>
                  <a:cubicBezTo>
                    <a:pt x="381514" y="171866"/>
                    <a:pt x="381323" y="171514"/>
                    <a:pt x="381095" y="171187"/>
                  </a:cubicBezTo>
                  <a:cubicBezTo>
                    <a:pt x="380470" y="170337"/>
                    <a:pt x="380198" y="169280"/>
                    <a:pt x="380333" y="168234"/>
                  </a:cubicBezTo>
                  <a:cubicBezTo>
                    <a:pt x="380333" y="169186"/>
                    <a:pt x="380333" y="170044"/>
                    <a:pt x="379857" y="170901"/>
                  </a:cubicBezTo>
                  <a:cubicBezTo>
                    <a:pt x="379222" y="173786"/>
                    <a:pt x="378808" y="176716"/>
                    <a:pt x="378619" y="179664"/>
                  </a:cubicBezTo>
                  <a:cubicBezTo>
                    <a:pt x="378371" y="179456"/>
                    <a:pt x="378009" y="179456"/>
                    <a:pt x="377762" y="179664"/>
                  </a:cubicBezTo>
                  <a:lnTo>
                    <a:pt x="375857" y="183188"/>
                  </a:lnTo>
                  <a:cubicBezTo>
                    <a:pt x="375857" y="183188"/>
                    <a:pt x="374428" y="186617"/>
                    <a:pt x="373380" y="188617"/>
                  </a:cubicBezTo>
                  <a:cubicBezTo>
                    <a:pt x="372929" y="189653"/>
                    <a:pt x="372608" y="190741"/>
                    <a:pt x="372428" y="191856"/>
                  </a:cubicBezTo>
                  <a:cubicBezTo>
                    <a:pt x="372371" y="192220"/>
                    <a:pt x="372622" y="192560"/>
                    <a:pt x="372986" y="192616"/>
                  </a:cubicBezTo>
                  <a:cubicBezTo>
                    <a:pt x="372990" y="192617"/>
                    <a:pt x="372994" y="192617"/>
                    <a:pt x="372999" y="192618"/>
                  </a:cubicBezTo>
                  <a:lnTo>
                    <a:pt x="371761" y="194999"/>
                  </a:lnTo>
                  <a:cubicBezTo>
                    <a:pt x="371813" y="194688"/>
                    <a:pt x="371604" y="194393"/>
                    <a:pt x="371292" y="194340"/>
                  </a:cubicBezTo>
                  <a:cubicBezTo>
                    <a:pt x="371259" y="194334"/>
                    <a:pt x="371224" y="194332"/>
                    <a:pt x="371189" y="194332"/>
                  </a:cubicBezTo>
                  <a:cubicBezTo>
                    <a:pt x="370878" y="194280"/>
                    <a:pt x="370583" y="194490"/>
                    <a:pt x="370530" y="194801"/>
                  </a:cubicBezTo>
                  <a:cubicBezTo>
                    <a:pt x="370524" y="194834"/>
                    <a:pt x="370522" y="194870"/>
                    <a:pt x="370522" y="194904"/>
                  </a:cubicBezTo>
                  <a:lnTo>
                    <a:pt x="370522" y="197190"/>
                  </a:lnTo>
                  <a:cubicBezTo>
                    <a:pt x="370522" y="193951"/>
                    <a:pt x="370522" y="191094"/>
                    <a:pt x="370999" y="188617"/>
                  </a:cubicBezTo>
                  <a:lnTo>
                    <a:pt x="370999" y="189570"/>
                  </a:lnTo>
                  <a:cubicBezTo>
                    <a:pt x="370893" y="189867"/>
                    <a:pt x="371048" y="190194"/>
                    <a:pt x="371345" y="190300"/>
                  </a:cubicBezTo>
                  <a:cubicBezTo>
                    <a:pt x="371418" y="190325"/>
                    <a:pt x="371494" y="190337"/>
                    <a:pt x="371570" y="190332"/>
                  </a:cubicBezTo>
                  <a:lnTo>
                    <a:pt x="370904" y="188141"/>
                  </a:lnTo>
                  <a:cubicBezTo>
                    <a:pt x="371708" y="184246"/>
                    <a:pt x="373157" y="180512"/>
                    <a:pt x="375190" y="177092"/>
                  </a:cubicBezTo>
                  <a:cubicBezTo>
                    <a:pt x="375397" y="176845"/>
                    <a:pt x="375397" y="176483"/>
                    <a:pt x="375190" y="176235"/>
                  </a:cubicBezTo>
                  <a:cubicBezTo>
                    <a:pt x="374981" y="175998"/>
                    <a:pt x="374620" y="175976"/>
                    <a:pt x="374383" y="176185"/>
                  </a:cubicBezTo>
                  <a:cubicBezTo>
                    <a:pt x="374365" y="176200"/>
                    <a:pt x="374349" y="176217"/>
                    <a:pt x="374333" y="176235"/>
                  </a:cubicBezTo>
                  <a:cubicBezTo>
                    <a:pt x="372475" y="178920"/>
                    <a:pt x="370970" y="181834"/>
                    <a:pt x="369856" y="184903"/>
                  </a:cubicBezTo>
                  <a:lnTo>
                    <a:pt x="369856" y="186903"/>
                  </a:lnTo>
                  <a:lnTo>
                    <a:pt x="369856" y="180616"/>
                  </a:lnTo>
                  <a:cubicBezTo>
                    <a:pt x="370185" y="178358"/>
                    <a:pt x="370963" y="176188"/>
                    <a:pt x="372142" y="174235"/>
                  </a:cubicBezTo>
                  <a:lnTo>
                    <a:pt x="373190" y="172139"/>
                  </a:lnTo>
                  <a:cubicBezTo>
                    <a:pt x="373348" y="171824"/>
                    <a:pt x="373219" y="171440"/>
                    <a:pt x="372904" y="171282"/>
                  </a:cubicBezTo>
                  <a:cubicBezTo>
                    <a:pt x="372588" y="171124"/>
                    <a:pt x="372205" y="171252"/>
                    <a:pt x="372046" y="171568"/>
                  </a:cubicBezTo>
                  <a:lnTo>
                    <a:pt x="370999" y="173663"/>
                  </a:lnTo>
                  <a:cubicBezTo>
                    <a:pt x="369276" y="176539"/>
                    <a:pt x="368386" y="179836"/>
                    <a:pt x="368427" y="183188"/>
                  </a:cubicBezTo>
                  <a:cubicBezTo>
                    <a:pt x="368476" y="183553"/>
                    <a:pt x="368811" y="183810"/>
                    <a:pt x="369176" y="183762"/>
                  </a:cubicBezTo>
                  <a:cubicBezTo>
                    <a:pt x="369180" y="183761"/>
                    <a:pt x="369184" y="183761"/>
                    <a:pt x="369189" y="183760"/>
                  </a:cubicBezTo>
                  <a:lnTo>
                    <a:pt x="369189" y="185284"/>
                  </a:lnTo>
                  <a:cubicBezTo>
                    <a:pt x="369189" y="187570"/>
                    <a:pt x="369189" y="190141"/>
                    <a:pt x="368618" y="193189"/>
                  </a:cubicBezTo>
                  <a:cubicBezTo>
                    <a:pt x="368464" y="193130"/>
                    <a:pt x="368295" y="193130"/>
                    <a:pt x="368141" y="193189"/>
                  </a:cubicBezTo>
                  <a:cubicBezTo>
                    <a:pt x="367831" y="193133"/>
                    <a:pt x="367534" y="193339"/>
                    <a:pt x="367477" y="193651"/>
                  </a:cubicBezTo>
                  <a:cubicBezTo>
                    <a:pt x="367476" y="193655"/>
                    <a:pt x="367475" y="193660"/>
                    <a:pt x="367475" y="193666"/>
                  </a:cubicBezTo>
                  <a:cubicBezTo>
                    <a:pt x="367330" y="196458"/>
                    <a:pt x="367330" y="199256"/>
                    <a:pt x="367475" y="202048"/>
                  </a:cubicBezTo>
                  <a:lnTo>
                    <a:pt x="367475" y="202714"/>
                  </a:lnTo>
                  <a:cubicBezTo>
                    <a:pt x="367424" y="195700"/>
                    <a:pt x="367934" y="188693"/>
                    <a:pt x="368999" y="181759"/>
                  </a:cubicBezTo>
                  <a:lnTo>
                    <a:pt x="365665" y="182236"/>
                  </a:lnTo>
                  <a:lnTo>
                    <a:pt x="365665" y="183379"/>
                  </a:lnTo>
                  <a:cubicBezTo>
                    <a:pt x="365186" y="186535"/>
                    <a:pt x="364868" y="189715"/>
                    <a:pt x="364712" y="192904"/>
                  </a:cubicBezTo>
                  <a:cubicBezTo>
                    <a:pt x="364558" y="192853"/>
                    <a:pt x="364390" y="192853"/>
                    <a:pt x="364236" y="192904"/>
                  </a:cubicBezTo>
                  <a:cubicBezTo>
                    <a:pt x="363897" y="192842"/>
                    <a:pt x="363566" y="193049"/>
                    <a:pt x="363474" y="193380"/>
                  </a:cubicBezTo>
                  <a:cubicBezTo>
                    <a:pt x="363171" y="198392"/>
                    <a:pt x="363171" y="203417"/>
                    <a:pt x="363474" y="208429"/>
                  </a:cubicBezTo>
                  <a:lnTo>
                    <a:pt x="363474" y="209096"/>
                  </a:lnTo>
                  <a:cubicBezTo>
                    <a:pt x="363434" y="200126"/>
                    <a:pt x="363879" y="191159"/>
                    <a:pt x="364808" y="182236"/>
                  </a:cubicBezTo>
                  <a:cubicBezTo>
                    <a:pt x="364867" y="182082"/>
                    <a:pt x="364867" y="181913"/>
                    <a:pt x="364808" y="181759"/>
                  </a:cubicBezTo>
                  <a:cubicBezTo>
                    <a:pt x="365089" y="178730"/>
                    <a:pt x="365963" y="175784"/>
                    <a:pt x="367379" y="173092"/>
                  </a:cubicBezTo>
                  <a:cubicBezTo>
                    <a:pt x="367884" y="171730"/>
                    <a:pt x="368522" y="170425"/>
                    <a:pt x="369284" y="169186"/>
                  </a:cubicBezTo>
                  <a:lnTo>
                    <a:pt x="369284" y="168615"/>
                  </a:lnTo>
                  <a:cubicBezTo>
                    <a:pt x="369076" y="168378"/>
                    <a:pt x="368715" y="168356"/>
                    <a:pt x="368477" y="168564"/>
                  </a:cubicBezTo>
                  <a:cubicBezTo>
                    <a:pt x="368459" y="168580"/>
                    <a:pt x="368443" y="168597"/>
                    <a:pt x="368427" y="168615"/>
                  </a:cubicBezTo>
                  <a:lnTo>
                    <a:pt x="367379" y="170615"/>
                  </a:lnTo>
                  <a:cubicBezTo>
                    <a:pt x="365935" y="173031"/>
                    <a:pt x="364905" y="175670"/>
                    <a:pt x="364331" y="178426"/>
                  </a:cubicBezTo>
                  <a:cubicBezTo>
                    <a:pt x="364281" y="178580"/>
                    <a:pt x="364281" y="178748"/>
                    <a:pt x="364331" y="178902"/>
                  </a:cubicBezTo>
                  <a:cubicBezTo>
                    <a:pt x="362881" y="189665"/>
                    <a:pt x="362275" y="200525"/>
                    <a:pt x="362521" y="211382"/>
                  </a:cubicBezTo>
                  <a:lnTo>
                    <a:pt x="346615" y="243577"/>
                  </a:lnTo>
                  <a:lnTo>
                    <a:pt x="346615" y="238147"/>
                  </a:lnTo>
                  <a:lnTo>
                    <a:pt x="284321" y="238147"/>
                  </a:lnTo>
                  <a:lnTo>
                    <a:pt x="284321" y="233290"/>
                  </a:lnTo>
                  <a:close/>
                  <a:moveTo>
                    <a:pt x="284321" y="341017"/>
                  </a:moveTo>
                  <a:lnTo>
                    <a:pt x="284321" y="340255"/>
                  </a:lnTo>
                  <a:cubicBezTo>
                    <a:pt x="285845" y="339493"/>
                    <a:pt x="287369" y="338827"/>
                    <a:pt x="288893" y="337969"/>
                  </a:cubicBezTo>
                  <a:cubicBezTo>
                    <a:pt x="289068" y="338210"/>
                    <a:pt x="289296" y="338405"/>
                    <a:pt x="289560" y="338541"/>
                  </a:cubicBezTo>
                  <a:cubicBezTo>
                    <a:pt x="289254" y="338731"/>
                    <a:pt x="289046" y="339043"/>
                    <a:pt x="288989" y="339398"/>
                  </a:cubicBezTo>
                  <a:cubicBezTo>
                    <a:pt x="288869" y="339954"/>
                    <a:pt x="289049" y="340534"/>
                    <a:pt x="289465" y="340922"/>
                  </a:cubicBezTo>
                  <a:cubicBezTo>
                    <a:pt x="289063" y="341031"/>
                    <a:pt x="288764" y="341368"/>
                    <a:pt x="288703" y="341779"/>
                  </a:cubicBezTo>
                  <a:cubicBezTo>
                    <a:pt x="288703" y="342256"/>
                    <a:pt x="288703" y="342922"/>
                    <a:pt x="289751" y="343399"/>
                  </a:cubicBezTo>
                  <a:cubicBezTo>
                    <a:pt x="289296" y="343443"/>
                    <a:pt x="288937" y="343802"/>
                    <a:pt x="288893" y="344256"/>
                  </a:cubicBezTo>
                  <a:cubicBezTo>
                    <a:pt x="288893" y="344827"/>
                    <a:pt x="289465" y="345590"/>
                    <a:pt x="290417" y="346256"/>
                  </a:cubicBezTo>
                  <a:cubicBezTo>
                    <a:pt x="289370" y="346256"/>
                    <a:pt x="289084" y="346923"/>
                    <a:pt x="289084" y="347209"/>
                  </a:cubicBezTo>
                  <a:cubicBezTo>
                    <a:pt x="289084" y="347494"/>
                    <a:pt x="289846" y="349018"/>
                    <a:pt x="291179" y="349685"/>
                  </a:cubicBezTo>
                  <a:cubicBezTo>
                    <a:pt x="290513" y="349685"/>
                    <a:pt x="289655" y="349685"/>
                    <a:pt x="289465" y="350733"/>
                  </a:cubicBezTo>
                  <a:lnTo>
                    <a:pt x="283940" y="352638"/>
                  </a:lnTo>
                  <a:cubicBezTo>
                    <a:pt x="284038" y="352296"/>
                    <a:pt x="284038" y="351932"/>
                    <a:pt x="283940" y="351590"/>
                  </a:cubicBezTo>
                  <a:cubicBezTo>
                    <a:pt x="283770" y="351148"/>
                    <a:pt x="283274" y="350929"/>
                    <a:pt x="282832" y="351100"/>
                  </a:cubicBezTo>
                  <a:cubicBezTo>
                    <a:pt x="282820" y="351104"/>
                    <a:pt x="282809" y="351109"/>
                    <a:pt x="282797" y="351114"/>
                  </a:cubicBezTo>
                  <a:cubicBezTo>
                    <a:pt x="282979" y="350622"/>
                    <a:pt x="282979" y="350081"/>
                    <a:pt x="282797" y="349590"/>
                  </a:cubicBezTo>
                  <a:cubicBezTo>
                    <a:pt x="282626" y="349178"/>
                    <a:pt x="282190" y="348939"/>
                    <a:pt x="281750" y="349018"/>
                  </a:cubicBezTo>
                  <a:cubicBezTo>
                    <a:pt x="281889" y="348650"/>
                    <a:pt x="281889" y="348244"/>
                    <a:pt x="281750" y="347875"/>
                  </a:cubicBezTo>
                  <a:cubicBezTo>
                    <a:pt x="281620" y="347463"/>
                    <a:pt x="281229" y="347189"/>
                    <a:pt x="280797" y="347209"/>
                  </a:cubicBezTo>
                  <a:cubicBezTo>
                    <a:pt x="280936" y="346840"/>
                    <a:pt x="280936" y="346434"/>
                    <a:pt x="280797" y="346066"/>
                  </a:cubicBezTo>
                  <a:cubicBezTo>
                    <a:pt x="280697" y="345768"/>
                    <a:pt x="280441" y="345548"/>
                    <a:pt x="280130" y="345494"/>
                  </a:cubicBezTo>
                  <a:cubicBezTo>
                    <a:pt x="280252" y="345222"/>
                    <a:pt x="280252" y="344909"/>
                    <a:pt x="280130" y="344637"/>
                  </a:cubicBezTo>
                  <a:cubicBezTo>
                    <a:pt x="279871" y="344461"/>
                    <a:pt x="279532" y="344461"/>
                    <a:pt x="279273" y="344637"/>
                  </a:cubicBezTo>
                  <a:cubicBezTo>
                    <a:pt x="279409" y="344367"/>
                    <a:pt x="279409" y="344049"/>
                    <a:pt x="279273" y="343780"/>
                  </a:cubicBezTo>
                  <a:cubicBezTo>
                    <a:pt x="279096" y="343678"/>
                    <a:pt x="278879" y="343678"/>
                    <a:pt x="278702" y="343780"/>
                  </a:cubicBezTo>
                  <a:lnTo>
                    <a:pt x="282893" y="342065"/>
                  </a:lnTo>
                  <a:lnTo>
                    <a:pt x="284321" y="341017"/>
                  </a:lnTo>
                  <a:close/>
                  <a:moveTo>
                    <a:pt x="223933" y="341875"/>
                  </a:moveTo>
                  <a:lnTo>
                    <a:pt x="219075" y="339779"/>
                  </a:lnTo>
                  <a:lnTo>
                    <a:pt x="219075" y="238052"/>
                  </a:lnTo>
                  <a:lnTo>
                    <a:pt x="156972" y="238052"/>
                  </a:lnTo>
                  <a:lnTo>
                    <a:pt x="156972" y="233480"/>
                  </a:lnTo>
                  <a:lnTo>
                    <a:pt x="218885" y="233480"/>
                  </a:lnTo>
                  <a:lnTo>
                    <a:pt x="218885" y="139849"/>
                  </a:lnTo>
                  <a:lnTo>
                    <a:pt x="283083" y="139849"/>
                  </a:lnTo>
                  <a:lnTo>
                    <a:pt x="283083" y="339874"/>
                  </a:lnTo>
                  <a:lnTo>
                    <a:pt x="278987" y="341494"/>
                  </a:lnTo>
                  <a:lnTo>
                    <a:pt x="278416" y="341494"/>
                  </a:lnTo>
                  <a:cubicBezTo>
                    <a:pt x="270225" y="344423"/>
                    <a:pt x="261665" y="346186"/>
                    <a:pt x="252984" y="346732"/>
                  </a:cubicBezTo>
                  <a:lnTo>
                    <a:pt x="251365" y="346732"/>
                  </a:lnTo>
                  <a:cubicBezTo>
                    <a:pt x="242678" y="346164"/>
                    <a:pt x="234116" y="344368"/>
                    <a:pt x="225933" y="341398"/>
                  </a:cubicBezTo>
                  <a:lnTo>
                    <a:pt x="225171" y="341398"/>
                  </a:lnTo>
                  <a:lnTo>
                    <a:pt x="223933" y="341875"/>
                  </a:lnTo>
                  <a:close/>
                  <a:moveTo>
                    <a:pt x="270415" y="353591"/>
                  </a:moveTo>
                  <a:cubicBezTo>
                    <a:pt x="270521" y="353348"/>
                    <a:pt x="270521" y="353071"/>
                    <a:pt x="270415" y="352828"/>
                  </a:cubicBezTo>
                  <a:cubicBezTo>
                    <a:pt x="270238" y="352727"/>
                    <a:pt x="270020" y="352727"/>
                    <a:pt x="269843" y="352828"/>
                  </a:cubicBezTo>
                  <a:cubicBezTo>
                    <a:pt x="269955" y="352553"/>
                    <a:pt x="269955" y="352247"/>
                    <a:pt x="269843" y="351971"/>
                  </a:cubicBezTo>
                  <a:cubicBezTo>
                    <a:pt x="269607" y="351835"/>
                    <a:pt x="269317" y="351835"/>
                    <a:pt x="269081" y="351971"/>
                  </a:cubicBezTo>
                  <a:lnTo>
                    <a:pt x="269081" y="350447"/>
                  </a:lnTo>
                  <a:lnTo>
                    <a:pt x="268510" y="350447"/>
                  </a:lnTo>
                  <a:lnTo>
                    <a:pt x="268510" y="351019"/>
                  </a:lnTo>
                  <a:cubicBezTo>
                    <a:pt x="268478" y="351272"/>
                    <a:pt x="268478" y="351527"/>
                    <a:pt x="268510" y="351781"/>
                  </a:cubicBezTo>
                  <a:cubicBezTo>
                    <a:pt x="268374" y="352050"/>
                    <a:pt x="268374" y="352368"/>
                    <a:pt x="268510" y="352638"/>
                  </a:cubicBezTo>
                  <a:cubicBezTo>
                    <a:pt x="268510" y="352638"/>
                    <a:pt x="268510" y="353114"/>
                    <a:pt x="268986" y="353305"/>
                  </a:cubicBezTo>
                  <a:cubicBezTo>
                    <a:pt x="268928" y="353490"/>
                    <a:pt x="268928" y="353691"/>
                    <a:pt x="268986" y="353876"/>
                  </a:cubicBezTo>
                  <a:cubicBezTo>
                    <a:pt x="269005" y="354222"/>
                    <a:pt x="269231" y="354523"/>
                    <a:pt x="269558" y="354638"/>
                  </a:cubicBezTo>
                  <a:cubicBezTo>
                    <a:pt x="264643" y="355400"/>
                    <a:pt x="259671" y="355781"/>
                    <a:pt x="254699" y="355781"/>
                  </a:cubicBezTo>
                  <a:lnTo>
                    <a:pt x="252317" y="355781"/>
                  </a:lnTo>
                  <a:cubicBezTo>
                    <a:pt x="247128" y="355868"/>
                    <a:pt x="241940" y="355581"/>
                    <a:pt x="236792" y="354924"/>
                  </a:cubicBezTo>
                  <a:cubicBezTo>
                    <a:pt x="237118" y="354809"/>
                    <a:pt x="237344" y="354508"/>
                    <a:pt x="237363" y="354162"/>
                  </a:cubicBezTo>
                  <a:cubicBezTo>
                    <a:pt x="237429" y="353977"/>
                    <a:pt x="237429" y="353775"/>
                    <a:pt x="237363" y="353591"/>
                  </a:cubicBezTo>
                  <a:cubicBezTo>
                    <a:pt x="237655" y="353504"/>
                    <a:pt x="237852" y="353229"/>
                    <a:pt x="237839" y="352924"/>
                  </a:cubicBezTo>
                  <a:cubicBezTo>
                    <a:pt x="238130" y="352734"/>
                    <a:pt x="238309" y="352413"/>
                    <a:pt x="238315" y="352066"/>
                  </a:cubicBezTo>
                  <a:cubicBezTo>
                    <a:pt x="238338" y="351813"/>
                    <a:pt x="238338" y="351558"/>
                    <a:pt x="238315" y="351304"/>
                  </a:cubicBezTo>
                  <a:lnTo>
                    <a:pt x="238315" y="350447"/>
                  </a:lnTo>
                  <a:lnTo>
                    <a:pt x="237839" y="350447"/>
                  </a:lnTo>
                  <a:lnTo>
                    <a:pt x="237839" y="351590"/>
                  </a:lnTo>
                  <a:cubicBezTo>
                    <a:pt x="237603" y="351454"/>
                    <a:pt x="237313" y="351454"/>
                    <a:pt x="237077" y="351590"/>
                  </a:cubicBezTo>
                  <a:cubicBezTo>
                    <a:pt x="236966" y="351866"/>
                    <a:pt x="236966" y="352172"/>
                    <a:pt x="237077" y="352447"/>
                  </a:cubicBezTo>
                  <a:cubicBezTo>
                    <a:pt x="236900" y="352346"/>
                    <a:pt x="236683" y="352346"/>
                    <a:pt x="236506" y="352447"/>
                  </a:cubicBezTo>
                  <a:cubicBezTo>
                    <a:pt x="236370" y="352684"/>
                    <a:pt x="236370" y="352973"/>
                    <a:pt x="236506" y="353210"/>
                  </a:cubicBezTo>
                  <a:cubicBezTo>
                    <a:pt x="236270" y="353073"/>
                    <a:pt x="235980" y="353073"/>
                    <a:pt x="235744" y="353210"/>
                  </a:cubicBezTo>
                  <a:cubicBezTo>
                    <a:pt x="235625" y="353450"/>
                    <a:pt x="235625" y="353731"/>
                    <a:pt x="235744" y="353971"/>
                  </a:cubicBezTo>
                  <a:cubicBezTo>
                    <a:pt x="235533" y="353870"/>
                    <a:pt x="235288" y="353870"/>
                    <a:pt x="235077" y="353971"/>
                  </a:cubicBezTo>
                  <a:cubicBezTo>
                    <a:pt x="235020" y="354222"/>
                    <a:pt x="235020" y="354483"/>
                    <a:pt x="235077" y="354734"/>
                  </a:cubicBezTo>
                  <a:cubicBezTo>
                    <a:pt x="232124" y="354162"/>
                    <a:pt x="229267" y="353591"/>
                    <a:pt x="226505" y="352828"/>
                  </a:cubicBezTo>
                  <a:cubicBezTo>
                    <a:pt x="227362" y="352352"/>
                    <a:pt x="227933" y="351686"/>
                    <a:pt x="227933" y="351114"/>
                  </a:cubicBezTo>
                  <a:cubicBezTo>
                    <a:pt x="227936" y="350727"/>
                    <a:pt x="227649" y="350401"/>
                    <a:pt x="227267" y="350352"/>
                  </a:cubicBezTo>
                  <a:cubicBezTo>
                    <a:pt x="227933" y="350352"/>
                    <a:pt x="228314" y="349399"/>
                    <a:pt x="228219" y="348828"/>
                  </a:cubicBezTo>
                  <a:cubicBezTo>
                    <a:pt x="228178" y="348490"/>
                    <a:pt x="227961" y="348199"/>
                    <a:pt x="227648" y="348066"/>
                  </a:cubicBezTo>
                  <a:cubicBezTo>
                    <a:pt x="228080" y="347840"/>
                    <a:pt x="228368" y="347409"/>
                    <a:pt x="228410" y="346923"/>
                  </a:cubicBezTo>
                  <a:cubicBezTo>
                    <a:pt x="228515" y="346680"/>
                    <a:pt x="228515" y="346404"/>
                    <a:pt x="228410" y="346161"/>
                  </a:cubicBezTo>
                  <a:cubicBezTo>
                    <a:pt x="228868" y="345946"/>
                    <a:pt x="229189" y="345518"/>
                    <a:pt x="229267" y="345018"/>
                  </a:cubicBezTo>
                  <a:cubicBezTo>
                    <a:pt x="229352" y="344837"/>
                    <a:pt x="229352" y="344627"/>
                    <a:pt x="229267" y="344446"/>
                  </a:cubicBezTo>
                  <a:cubicBezTo>
                    <a:pt x="229267" y="344446"/>
                    <a:pt x="229838" y="343970"/>
                    <a:pt x="229838" y="343589"/>
                  </a:cubicBezTo>
                  <a:cubicBezTo>
                    <a:pt x="229904" y="343404"/>
                    <a:pt x="229904" y="343203"/>
                    <a:pt x="229838" y="343018"/>
                  </a:cubicBezTo>
                  <a:cubicBezTo>
                    <a:pt x="229838" y="343018"/>
                    <a:pt x="230410" y="342446"/>
                    <a:pt x="230410" y="342161"/>
                  </a:cubicBezTo>
                  <a:cubicBezTo>
                    <a:pt x="238706" y="345056"/>
                    <a:pt x="247364" y="346818"/>
                    <a:pt x="256127" y="347399"/>
                  </a:cubicBezTo>
                  <a:lnTo>
                    <a:pt x="251365" y="347399"/>
                  </a:lnTo>
                  <a:cubicBezTo>
                    <a:pt x="260142" y="346817"/>
                    <a:pt x="268797" y="345023"/>
                    <a:pt x="277082" y="342065"/>
                  </a:cubicBezTo>
                  <a:cubicBezTo>
                    <a:pt x="277082" y="342065"/>
                    <a:pt x="277082" y="342637"/>
                    <a:pt x="277559" y="342922"/>
                  </a:cubicBezTo>
                  <a:cubicBezTo>
                    <a:pt x="277500" y="343108"/>
                    <a:pt x="277500" y="343308"/>
                    <a:pt x="277559" y="343494"/>
                  </a:cubicBezTo>
                  <a:cubicBezTo>
                    <a:pt x="277559" y="343494"/>
                    <a:pt x="277559" y="344066"/>
                    <a:pt x="278130" y="344351"/>
                  </a:cubicBezTo>
                  <a:cubicBezTo>
                    <a:pt x="278056" y="344534"/>
                    <a:pt x="278056" y="344740"/>
                    <a:pt x="278130" y="344923"/>
                  </a:cubicBezTo>
                  <a:cubicBezTo>
                    <a:pt x="278208" y="345423"/>
                    <a:pt x="278529" y="345850"/>
                    <a:pt x="278987" y="346066"/>
                  </a:cubicBezTo>
                  <a:cubicBezTo>
                    <a:pt x="278722" y="346235"/>
                    <a:pt x="278547" y="346515"/>
                    <a:pt x="278511" y="346828"/>
                  </a:cubicBezTo>
                  <a:cubicBezTo>
                    <a:pt x="278539" y="347343"/>
                    <a:pt x="278825" y="347809"/>
                    <a:pt x="279273" y="348066"/>
                  </a:cubicBezTo>
                  <a:cubicBezTo>
                    <a:pt x="278960" y="348199"/>
                    <a:pt x="278742" y="348490"/>
                    <a:pt x="278702" y="348828"/>
                  </a:cubicBezTo>
                  <a:cubicBezTo>
                    <a:pt x="278702" y="349304"/>
                    <a:pt x="278702" y="349876"/>
                    <a:pt x="279654" y="350352"/>
                  </a:cubicBezTo>
                  <a:cubicBezTo>
                    <a:pt x="279271" y="350401"/>
                    <a:pt x="278984" y="350727"/>
                    <a:pt x="278987" y="351114"/>
                  </a:cubicBezTo>
                  <a:cubicBezTo>
                    <a:pt x="278987" y="351114"/>
                    <a:pt x="278987" y="351971"/>
                    <a:pt x="279845" y="352447"/>
                  </a:cubicBezTo>
                  <a:cubicBezTo>
                    <a:pt x="277273" y="353114"/>
                    <a:pt x="274701" y="353781"/>
                    <a:pt x="271939" y="354352"/>
                  </a:cubicBezTo>
                  <a:cubicBezTo>
                    <a:pt x="271728" y="354251"/>
                    <a:pt x="271483" y="354251"/>
                    <a:pt x="271272" y="354352"/>
                  </a:cubicBezTo>
                  <a:cubicBezTo>
                    <a:pt x="271483" y="353988"/>
                    <a:pt x="271358" y="353522"/>
                    <a:pt x="270993" y="353311"/>
                  </a:cubicBezTo>
                  <a:cubicBezTo>
                    <a:pt x="270875" y="353244"/>
                    <a:pt x="270741" y="353209"/>
                    <a:pt x="270605" y="353210"/>
                  </a:cubicBezTo>
                  <a:lnTo>
                    <a:pt x="270415" y="353591"/>
                  </a:lnTo>
                  <a:close/>
                  <a:moveTo>
                    <a:pt x="222790" y="344066"/>
                  </a:moveTo>
                  <a:cubicBezTo>
                    <a:pt x="222554" y="343929"/>
                    <a:pt x="222264" y="343929"/>
                    <a:pt x="222028" y="344066"/>
                  </a:cubicBezTo>
                  <a:cubicBezTo>
                    <a:pt x="221892" y="344335"/>
                    <a:pt x="221892" y="344653"/>
                    <a:pt x="222028" y="344923"/>
                  </a:cubicBezTo>
                  <a:cubicBezTo>
                    <a:pt x="221717" y="344976"/>
                    <a:pt x="221461" y="345196"/>
                    <a:pt x="221361" y="345494"/>
                  </a:cubicBezTo>
                  <a:cubicBezTo>
                    <a:pt x="221212" y="345861"/>
                    <a:pt x="221212" y="346271"/>
                    <a:pt x="221361" y="346637"/>
                  </a:cubicBezTo>
                  <a:cubicBezTo>
                    <a:pt x="220938" y="346647"/>
                    <a:pt x="220562" y="346910"/>
                    <a:pt x="220409" y="347304"/>
                  </a:cubicBezTo>
                  <a:cubicBezTo>
                    <a:pt x="220269" y="347673"/>
                    <a:pt x="220269" y="348078"/>
                    <a:pt x="220409" y="348447"/>
                  </a:cubicBezTo>
                  <a:cubicBezTo>
                    <a:pt x="219968" y="348368"/>
                    <a:pt x="219532" y="348606"/>
                    <a:pt x="219361" y="349018"/>
                  </a:cubicBezTo>
                  <a:cubicBezTo>
                    <a:pt x="219179" y="349510"/>
                    <a:pt x="219179" y="350051"/>
                    <a:pt x="219361" y="350542"/>
                  </a:cubicBezTo>
                  <a:cubicBezTo>
                    <a:pt x="218927" y="350353"/>
                    <a:pt x="218422" y="350551"/>
                    <a:pt x="218232" y="350984"/>
                  </a:cubicBezTo>
                  <a:cubicBezTo>
                    <a:pt x="218227" y="350996"/>
                    <a:pt x="218223" y="351007"/>
                    <a:pt x="218218" y="351019"/>
                  </a:cubicBezTo>
                  <a:cubicBezTo>
                    <a:pt x="217983" y="351632"/>
                    <a:pt x="217983" y="352310"/>
                    <a:pt x="218218" y="352924"/>
                  </a:cubicBezTo>
                  <a:lnTo>
                    <a:pt x="212217" y="350923"/>
                  </a:lnTo>
                  <a:cubicBezTo>
                    <a:pt x="212334" y="350617"/>
                    <a:pt x="212334" y="350278"/>
                    <a:pt x="212217" y="349971"/>
                  </a:cubicBezTo>
                  <a:cubicBezTo>
                    <a:pt x="212217" y="349209"/>
                    <a:pt x="211169" y="349018"/>
                    <a:pt x="210502" y="348923"/>
                  </a:cubicBezTo>
                  <a:cubicBezTo>
                    <a:pt x="211836" y="348161"/>
                    <a:pt x="212693" y="347209"/>
                    <a:pt x="212598" y="346447"/>
                  </a:cubicBezTo>
                  <a:cubicBezTo>
                    <a:pt x="212503" y="345685"/>
                    <a:pt x="212598" y="345590"/>
                    <a:pt x="211265" y="345494"/>
                  </a:cubicBezTo>
                  <a:cubicBezTo>
                    <a:pt x="212217" y="344827"/>
                    <a:pt x="212884" y="344066"/>
                    <a:pt x="212789" y="343494"/>
                  </a:cubicBezTo>
                  <a:cubicBezTo>
                    <a:pt x="212745" y="343040"/>
                    <a:pt x="212386" y="342681"/>
                    <a:pt x="211931" y="342637"/>
                  </a:cubicBezTo>
                  <a:cubicBezTo>
                    <a:pt x="212598" y="342065"/>
                    <a:pt x="213074" y="341494"/>
                    <a:pt x="212979" y="341017"/>
                  </a:cubicBezTo>
                  <a:cubicBezTo>
                    <a:pt x="213078" y="340999"/>
                    <a:pt x="213174" y="340968"/>
                    <a:pt x="213265" y="340922"/>
                  </a:cubicBezTo>
                  <a:cubicBezTo>
                    <a:pt x="213741" y="340648"/>
                    <a:pt x="214032" y="340138"/>
                    <a:pt x="214027" y="339589"/>
                  </a:cubicBezTo>
                  <a:cubicBezTo>
                    <a:pt x="213983" y="339229"/>
                    <a:pt x="213771" y="338911"/>
                    <a:pt x="213455" y="338731"/>
                  </a:cubicBezTo>
                  <a:cubicBezTo>
                    <a:pt x="216542" y="340376"/>
                    <a:pt x="219723" y="341839"/>
                    <a:pt x="222980" y="343113"/>
                  </a:cubicBezTo>
                  <a:cubicBezTo>
                    <a:pt x="222781" y="342970"/>
                    <a:pt x="222513" y="342970"/>
                    <a:pt x="222314" y="343113"/>
                  </a:cubicBezTo>
                  <a:cubicBezTo>
                    <a:pt x="222093" y="343471"/>
                    <a:pt x="222203" y="343941"/>
                    <a:pt x="222561" y="344162"/>
                  </a:cubicBezTo>
                  <a:cubicBezTo>
                    <a:pt x="222632" y="344206"/>
                    <a:pt x="222709" y="344237"/>
                    <a:pt x="222790" y="344256"/>
                  </a:cubicBezTo>
                  <a:lnTo>
                    <a:pt x="222790" y="344066"/>
                  </a:lnTo>
                  <a:close/>
                  <a:moveTo>
                    <a:pt x="209550" y="340065"/>
                  </a:moveTo>
                  <a:cubicBezTo>
                    <a:pt x="209059" y="339988"/>
                    <a:pt x="208581" y="340267"/>
                    <a:pt x="208407" y="340732"/>
                  </a:cubicBezTo>
                  <a:cubicBezTo>
                    <a:pt x="208184" y="341281"/>
                    <a:pt x="208184" y="341897"/>
                    <a:pt x="208407" y="342446"/>
                  </a:cubicBezTo>
                  <a:cubicBezTo>
                    <a:pt x="207740" y="342446"/>
                    <a:pt x="207359" y="342446"/>
                    <a:pt x="207169" y="343018"/>
                  </a:cubicBezTo>
                  <a:cubicBezTo>
                    <a:pt x="207071" y="343794"/>
                    <a:pt x="207275" y="344579"/>
                    <a:pt x="207740" y="345209"/>
                  </a:cubicBezTo>
                  <a:cubicBezTo>
                    <a:pt x="206883" y="345209"/>
                    <a:pt x="206216" y="345209"/>
                    <a:pt x="205931" y="345780"/>
                  </a:cubicBezTo>
                  <a:cubicBezTo>
                    <a:pt x="205763" y="346843"/>
                    <a:pt x="206077" y="347925"/>
                    <a:pt x="206788" y="348733"/>
                  </a:cubicBezTo>
                  <a:lnTo>
                    <a:pt x="205740" y="348733"/>
                  </a:lnTo>
                  <a:cubicBezTo>
                    <a:pt x="205460" y="348651"/>
                    <a:pt x="205163" y="348651"/>
                    <a:pt x="204883" y="348733"/>
                  </a:cubicBezTo>
                  <a:lnTo>
                    <a:pt x="198501" y="346447"/>
                  </a:lnTo>
                  <a:cubicBezTo>
                    <a:pt x="199739" y="345399"/>
                    <a:pt x="200692" y="344256"/>
                    <a:pt x="200501" y="343303"/>
                  </a:cubicBezTo>
                  <a:cubicBezTo>
                    <a:pt x="200311" y="342351"/>
                    <a:pt x="199644" y="342256"/>
                    <a:pt x="198501" y="342161"/>
                  </a:cubicBezTo>
                  <a:cubicBezTo>
                    <a:pt x="199930" y="341303"/>
                    <a:pt x="200882" y="340160"/>
                    <a:pt x="200692" y="339303"/>
                  </a:cubicBezTo>
                  <a:cubicBezTo>
                    <a:pt x="200501" y="338446"/>
                    <a:pt x="200692" y="338255"/>
                    <a:pt x="199073" y="338255"/>
                  </a:cubicBezTo>
                  <a:cubicBezTo>
                    <a:pt x="200025" y="337493"/>
                    <a:pt x="200787" y="336636"/>
                    <a:pt x="200692" y="335969"/>
                  </a:cubicBezTo>
                  <a:cubicBezTo>
                    <a:pt x="200597" y="335302"/>
                    <a:pt x="200692" y="335302"/>
                    <a:pt x="199644" y="335207"/>
                  </a:cubicBezTo>
                  <a:cubicBezTo>
                    <a:pt x="200344" y="334781"/>
                    <a:pt x="200776" y="334026"/>
                    <a:pt x="200787" y="333207"/>
                  </a:cubicBezTo>
                  <a:cubicBezTo>
                    <a:pt x="200701" y="332737"/>
                    <a:pt x="200310" y="332385"/>
                    <a:pt x="199835" y="332350"/>
                  </a:cubicBezTo>
                  <a:cubicBezTo>
                    <a:pt x="200274" y="332040"/>
                    <a:pt x="200553" y="331552"/>
                    <a:pt x="200597" y="331016"/>
                  </a:cubicBezTo>
                  <a:cubicBezTo>
                    <a:pt x="203664" y="333112"/>
                    <a:pt x="206845" y="335055"/>
                    <a:pt x="210122" y="336826"/>
                  </a:cubicBezTo>
                  <a:cubicBezTo>
                    <a:pt x="209998" y="337197"/>
                    <a:pt x="209998" y="337599"/>
                    <a:pt x="210122" y="337969"/>
                  </a:cubicBezTo>
                  <a:cubicBezTo>
                    <a:pt x="209664" y="337938"/>
                    <a:pt x="209239" y="338209"/>
                    <a:pt x="209074" y="338636"/>
                  </a:cubicBezTo>
                  <a:cubicBezTo>
                    <a:pt x="208957" y="339057"/>
                    <a:pt x="209026" y="339508"/>
                    <a:pt x="209264" y="339874"/>
                  </a:cubicBezTo>
                  <a:lnTo>
                    <a:pt x="209550" y="340065"/>
                  </a:lnTo>
                  <a:close/>
                  <a:moveTo>
                    <a:pt x="206597" y="263865"/>
                  </a:moveTo>
                  <a:cubicBezTo>
                    <a:pt x="204547" y="266161"/>
                    <a:pt x="201577" y="267420"/>
                    <a:pt x="198501" y="267294"/>
                  </a:cubicBezTo>
                  <a:lnTo>
                    <a:pt x="197263" y="274057"/>
                  </a:lnTo>
                  <a:cubicBezTo>
                    <a:pt x="198692" y="274057"/>
                    <a:pt x="198787" y="274628"/>
                    <a:pt x="199454" y="276057"/>
                  </a:cubicBezTo>
                  <a:cubicBezTo>
                    <a:pt x="200472" y="277481"/>
                    <a:pt x="200472" y="279396"/>
                    <a:pt x="199454" y="280819"/>
                  </a:cubicBezTo>
                  <a:cubicBezTo>
                    <a:pt x="199454" y="281391"/>
                    <a:pt x="199454" y="282724"/>
                    <a:pt x="198596" y="282915"/>
                  </a:cubicBezTo>
                  <a:lnTo>
                    <a:pt x="202121" y="289011"/>
                  </a:lnTo>
                  <a:cubicBezTo>
                    <a:pt x="202121" y="289011"/>
                    <a:pt x="199358" y="292916"/>
                    <a:pt x="189452" y="292345"/>
                  </a:cubicBezTo>
                  <a:cubicBezTo>
                    <a:pt x="179546" y="291773"/>
                    <a:pt x="176975" y="289011"/>
                    <a:pt x="176975" y="289011"/>
                  </a:cubicBezTo>
                  <a:lnTo>
                    <a:pt x="180213" y="282629"/>
                  </a:lnTo>
                  <a:cubicBezTo>
                    <a:pt x="179356" y="281581"/>
                    <a:pt x="179451" y="280724"/>
                    <a:pt x="178975" y="279581"/>
                  </a:cubicBezTo>
                  <a:cubicBezTo>
                    <a:pt x="178652" y="277931"/>
                    <a:pt x="178995" y="276219"/>
                    <a:pt x="179927" y="274819"/>
                  </a:cubicBezTo>
                  <a:cubicBezTo>
                    <a:pt x="180499" y="273676"/>
                    <a:pt x="179927" y="273390"/>
                    <a:pt x="181451" y="273009"/>
                  </a:cubicBezTo>
                  <a:lnTo>
                    <a:pt x="180785" y="267580"/>
                  </a:lnTo>
                  <a:cubicBezTo>
                    <a:pt x="180785" y="267580"/>
                    <a:pt x="174212" y="266246"/>
                    <a:pt x="172879" y="263674"/>
                  </a:cubicBezTo>
                  <a:cubicBezTo>
                    <a:pt x="170863" y="261172"/>
                    <a:pt x="169374" y="258289"/>
                    <a:pt x="168497" y="255197"/>
                  </a:cubicBezTo>
                  <a:cubicBezTo>
                    <a:pt x="168354" y="254699"/>
                    <a:pt x="168354" y="254171"/>
                    <a:pt x="168497" y="253673"/>
                  </a:cubicBezTo>
                  <a:cubicBezTo>
                    <a:pt x="168497" y="252530"/>
                    <a:pt x="169831" y="249768"/>
                    <a:pt x="171545" y="250244"/>
                  </a:cubicBezTo>
                  <a:cubicBezTo>
                    <a:pt x="173260" y="250720"/>
                    <a:pt x="173450" y="246815"/>
                    <a:pt x="175832" y="247672"/>
                  </a:cubicBezTo>
                  <a:cubicBezTo>
                    <a:pt x="178213" y="248530"/>
                    <a:pt x="177546" y="244720"/>
                    <a:pt x="180499" y="245958"/>
                  </a:cubicBezTo>
                  <a:cubicBezTo>
                    <a:pt x="183452" y="247196"/>
                    <a:pt x="183261" y="243577"/>
                    <a:pt x="185452" y="244434"/>
                  </a:cubicBezTo>
                  <a:cubicBezTo>
                    <a:pt x="187643" y="245291"/>
                    <a:pt x="187833" y="242910"/>
                    <a:pt x="190595" y="244434"/>
                  </a:cubicBezTo>
                  <a:cubicBezTo>
                    <a:pt x="193358" y="245958"/>
                    <a:pt x="194691" y="243767"/>
                    <a:pt x="196406" y="245482"/>
                  </a:cubicBezTo>
                  <a:cubicBezTo>
                    <a:pt x="198120" y="247196"/>
                    <a:pt x="199358" y="245482"/>
                    <a:pt x="201930" y="247672"/>
                  </a:cubicBezTo>
                  <a:cubicBezTo>
                    <a:pt x="204692" y="250435"/>
                    <a:pt x="205169" y="248244"/>
                    <a:pt x="206407" y="250625"/>
                  </a:cubicBezTo>
                  <a:cubicBezTo>
                    <a:pt x="207645" y="253006"/>
                    <a:pt x="209645" y="252244"/>
                    <a:pt x="210026" y="254245"/>
                  </a:cubicBezTo>
                  <a:cubicBezTo>
                    <a:pt x="210128" y="254455"/>
                    <a:pt x="210128" y="254701"/>
                    <a:pt x="210026" y="254911"/>
                  </a:cubicBezTo>
                  <a:cubicBezTo>
                    <a:pt x="209374" y="258018"/>
                    <a:pt x="208111" y="260964"/>
                    <a:pt x="206312" y="263579"/>
                  </a:cubicBezTo>
                  <a:lnTo>
                    <a:pt x="206597" y="263865"/>
                  </a:lnTo>
                  <a:close/>
                  <a:moveTo>
                    <a:pt x="195929" y="331397"/>
                  </a:moveTo>
                  <a:cubicBezTo>
                    <a:pt x="195433" y="331224"/>
                    <a:pt x="194889" y="331485"/>
                    <a:pt x="194716" y="331982"/>
                  </a:cubicBezTo>
                  <a:cubicBezTo>
                    <a:pt x="194706" y="332009"/>
                    <a:pt x="194698" y="332036"/>
                    <a:pt x="194691" y="332064"/>
                  </a:cubicBezTo>
                  <a:cubicBezTo>
                    <a:pt x="194432" y="332705"/>
                    <a:pt x="194432" y="333423"/>
                    <a:pt x="194691" y="334064"/>
                  </a:cubicBezTo>
                  <a:cubicBezTo>
                    <a:pt x="194165" y="333866"/>
                    <a:pt x="193577" y="334119"/>
                    <a:pt x="193358" y="334636"/>
                  </a:cubicBezTo>
                  <a:cubicBezTo>
                    <a:pt x="193256" y="335531"/>
                    <a:pt x="193532" y="336428"/>
                    <a:pt x="194120" y="337112"/>
                  </a:cubicBezTo>
                  <a:cubicBezTo>
                    <a:pt x="193167" y="337112"/>
                    <a:pt x="192405" y="337112"/>
                    <a:pt x="192215" y="337779"/>
                  </a:cubicBezTo>
                  <a:cubicBezTo>
                    <a:pt x="192338" y="339087"/>
                    <a:pt x="193082" y="340255"/>
                    <a:pt x="194215" y="340922"/>
                  </a:cubicBezTo>
                  <a:cubicBezTo>
                    <a:pt x="193838" y="340842"/>
                    <a:pt x="193449" y="340842"/>
                    <a:pt x="193072" y="340922"/>
                  </a:cubicBezTo>
                  <a:cubicBezTo>
                    <a:pt x="192555" y="340835"/>
                    <a:pt x="192045" y="341109"/>
                    <a:pt x="191834" y="341589"/>
                  </a:cubicBezTo>
                  <a:cubicBezTo>
                    <a:pt x="191537" y="342322"/>
                    <a:pt x="191537" y="343142"/>
                    <a:pt x="191834" y="343875"/>
                  </a:cubicBezTo>
                  <a:lnTo>
                    <a:pt x="189167" y="343018"/>
                  </a:lnTo>
                  <a:lnTo>
                    <a:pt x="183547" y="341589"/>
                  </a:lnTo>
                  <a:cubicBezTo>
                    <a:pt x="184690" y="340351"/>
                    <a:pt x="185357" y="339208"/>
                    <a:pt x="185166" y="338446"/>
                  </a:cubicBezTo>
                  <a:cubicBezTo>
                    <a:pt x="184976" y="337684"/>
                    <a:pt x="184214" y="337398"/>
                    <a:pt x="183071" y="337589"/>
                  </a:cubicBezTo>
                  <a:cubicBezTo>
                    <a:pt x="184404" y="336636"/>
                    <a:pt x="185261" y="335398"/>
                    <a:pt x="185071" y="334541"/>
                  </a:cubicBezTo>
                  <a:cubicBezTo>
                    <a:pt x="184880" y="333683"/>
                    <a:pt x="185071" y="333588"/>
                    <a:pt x="183452" y="333588"/>
                  </a:cubicBezTo>
                  <a:cubicBezTo>
                    <a:pt x="184309" y="332826"/>
                    <a:pt x="184976" y="331969"/>
                    <a:pt x="184785" y="331207"/>
                  </a:cubicBezTo>
                  <a:cubicBezTo>
                    <a:pt x="184595" y="330445"/>
                    <a:pt x="184785" y="330445"/>
                    <a:pt x="183642" y="330445"/>
                  </a:cubicBezTo>
                  <a:cubicBezTo>
                    <a:pt x="184254" y="330006"/>
                    <a:pt x="184611" y="329293"/>
                    <a:pt x="184595" y="328540"/>
                  </a:cubicBezTo>
                  <a:cubicBezTo>
                    <a:pt x="184595" y="328540"/>
                    <a:pt x="184595" y="327873"/>
                    <a:pt x="183642" y="327682"/>
                  </a:cubicBezTo>
                  <a:cubicBezTo>
                    <a:pt x="184098" y="327313"/>
                    <a:pt x="184347" y="326744"/>
                    <a:pt x="184309" y="326159"/>
                  </a:cubicBezTo>
                  <a:cubicBezTo>
                    <a:pt x="184180" y="325769"/>
                    <a:pt x="183853" y="325478"/>
                    <a:pt x="183452" y="325396"/>
                  </a:cubicBezTo>
                  <a:cubicBezTo>
                    <a:pt x="183967" y="325057"/>
                    <a:pt x="184287" y="324490"/>
                    <a:pt x="184309" y="323872"/>
                  </a:cubicBezTo>
                  <a:cubicBezTo>
                    <a:pt x="184243" y="323589"/>
                    <a:pt x="184021" y="323367"/>
                    <a:pt x="183737" y="323301"/>
                  </a:cubicBezTo>
                  <a:cubicBezTo>
                    <a:pt x="184125" y="323055"/>
                    <a:pt x="184345" y="322615"/>
                    <a:pt x="184309" y="322158"/>
                  </a:cubicBezTo>
                  <a:cubicBezTo>
                    <a:pt x="184227" y="321793"/>
                    <a:pt x="183919" y="321524"/>
                    <a:pt x="183547" y="321491"/>
                  </a:cubicBezTo>
                  <a:cubicBezTo>
                    <a:pt x="183547" y="321491"/>
                    <a:pt x="184214" y="320729"/>
                    <a:pt x="184023" y="320443"/>
                  </a:cubicBezTo>
                  <a:cubicBezTo>
                    <a:pt x="183947" y="320183"/>
                    <a:pt x="183721" y="319995"/>
                    <a:pt x="183452" y="319967"/>
                  </a:cubicBezTo>
                  <a:cubicBezTo>
                    <a:pt x="183640" y="319576"/>
                    <a:pt x="183640" y="319120"/>
                    <a:pt x="183452" y="318729"/>
                  </a:cubicBezTo>
                  <a:cubicBezTo>
                    <a:pt x="183328" y="318421"/>
                    <a:pt x="183020" y="318229"/>
                    <a:pt x="182690" y="318253"/>
                  </a:cubicBezTo>
                  <a:cubicBezTo>
                    <a:pt x="182724" y="317873"/>
                    <a:pt x="182724" y="317490"/>
                    <a:pt x="182690" y="317110"/>
                  </a:cubicBezTo>
                  <a:lnTo>
                    <a:pt x="182690" y="316443"/>
                  </a:lnTo>
                  <a:lnTo>
                    <a:pt x="181642" y="316443"/>
                  </a:lnTo>
                  <a:lnTo>
                    <a:pt x="181642" y="317110"/>
                  </a:lnTo>
                  <a:cubicBezTo>
                    <a:pt x="181612" y="317427"/>
                    <a:pt x="181612" y="317745"/>
                    <a:pt x="181642" y="318062"/>
                  </a:cubicBezTo>
                  <a:cubicBezTo>
                    <a:pt x="181406" y="317926"/>
                    <a:pt x="181116" y="317926"/>
                    <a:pt x="180880" y="318062"/>
                  </a:cubicBezTo>
                  <a:cubicBezTo>
                    <a:pt x="180675" y="318483"/>
                    <a:pt x="180675" y="318975"/>
                    <a:pt x="180880" y="319396"/>
                  </a:cubicBezTo>
                  <a:lnTo>
                    <a:pt x="180213" y="319396"/>
                  </a:lnTo>
                  <a:cubicBezTo>
                    <a:pt x="180118" y="319396"/>
                    <a:pt x="180213" y="319967"/>
                    <a:pt x="180213" y="320443"/>
                  </a:cubicBezTo>
                  <a:cubicBezTo>
                    <a:pt x="179832" y="320422"/>
                    <a:pt x="179482" y="320655"/>
                    <a:pt x="179356" y="321015"/>
                  </a:cubicBezTo>
                  <a:cubicBezTo>
                    <a:pt x="179184" y="321377"/>
                    <a:pt x="179184" y="321796"/>
                    <a:pt x="179356" y="322158"/>
                  </a:cubicBezTo>
                  <a:cubicBezTo>
                    <a:pt x="179006" y="322200"/>
                    <a:pt x="178731" y="322475"/>
                    <a:pt x="178689" y="322825"/>
                  </a:cubicBezTo>
                  <a:cubicBezTo>
                    <a:pt x="178658" y="323362"/>
                    <a:pt x="178867" y="323886"/>
                    <a:pt x="179261" y="324253"/>
                  </a:cubicBezTo>
                  <a:cubicBezTo>
                    <a:pt x="178796" y="324290"/>
                    <a:pt x="178391" y="324584"/>
                    <a:pt x="178213" y="325016"/>
                  </a:cubicBezTo>
                  <a:cubicBezTo>
                    <a:pt x="178012" y="325503"/>
                    <a:pt x="178012" y="326052"/>
                    <a:pt x="178213" y="326540"/>
                  </a:cubicBezTo>
                  <a:cubicBezTo>
                    <a:pt x="177699" y="326426"/>
                    <a:pt x="177191" y="326750"/>
                    <a:pt x="177077" y="327264"/>
                  </a:cubicBezTo>
                  <a:cubicBezTo>
                    <a:pt x="177075" y="327277"/>
                    <a:pt x="177072" y="327289"/>
                    <a:pt x="177070" y="327301"/>
                  </a:cubicBezTo>
                  <a:cubicBezTo>
                    <a:pt x="176959" y="327990"/>
                    <a:pt x="177170" y="328692"/>
                    <a:pt x="177641" y="329206"/>
                  </a:cubicBezTo>
                  <a:cubicBezTo>
                    <a:pt x="176689" y="329206"/>
                    <a:pt x="176403" y="329206"/>
                    <a:pt x="176403" y="329778"/>
                  </a:cubicBezTo>
                  <a:cubicBezTo>
                    <a:pt x="176360" y="330729"/>
                    <a:pt x="176704" y="331656"/>
                    <a:pt x="177356" y="332350"/>
                  </a:cubicBezTo>
                  <a:cubicBezTo>
                    <a:pt x="176403" y="332350"/>
                    <a:pt x="175736" y="332350"/>
                    <a:pt x="175546" y="333112"/>
                  </a:cubicBezTo>
                  <a:cubicBezTo>
                    <a:pt x="175477" y="334358"/>
                    <a:pt x="176009" y="335561"/>
                    <a:pt x="176975" y="336350"/>
                  </a:cubicBezTo>
                  <a:lnTo>
                    <a:pt x="176022" y="336350"/>
                  </a:lnTo>
                  <a:cubicBezTo>
                    <a:pt x="175483" y="336280"/>
                    <a:pt x="174955" y="336544"/>
                    <a:pt x="174689" y="337017"/>
                  </a:cubicBezTo>
                  <a:cubicBezTo>
                    <a:pt x="174533" y="337886"/>
                    <a:pt x="174740" y="338780"/>
                    <a:pt x="175260" y="339493"/>
                  </a:cubicBezTo>
                  <a:cubicBezTo>
                    <a:pt x="172784" y="339493"/>
                    <a:pt x="170402" y="338731"/>
                    <a:pt x="168021" y="338541"/>
                  </a:cubicBezTo>
                  <a:cubicBezTo>
                    <a:pt x="167745" y="338439"/>
                    <a:pt x="167440" y="338439"/>
                    <a:pt x="167164" y="338541"/>
                  </a:cubicBezTo>
                  <a:lnTo>
                    <a:pt x="165926" y="338541"/>
                  </a:lnTo>
                  <a:cubicBezTo>
                    <a:pt x="167164" y="337112"/>
                    <a:pt x="168021" y="335779"/>
                    <a:pt x="167735" y="334826"/>
                  </a:cubicBezTo>
                  <a:cubicBezTo>
                    <a:pt x="167450" y="333874"/>
                    <a:pt x="167069" y="333874"/>
                    <a:pt x="165545" y="334064"/>
                  </a:cubicBezTo>
                  <a:cubicBezTo>
                    <a:pt x="166783" y="333016"/>
                    <a:pt x="167545" y="331778"/>
                    <a:pt x="167259" y="330921"/>
                  </a:cubicBezTo>
                  <a:cubicBezTo>
                    <a:pt x="166973" y="330064"/>
                    <a:pt x="167259" y="329873"/>
                    <a:pt x="165545" y="330064"/>
                  </a:cubicBezTo>
                  <a:cubicBezTo>
                    <a:pt x="166402" y="329206"/>
                    <a:pt x="166878" y="328349"/>
                    <a:pt x="166783" y="327682"/>
                  </a:cubicBezTo>
                  <a:cubicBezTo>
                    <a:pt x="166645" y="327180"/>
                    <a:pt x="166157" y="326855"/>
                    <a:pt x="165640" y="326920"/>
                  </a:cubicBezTo>
                  <a:cubicBezTo>
                    <a:pt x="166168" y="326433"/>
                    <a:pt x="166448" y="325733"/>
                    <a:pt x="166402" y="325016"/>
                  </a:cubicBezTo>
                  <a:cubicBezTo>
                    <a:pt x="166308" y="324513"/>
                    <a:pt x="165866" y="324150"/>
                    <a:pt x="165354" y="324158"/>
                  </a:cubicBezTo>
                  <a:cubicBezTo>
                    <a:pt x="165763" y="323761"/>
                    <a:pt x="165972" y="323202"/>
                    <a:pt x="165926" y="322634"/>
                  </a:cubicBezTo>
                  <a:cubicBezTo>
                    <a:pt x="165851" y="322195"/>
                    <a:pt x="165507" y="321851"/>
                    <a:pt x="165068" y="321777"/>
                  </a:cubicBezTo>
                  <a:cubicBezTo>
                    <a:pt x="165522" y="321438"/>
                    <a:pt x="165802" y="320914"/>
                    <a:pt x="165830" y="320348"/>
                  </a:cubicBezTo>
                  <a:cubicBezTo>
                    <a:pt x="165790" y="320051"/>
                    <a:pt x="165556" y="319817"/>
                    <a:pt x="165259" y="319777"/>
                  </a:cubicBezTo>
                  <a:cubicBezTo>
                    <a:pt x="165259" y="319777"/>
                    <a:pt x="165830" y="318919"/>
                    <a:pt x="165735" y="318634"/>
                  </a:cubicBezTo>
                  <a:cubicBezTo>
                    <a:pt x="165640" y="318348"/>
                    <a:pt x="165735" y="318157"/>
                    <a:pt x="164878" y="318062"/>
                  </a:cubicBezTo>
                  <a:cubicBezTo>
                    <a:pt x="164021" y="317967"/>
                    <a:pt x="165449" y="317205"/>
                    <a:pt x="164878" y="316919"/>
                  </a:cubicBezTo>
                  <a:cubicBezTo>
                    <a:pt x="164667" y="316816"/>
                    <a:pt x="164422" y="316816"/>
                    <a:pt x="164211" y="316919"/>
                  </a:cubicBezTo>
                  <a:cubicBezTo>
                    <a:pt x="164416" y="316498"/>
                    <a:pt x="164416" y="316007"/>
                    <a:pt x="164211" y="315586"/>
                  </a:cubicBezTo>
                  <a:cubicBezTo>
                    <a:pt x="164087" y="315278"/>
                    <a:pt x="163780" y="315086"/>
                    <a:pt x="163449" y="315110"/>
                  </a:cubicBezTo>
                  <a:cubicBezTo>
                    <a:pt x="163481" y="314761"/>
                    <a:pt x="163481" y="314410"/>
                    <a:pt x="163449" y="314062"/>
                  </a:cubicBezTo>
                  <a:lnTo>
                    <a:pt x="163449" y="313395"/>
                  </a:lnTo>
                  <a:lnTo>
                    <a:pt x="162401" y="313395"/>
                  </a:lnTo>
                  <a:lnTo>
                    <a:pt x="162401" y="313966"/>
                  </a:lnTo>
                  <a:cubicBezTo>
                    <a:pt x="162358" y="314283"/>
                    <a:pt x="162358" y="314603"/>
                    <a:pt x="162401" y="314919"/>
                  </a:cubicBezTo>
                  <a:cubicBezTo>
                    <a:pt x="162077" y="314921"/>
                    <a:pt x="161783" y="315106"/>
                    <a:pt x="161639" y="315395"/>
                  </a:cubicBezTo>
                  <a:cubicBezTo>
                    <a:pt x="161448" y="315819"/>
                    <a:pt x="161448" y="316305"/>
                    <a:pt x="161639" y="316729"/>
                  </a:cubicBezTo>
                  <a:cubicBezTo>
                    <a:pt x="161433" y="316610"/>
                    <a:pt x="161179" y="316610"/>
                    <a:pt x="160973" y="316729"/>
                  </a:cubicBezTo>
                  <a:lnTo>
                    <a:pt x="160973" y="317872"/>
                  </a:lnTo>
                  <a:cubicBezTo>
                    <a:pt x="160973" y="318348"/>
                    <a:pt x="160211" y="317872"/>
                    <a:pt x="160115" y="318443"/>
                  </a:cubicBezTo>
                  <a:cubicBezTo>
                    <a:pt x="160020" y="319015"/>
                    <a:pt x="160115" y="319110"/>
                    <a:pt x="160115" y="319491"/>
                  </a:cubicBezTo>
                  <a:cubicBezTo>
                    <a:pt x="159780" y="319561"/>
                    <a:pt x="159518" y="319822"/>
                    <a:pt x="159449" y="320158"/>
                  </a:cubicBezTo>
                  <a:cubicBezTo>
                    <a:pt x="159454" y="320708"/>
                    <a:pt x="159697" y="321229"/>
                    <a:pt x="160115" y="321587"/>
                  </a:cubicBezTo>
                  <a:cubicBezTo>
                    <a:pt x="159668" y="321610"/>
                    <a:pt x="159285" y="321917"/>
                    <a:pt x="159163" y="322348"/>
                  </a:cubicBezTo>
                  <a:cubicBezTo>
                    <a:pt x="159101" y="322918"/>
                    <a:pt x="159313" y="323484"/>
                    <a:pt x="159734" y="323872"/>
                  </a:cubicBezTo>
                  <a:cubicBezTo>
                    <a:pt x="159226" y="323844"/>
                    <a:pt x="158760" y="324154"/>
                    <a:pt x="158591" y="324635"/>
                  </a:cubicBezTo>
                  <a:cubicBezTo>
                    <a:pt x="158514" y="325384"/>
                    <a:pt x="158797" y="326126"/>
                    <a:pt x="159353" y="326635"/>
                  </a:cubicBezTo>
                  <a:cubicBezTo>
                    <a:pt x="158803" y="326515"/>
                    <a:pt x="158256" y="326851"/>
                    <a:pt x="158115" y="327397"/>
                  </a:cubicBezTo>
                  <a:cubicBezTo>
                    <a:pt x="158127" y="328320"/>
                    <a:pt x="158546" y="329190"/>
                    <a:pt x="159258" y="329778"/>
                  </a:cubicBezTo>
                  <a:cubicBezTo>
                    <a:pt x="158665" y="329705"/>
                    <a:pt x="158104" y="330065"/>
                    <a:pt x="157925" y="330635"/>
                  </a:cubicBezTo>
                  <a:cubicBezTo>
                    <a:pt x="157925" y="331492"/>
                    <a:pt x="157925" y="332731"/>
                    <a:pt x="159544" y="333778"/>
                  </a:cubicBezTo>
                  <a:cubicBezTo>
                    <a:pt x="158115" y="333778"/>
                    <a:pt x="157544" y="333778"/>
                    <a:pt x="157353" y="334541"/>
                  </a:cubicBezTo>
                  <a:cubicBezTo>
                    <a:pt x="157163" y="335302"/>
                    <a:pt x="157353" y="336731"/>
                    <a:pt x="158877" y="338160"/>
                  </a:cubicBezTo>
                  <a:lnTo>
                    <a:pt x="149066" y="338160"/>
                  </a:lnTo>
                  <a:cubicBezTo>
                    <a:pt x="150114" y="337112"/>
                    <a:pt x="151162" y="335684"/>
                    <a:pt x="150781" y="334731"/>
                  </a:cubicBezTo>
                  <a:cubicBezTo>
                    <a:pt x="150400" y="333778"/>
                    <a:pt x="150209" y="333874"/>
                    <a:pt x="149257" y="333874"/>
                  </a:cubicBezTo>
                  <a:lnTo>
                    <a:pt x="148685" y="333874"/>
                  </a:lnTo>
                  <a:cubicBezTo>
                    <a:pt x="149733" y="332921"/>
                    <a:pt x="150400" y="331873"/>
                    <a:pt x="150209" y="331207"/>
                  </a:cubicBezTo>
                  <a:cubicBezTo>
                    <a:pt x="150019" y="330540"/>
                    <a:pt x="150209" y="330254"/>
                    <a:pt x="148495" y="330349"/>
                  </a:cubicBezTo>
                  <a:cubicBezTo>
                    <a:pt x="149148" y="329850"/>
                    <a:pt x="149535" y="329077"/>
                    <a:pt x="149543" y="328254"/>
                  </a:cubicBezTo>
                  <a:cubicBezTo>
                    <a:pt x="149450" y="327736"/>
                    <a:pt x="148955" y="327392"/>
                    <a:pt x="148437" y="327484"/>
                  </a:cubicBezTo>
                  <a:cubicBezTo>
                    <a:pt x="148424" y="327487"/>
                    <a:pt x="148412" y="327489"/>
                    <a:pt x="148400" y="327492"/>
                  </a:cubicBezTo>
                  <a:cubicBezTo>
                    <a:pt x="148871" y="327092"/>
                    <a:pt x="149120" y="326489"/>
                    <a:pt x="149066" y="325873"/>
                  </a:cubicBezTo>
                  <a:cubicBezTo>
                    <a:pt x="148970" y="325384"/>
                    <a:pt x="148513" y="325052"/>
                    <a:pt x="148019" y="325111"/>
                  </a:cubicBezTo>
                  <a:cubicBezTo>
                    <a:pt x="148207" y="324719"/>
                    <a:pt x="148207" y="324264"/>
                    <a:pt x="148019" y="323872"/>
                  </a:cubicBezTo>
                  <a:cubicBezTo>
                    <a:pt x="147944" y="323433"/>
                    <a:pt x="147600" y="323090"/>
                    <a:pt x="147161" y="323015"/>
                  </a:cubicBezTo>
                  <a:cubicBezTo>
                    <a:pt x="147564" y="322738"/>
                    <a:pt x="147783" y="322264"/>
                    <a:pt x="147733" y="321777"/>
                  </a:cubicBezTo>
                  <a:cubicBezTo>
                    <a:pt x="147667" y="321493"/>
                    <a:pt x="147445" y="321271"/>
                    <a:pt x="147161" y="321205"/>
                  </a:cubicBezTo>
                  <a:cubicBezTo>
                    <a:pt x="147332" y="320911"/>
                    <a:pt x="147332" y="320547"/>
                    <a:pt x="147161" y="320253"/>
                  </a:cubicBezTo>
                  <a:cubicBezTo>
                    <a:pt x="147161" y="320253"/>
                    <a:pt x="147161" y="319777"/>
                    <a:pt x="146399" y="319681"/>
                  </a:cubicBezTo>
                  <a:cubicBezTo>
                    <a:pt x="146592" y="319393"/>
                    <a:pt x="146592" y="319018"/>
                    <a:pt x="146399" y="318729"/>
                  </a:cubicBezTo>
                  <a:cubicBezTo>
                    <a:pt x="146186" y="318639"/>
                    <a:pt x="145946" y="318639"/>
                    <a:pt x="145733" y="318729"/>
                  </a:cubicBezTo>
                  <a:cubicBezTo>
                    <a:pt x="145902" y="318400"/>
                    <a:pt x="145902" y="318010"/>
                    <a:pt x="145733" y="317681"/>
                  </a:cubicBezTo>
                  <a:cubicBezTo>
                    <a:pt x="145496" y="317545"/>
                    <a:pt x="145207" y="317545"/>
                    <a:pt x="144971" y="317681"/>
                  </a:cubicBezTo>
                  <a:cubicBezTo>
                    <a:pt x="145014" y="317334"/>
                    <a:pt x="145014" y="316981"/>
                    <a:pt x="144971" y="316634"/>
                  </a:cubicBezTo>
                  <a:lnTo>
                    <a:pt x="144494" y="315776"/>
                  </a:lnTo>
                  <a:lnTo>
                    <a:pt x="144494" y="316634"/>
                  </a:lnTo>
                  <a:cubicBezTo>
                    <a:pt x="144470" y="316951"/>
                    <a:pt x="144470" y="317269"/>
                    <a:pt x="144494" y="317586"/>
                  </a:cubicBezTo>
                  <a:cubicBezTo>
                    <a:pt x="144164" y="317562"/>
                    <a:pt x="143856" y="317755"/>
                    <a:pt x="143732" y="318062"/>
                  </a:cubicBezTo>
                  <a:cubicBezTo>
                    <a:pt x="143528" y="318416"/>
                    <a:pt x="143528" y="318852"/>
                    <a:pt x="143732" y="319205"/>
                  </a:cubicBezTo>
                  <a:cubicBezTo>
                    <a:pt x="143555" y="319103"/>
                    <a:pt x="143338" y="319103"/>
                    <a:pt x="143161" y="319205"/>
                  </a:cubicBezTo>
                  <a:lnTo>
                    <a:pt x="143161" y="320158"/>
                  </a:lnTo>
                  <a:cubicBezTo>
                    <a:pt x="142687" y="321105"/>
                    <a:pt x="143071" y="322256"/>
                    <a:pt x="144018" y="322729"/>
                  </a:cubicBezTo>
                  <a:cubicBezTo>
                    <a:pt x="144965" y="323203"/>
                    <a:pt x="146116" y="322819"/>
                    <a:pt x="146590" y="321872"/>
                  </a:cubicBezTo>
                  <a:lnTo>
                    <a:pt x="146590" y="322825"/>
                  </a:lnTo>
                  <a:cubicBezTo>
                    <a:pt x="146353" y="322932"/>
                    <a:pt x="146177" y="323143"/>
                    <a:pt x="146114" y="323396"/>
                  </a:cubicBezTo>
                  <a:cubicBezTo>
                    <a:pt x="146089" y="323927"/>
                    <a:pt x="146341" y="324432"/>
                    <a:pt x="146780" y="324730"/>
                  </a:cubicBezTo>
                  <a:cubicBezTo>
                    <a:pt x="146356" y="324764"/>
                    <a:pt x="146007" y="325075"/>
                    <a:pt x="145923" y="325492"/>
                  </a:cubicBezTo>
                  <a:cubicBezTo>
                    <a:pt x="145923" y="325492"/>
                    <a:pt x="145923" y="326254"/>
                    <a:pt x="146399" y="326825"/>
                  </a:cubicBezTo>
                  <a:cubicBezTo>
                    <a:pt x="146876" y="327397"/>
                    <a:pt x="145447" y="327397"/>
                    <a:pt x="145447" y="327587"/>
                  </a:cubicBezTo>
                  <a:cubicBezTo>
                    <a:pt x="145382" y="328253"/>
                    <a:pt x="145672" y="328904"/>
                    <a:pt x="146209" y="329302"/>
                  </a:cubicBezTo>
                  <a:cubicBezTo>
                    <a:pt x="145718" y="329225"/>
                    <a:pt x="145240" y="329504"/>
                    <a:pt x="145066" y="329968"/>
                  </a:cubicBezTo>
                  <a:cubicBezTo>
                    <a:pt x="145110" y="330804"/>
                    <a:pt x="145530" y="331574"/>
                    <a:pt x="146209" y="332064"/>
                  </a:cubicBezTo>
                  <a:cubicBezTo>
                    <a:pt x="145256" y="332064"/>
                    <a:pt x="144875" y="332064"/>
                    <a:pt x="144685" y="332636"/>
                  </a:cubicBezTo>
                  <a:lnTo>
                    <a:pt x="143828" y="331778"/>
                  </a:lnTo>
                  <a:cubicBezTo>
                    <a:pt x="142792" y="330395"/>
                    <a:pt x="141928" y="328892"/>
                    <a:pt x="141256" y="327301"/>
                  </a:cubicBezTo>
                  <a:cubicBezTo>
                    <a:pt x="141463" y="327054"/>
                    <a:pt x="141463" y="326692"/>
                    <a:pt x="141256" y="326444"/>
                  </a:cubicBezTo>
                  <a:cubicBezTo>
                    <a:pt x="141259" y="325446"/>
                    <a:pt x="140757" y="324514"/>
                    <a:pt x="139922" y="323968"/>
                  </a:cubicBezTo>
                  <a:lnTo>
                    <a:pt x="139922" y="323396"/>
                  </a:lnTo>
                  <a:cubicBezTo>
                    <a:pt x="139902" y="321991"/>
                    <a:pt x="139319" y="320652"/>
                    <a:pt x="138303" y="319681"/>
                  </a:cubicBezTo>
                  <a:cubicBezTo>
                    <a:pt x="135927" y="310770"/>
                    <a:pt x="134837" y="301565"/>
                    <a:pt x="135065" y="292345"/>
                  </a:cubicBezTo>
                  <a:cubicBezTo>
                    <a:pt x="134569" y="287141"/>
                    <a:pt x="133678" y="281982"/>
                    <a:pt x="132398" y="276914"/>
                  </a:cubicBezTo>
                  <a:cubicBezTo>
                    <a:pt x="130412" y="268274"/>
                    <a:pt x="128917" y="259529"/>
                    <a:pt x="127921" y="250720"/>
                  </a:cubicBezTo>
                  <a:cubicBezTo>
                    <a:pt x="127378" y="241195"/>
                    <a:pt x="127378" y="231670"/>
                    <a:pt x="127921" y="222145"/>
                  </a:cubicBezTo>
                  <a:lnTo>
                    <a:pt x="127921" y="210049"/>
                  </a:lnTo>
                  <a:lnTo>
                    <a:pt x="161068" y="278057"/>
                  </a:lnTo>
                  <a:cubicBezTo>
                    <a:pt x="166149" y="294317"/>
                    <a:pt x="175069" y="309116"/>
                    <a:pt x="187071" y="321205"/>
                  </a:cubicBezTo>
                  <a:cubicBezTo>
                    <a:pt x="189890" y="324025"/>
                    <a:pt x="192881" y="326663"/>
                    <a:pt x="196025" y="329111"/>
                  </a:cubicBezTo>
                  <a:cubicBezTo>
                    <a:pt x="195812" y="329597"/>
                    <a:pt x="195812" y="330149"/>
                    <a:pt x="196025" y="330635"/>
                  </a:cubicBezTo>
                  <a:cubicBezTo>
                    <a:pt x="195517" y="330607"/>
                    <a:pt x="195050" y="330917"/>
                    <a:pt x="194882" y="331397"/>
                  </a:cubicBezTo>
                  <a:cubicBezTo>
                    <a:pt x="195225" y="331486"/>
                    <a:pt x="195585" y="331486"/>
                    <a:pt x="195929" y="331397"/>
                  </a:cubicBezTo>
                  <a:close/>
                  <a:moveTo>
                    <a:pt x="146495" y="339017"/>
                  </a:moveTo>
                  <a:cubicBezTo>
                    <a:pt x="146495" y="339017"/>
                    <a:pt x="147257" y="339017"/>
                    <a:pt x="149257" y="341398"/>
                  </a:cubicBezTo>
                  <a:cubicBezTo>
                    <a:pt x="149309" y="341618"/>
                    <a:pt x="149309" y="341846"/>
                    <a:pt x="149257" y="342065"/>
                  </a:cubicBezTo>
                  <a:lnTo>
                    <a:pt x="148019" y="342065"/>
                  </a:lnTo>
                  <a:cubicBezTo>
                    <a:pt x="147662" y="341555"/>
                    <a:pt x="147166" y="341158"/>
                    <a:pt x="146590" y="340922"/>
                  </a:cubicBezTo>
                  <a:cubicBezTo>
                    <a:pt x="145865" y="340723"/>
                    <a:pt x="145313" y="340135"/>
                    <a:pt x="145161" y="339398"/>
                  </a:cubicBezTo>
                  <a:cubicBezTo>
                    <a:pt x="144913" y="339191"/>
                    <a:pt x="144551" y="339191"/>
                    <a:pt x="144304" y="339398"/>
                  </a:cubicBezTo>
                  <a:cubicBezTo>
                    <a:pt x="144096" y="339646"/>
                    <a:pt x="144096" y="340008"/>
                    <a:pt x="144304" y="340255"/>
                  </a:cubicBezTo>
                  <a:cubicBezTo>
                    <a:pt x="144539" y="341360"/>
                    <a:pt x="145333" y="342262"/>
                    <a:pt x="146399" y="342637"/>
                  </a:cubicBezTo>
                  <a:lnTo>
                    <a:pt x="147066" y="342637"/>
                  </a:lnTo>
                  <a:cubicBezTo>
                    <a:pt x="146504" y="342678"/>
                    <a:pt x="145985" y="342955"/>
                    <a:pt x="145637" y="343399"/>
                  </a:cubicBezTo>
                  <a:cubicBezTo>
                    <a:pt x="145327" y="343894"/>
                    <a:pt x="145327" y="344523"/>
                    <a:pt x="145637" y="345018"/>
                  </a:cubicBezTo>
                  <a:cubicBezTo>
                    <a:pt x="145877" y="345137"/>
                    <a:pt x="146159" y="345137"/>
                    <a:pt x="146399" y="345018"/>
                  </a:cubicBezTo>
                  <a:cubicBezTo>
                    <a:pt x="146903" y="344931"/>
                    <a:pt x="147419" y="344931"/>
                    <a:pt x="147923" y="345018"/>
                  </a:cubicBezTo>
                  <a:lnTo>
                    <a:pt x="148495" y="345018"/>
                  </a:lnTo>
                  <a:cubicBezTo>
                    <a:pt x="148495" y="345494"/>
                    <a:pt x="147542" y="345494"/>
                    <a:pt x="147257" y="345494"/>
                  </a:cubicBezTo>
                  <a:cubicBezTo>
                    <a:pt x="145855" y="345421"/>
                    <a:pt x="144561" y="344722"/>
                    <a:pt x="143732" y="343589"/>
                  </a:cubicBezTo>
                  <a:cubicBezTo>
                    <a:pt x="143369" y="343128"/>
                    <a:pt x="142869" y="342794"/>
                    <a:pt x="142304" y="342637"/>
                  </a:cubicBezTo>
                  <a:cubicBezTo>
                    <a:pt x="141033" y="342142"/>
                    <a:pt x="139938" y="341279"/>
                    <a:pt x="139160" y="340160"/>
                  </a:cubicBezTo>
                  <a:lnTo>
                    <a:pt x="138398" y="339113"/>
                  </a:lnTo>
                  <a:cubicBezTo>
                    <a:pt x="136510" y="336141"/>
                    <a:pt x="133537" y="334021"/>
                    <a:pt x="130112" y="333207"/>
                  </a:cubicBezTo>
                  <a:cubicBezTo>
                    <a:pt x="128302" y="332636"/>
                    <a:pt x="127445" y="332254"/>
                    <a:pt x="127159" y="331588"/>
                  </a:cubicBezTo>
                  <a:cubicBezTo>
                    <a:pt x="127276" y="331281"/>
                    <a:pt x="127276" y="330942"/>
                    <a:pt x="127159" y="330635"/>
                  </a:cubicBezTo>
                  <a:cubicBezTo>
                    <a:pt x="127138" y="330191"/>
                    <a:pt x="127138" y="329746"/>
                    <a:pt x="127159" y="329302"/>
                  </a:cubicBezTo>
                  <a:cubicBezTo>
                    <a:pt x="128362" y="327979"/>
                    <a:pt x="129913" y="327021"/>
                    <a:pt x="131636" y="326540"/>
                  </a:cubicBezTo>
                  <a:lnTo>
                    <a:pt x="133445" y="326540"/>
                  </a:lnTo>
                  <a:cubicBezTo>
                    <a:pt x="135118" y="326279"/>
                    <a:pt x="136821" y="326279"/>
                    <a:pt x="138494" y="326540"/>
                  </a:cubicBezTo>
                  <a:lnTo>
                    <a:pt x="139827" y="327111"/>
                  </a:lnTo>
                  <a:lnTo>
                    <a:pt x="139827" y="328159"/>
                  </a:lnTo>
                  <a:cubicBezTo>
                    <a:pt x="140522" y="329816"/>
                    <a:pt x="141418" y="331388"/>
                    <a:pt x="142494" y="332826"/>
                  </a:cubicBezTo>
                  <a:cubicBezTo>
                    <a:pt x="143465" y="333910"/>
                    <a:pt x="144670" y="334757"/>
                    <a:pt x="146018" y="335302"/>
                  </a:cubicBezTo>
                  <a:cubicBezTo>
                    <a:pt x="147066" y="335874"/>
                    <a:pt x="148304" y="336445"/>
                    <a:pt x="148590" y="337017"/>
                  </a:cubicBezTo>
                  <a:cubicBezTo>
                    <a:pt x="147638" y="336160"/>
                    <a:pt x="147161" y="336065"/>
                    <a:pt x="146876" y="336065"/>
                  </a:cubicBezTo>
                  <a:cubicBezTo>
                    <a:pt x="146507" y="336065"/>
                    <a:pt x="146209" y="336363"/>
                    <a:pt x="146209" y="336731"/>
                  </a:cubicBezTo>
                  <a:cubicBezTo>
                    <a:pt x="146251" y="337081"/>
                    <a:pt x="146526" y="337356"/>
                    <a:pt x="146876" y="337398"/>
                  </a:cubicBezTo>
                  <a:cubicBezTo>
                    <a:pt x="146876" y="337398"/>
                    <a:pt x="147828" y="338065"/>
                    <a:pt x="148971" y="339398"/>
                  </a:cubicBezTo>
                  <a:cubicBezTo>
                    <a:pt x="148165" y="338368"/>
                    <a:pt x="147118" y="337549"/>
                    <a:pt x="145923" y="337017"/>
                  </a:cubicBezTo>
                  <a:cubicBezTo>
                    <a:pt x="145559" y="336961"/>
                    <a:pt x="145219" y="337211"/>
                    <a:pt x="145163" y="337575"/>
                  </a:cubicBezTo>
                  <a:cubicBezTo>
                    <a:pt x="145162" y="337580"/>
                    <a:pt x="145162" y="337584"/>
                    <a:pt x="145161" y="337589"/>
                  </a:cubicBezTo>
                  <a:cubicBezTo>
                    <a:pt x="144688" y="337983"/>
                    <a:pt x="144624" y="338687"/>
                    <a:pt x="145018" y="339160"/>
                  </a:cubicBezTo>
                  <a:cubicBezTo>
                    <a:pt x="145412" y="339634"/>
                    <a:pt x="146116" y="339697"/>
                    <a:pt x="146590" y="339303"/>
                  </a:cubicBezTo>
                  <a:lnTo>
                    <a:pt x="146495" y="339017"/>
                  </a:lnTo>
                  <a:close/>
                  <a:moveTo>
                    <a:pt x="131255" y="346637"/>
                  </a:moveTo>
                  <a:cubicBezTo>
                    <a:pt x="129120" y="347962"/>
                    <a:pt x="127506" y="349980"/>
                    <a:pt x="126683" y="352352"/>
                  </a:cubicBezTo>
                  <a:cubicBezTo>
                    <a:pt x="126652" y="352509"/>
                    <a:pt x="126652" y="352671"/>
                    <a:pt x="126683" y="352828"/>
                  </a:cubicBezTo>
                  <a:lnTo>
                    <a:pt x="124778" y="352828"/>
                  </a:lnTo>
                  <a:cubicBezTo>
                    <a:pt x="126492" y="351686"/>
                    <a:pt x="129349" y="349018"/>
                    <a:pt x="129159" y="347780"/>
                  </a:cubicBezTo>
                  <a:cubicBezTo>
                    <a:pt x="128969" y="346542"/>
                    <a:pt x="129159" y="347114"/>
                    <a:pt x="128207" y="347114"/>
                  </a:cubicBezTo>
                  <a:lnTo>
                    <a:pt x="126683" y="347114"/>
                  </a:lnTo>
                  <a:cubicBezTo>
                    <a:pt x="127921" y="345780"/>
                    <a:pt x="128873" y="344161"/>
                    <a:pt x="128683" y="343208"/>
                  </a:cubicBezTo>
                  <a:cubicBezTo>
                    <a:pt x="128492" y="342256"/>
                    <a:pt x="127635" y="342256"/>
                    <a:pt x="126397" y="343208"/>
                  </a:cubicBezTo>
                  <a:cubicBezTo>
                    <a:pt x="127635" y="341684"/>
                    <a:pt x="128397" y="340065"/>
                    <a:pt x="128111" y="339303"/>
                  </a:cubicBezTo>
                  <a:cubicBezTo>
                    <a:pt x="127826" y="338541"/>
                    <a:pt x="127349" y="338541"/>
                    <a:pt x="126492" y="338731"/>
                  </a:cubicBezTo>
                  <a:cubicBezTo>
                    <a:pt x="127254" y="337874"/>
                    <a:pt x="127921" y="336826"/>
                    <a:pt x="127635" y="336065"/>
                  </a:cubicBezTo>
                  <a:cubicBezTo>
                    <a:pt x="127349" y="335302"/>
                    <a:pt x="127635" y="335398"/>
                    <a:pt x="126302" y="335398"/>
                  </a:cubicBezTo>
                  <a:cubicBezTo>
                    <a:pt x="126649" y="335067"/>
                    <a:pt x="126939" y="334681"/>
                    <a:pt x="127159" y="334255"/>
                  </a:cubicBezTo>
                  <a:cubicBezTo>
                    <a:pt x="127883" y="334655"/>
                    <a:pt x="128654" y="334969"/>
                    <a:pt x="129445" y="335207"/>
                  </a:cubicBezTo>
                  <a:cubicBezTo>
                    <a:pt x="130435" y="335436"/>
                    <a:pt x="131397" y="335788"/>
                    <a:pt x="132302" y="336255"/>
                  </a:cubicBezTo>
                  <a:cubicBezTo>
                    <a:pt x="132302" y="337112"/>
                    <a:pt x="132874" y="338255"/>
                    <a:pt x="133826" y="339208"/>
                  </a:cubicBezTo>
                  <a:lnTo>
                    <a:pt x="132779" y="339208"/>
                  </a:lnTo>
                  <a:cubicBezTo>
                    <a:pt x="132288" y="339131"/>
                    <a:pt x="131810" y="339410"/>
                    <a:pt x="131636" y="339874"/>
                  </a:cubicBezTo>
                  <a:cubicBezTo>
                    <a:pt x="131636" y="340827"/>
                    <a:pt x="132398" y="342637"/>
                    <a:pt x="133826" y="344256"/>
                  </a:cubicBezTo>
                  <a:cubicBezTo>
                    <a:pt x="133259" y="344164"/>
                    <a:pt x="132679" y="344164"/>
                    <a:pt x="132112" y="344256"/>
                  </a:cubicBezTo>
                  <a:cubicBezTo>
                    <a:pt x="131159" y="344256"/>
                    <a:pt x="130969" y="344827"/>
                    <a:pt x="130969" y="345018"/>
                  </a:cubicBezTo>
                  <a:cubicBezTo>
                    <a:pt x="130904" y="345677"/>
                    <a:pt x="131036" y="346340"/>
                    <a:pt x="131350" y="346923"/>
                  </a:cubicBezTo>
                  <a:lnTo>
                    <a:pt x="131255" y="346637"/>
                  </a:lnTo>
                  <a:close/>
                  <a:moveTo>
                    <a:pt x="127540" y="359972"/>
                  </a:moveTo>
                  <a:lnTo>
                    <a:pt x="125730" y="358734"/>
                  </a:lnTo>
                  <a:cubicBezTo>
                    <a:pt x="125509" y="357215"/>
                    <a:pt x="125059" y="355737"/>
                    <a:pt x="124397" y="354352"/>
                  </a:cubicBezTo>
                  <a:lnTo>
                    <a:pt x="126968" y="354829"/>
                  </a:lnTo>
                  <a:cubicBezTo>
                    <a:pt x="126968" y="356067"/>
                    <a:pt x="127540" y="357686"/>
                    <a:pt x="127540" y="359972"/>
                  </a:cubicBezTo>
                  <a:close/>
                  <a:moveTo>
                    <a:pt x="156877" y="255197"/>
                  </a:moveTo>
                  <a:cubicBezTo>
                    <a:pt x="157505" y="259941"/>
                    <a:pt x="158391" y="264646"/>
                    <a:pt x="159544" y="269294"/>
                  </a:cubicBezTo>
                  <a:lnTo>
                    <a:pt x="128111" y="204810"/>
                  </a:lnTo>
                  <a:lnTo>
                    <a:pt x="90488" y="128419"/>
                  </a:lnTo>
                  <a:lnTo>
                    <a:pt x="92297" y="127372"/>
                  </a:lnTo>
                  <a:cubicBezTo>
                    <a:pt x="92605" y="127114"/>
                    <a:pt x="92962" y="126920"/>
                    <a:pt x="93345" y="126800"/>
                  </a:cubicBezTo>
                  <a:lnTo>
                    <a:pt x="93917" y="126800"/>
                  </a:lnTo>
                  <a:lnTo>
                    <a:pt x="156877" y="255197"/>
                  </a:lnTo>
                  <a:close/>
                  <a:moveTo>
                    <a:pt x="102870" y="142516"/>
                  </a:moveTo>
                  <a:cubicBezTo>
                    <a:pt x="103057" y="139813"/>
                    <a:pt x="103503" y="137134"/>
                    <a:pt x="104204" y="134515"/>
                  </a:cubicBezTo>
                  <a:cubicBezTo>
                    <a:pt x="104204" y="132896"/>
                    <a:pt x="104966" y="131277"/>
                    <a:pt x="105251" y="129372"/>
                  </a:cubicBezTo>
                  <a:cubicBezTo>
                    <a:pt x="105401" y="134720"/>
                    <a:pt x="105114" y="140072"/>
                    <a:pt x="104394" y="145374"/>
                  </a:cubicBezTo>
                  <a:lnTo>
                    <a:pt x="102870" y="142516"/>
                  </a:lnTo>
                  <a:close/>
                  <a:moveTo>
                    <a:pt x="109633" y="148708"/>
                  </a:moveTo>
                  <a:cubicBezTo>
                    <a:pt x="111109" y="148832"/>
                    <a:pt x="112586" y="149089"/>
                    <a:pt x="114014" y="149470"/>
                  </a:cubicBezTo>
                  <a:lnTo>
                    <a:pt x="115253" y="151756"/>
                  </a:lnTo>
                  <a:cubicBezTo>
                    <a:pt x="118613" y="157310"/>
                    <a:pt x="121268" y="163262"/>
                    <a:pt x="123158" y="169472"/>
                  </a:cubicBezTo>
                  <a:cubicBezTo>
                    <a:pt x="124492" y="175949"/>
                    <a:pt x="125349" y="182502"/>
                    <a:pt x="125730" y="189094"/>
                  </a:cubicBezTo>
                  <a:lnTo>
                    <a:pt x="105632" y="148041"/>
                  </a:lnTo>
                  <a:lnTo>
                    <a:pt x="107728" y="148041"/>
                  </a:lnTo>
                  <a:lnTo>
                    <a:pt x="109633" y="148708"/>
                  </a:lnTo>
                  <a:close/>
                  <a:moveTo>
                    <a:pt x="124397" y="169472"/>
                  </a:moveTo>
                  <a:cubicBezTo>
                    <a:pt x="122469" y="163093"/>
                    <a:pt x="119748" y="156981"/>
                    <a:pt x="116300" y="151279"/>
                  </a:cubicBezTo>
                  <a:cubicBezTo>
                    <a:pt x="115807" y="150448"/>
                    <a:pt x="115362" y="149590"/>
                    <a:pt x="114967" y="148708"/>
                  </a:cubicBezTo>
                  <a:cubicBezTo>
                    <a:pt x="116843" y="140364"/>
                    <a:pt x="119348" y="132182"/>
                    <a:pt x="122492" y="124228"/>
                  </a:cubicBezTo>
                  <a:lnTo>
                    <a:pt x="123254" y="125371"/>
                  </a:lnTo>
                  <a:cubicBezTo>
                    <a:pt x="133445" y="146422"/>
                    <a:pt x="135446" y="146707"/>
                    <a:pt x="136017" y="146803"/>
                  </a:cubicBezTo>
                  <a:cubicBezTo>
                    <a:pt x="138065" y="147136"/>
                    <a:pt x="140132" y="147289"/>
                    <a:pt x="142208" y="147279"/>
                  </a:cubicBezTo>
                  <a:cubicBezTo>
                    <a:pt x="146899" y="147238"/>
                    <a:pt x="151569" y="146630"/>
                    <a:pt x="156115" y="145469"/>
                  </a:cubicBezTo>
                  <a:lnTo>
                    <a:pt x="156115" y="244053"/>
                  </a:lnTo>
                  <a:cubicBezTo>
                    <a:pt x="156115" y="246720"/>
                    <a:pt x="156115" y="249387"/>
                    <a:pt x="156686" y="251959"/>
                  </a:cubicBezTo>
                  <a:lnTo>
                    <a:pt x="127445" y="191951"/>
                  </a:lnTo>
                  <a:cubicBezTo>
                    <a:pt x="126983" y="184393"/>
                    <a:pt x="125964" y="176880"/>
                    <a:pt x="124397" y="169472"/>
                  </a:cubicBezTo>
                  <a:close/>
                  <a:moveTo>
                    <a:pt x="196406" y="173758"/>
                  </a:moveTo>
                  <a:lnTo>
                    <a:pt x="186881" y="167091"/>
                  </a:lnTo>
                  <a:lnTo>
                    <a:pt x="177356" y="173758"/>
                  </a:lnTo>
                  <a:lnTo>
                    <a:pt x="180880" y="162138"/>
                  </a:lnTo>
                  <a:lnTo>
                    <a:pt x="172879" y="154994"/>
                  </a:lnTo>
                  <a:lnTo>
                    <a:pt x="183261" y="154994"/>
                  </a:lnTo>
                  <a:lnTo>
                    <a:pt x="186690" y="146041"/>
                  </a:lnTo>
                  <a:lnTo>
                    <a:pt x="190119" y="154899"/>
                  </a:lnTo>
                  <a:lnTo>
                    <a:pt x="200597" y="154899"/>
                  </a:lnTo>
                  <a:lnTo>
                    <a:pt x="192691" y="162043"/>
                  </a:lnTo>
                  <a:lnTo>
                    <a:pt x="196406" y="173758"/>
                  </a:lnTo>
                  <a:close/>
                  <a:moveTo>
                    <a:pt x="197834" y="226622"/>
                  </a:moveTo>
                  <a:lnTo>
                    <a:pt x="187166" y="218907"/>
                  </a:lnTo>
                  <a:lnTo>
                    <a:pt x="176117" y="226622"/>
                  </a:lnTo>
                  <a:lnTo>
                    <a:pt x="180213" y="213192"/>
                  </a:lnTo>
                  <a:lnTo>
                    <a:pt x="170688" y="204905"/>
                  </a:lnTo>
                  <a:lnTo>
                    <a:pt x="182690" y="204905"/>
                  </a:lnTo>
                  <a:lnTo>
                    <a:pt x="186690" y="194618"/>
                  </a:lnTo>
                  <a:lnTo>
                    <a:pt x="190690" y="204905"/>
                  </a:lnTo>
                  <a:lnTo>
                    <a:pt x="202787" y="204905"/>
                  </a:lnTo>
                  <a:lnTo>
                    <a:pt x="193262" y="213097"/>
                  </a:lnTo>
                  <a:lnTo>
                    <a:pt x="197834" y="226622"/>
                  </a:lnTo>
                  <a:close/>
                  <a:moveTo>
                    <a:pt x="175165" y="176997"/>
                  </a:moveTo>
                  <a:lnTo>
                    <a:pt x="185547" y="176997"/>
                  </a:lnTo>
                  <a:lnTo>
                    <a:pt x="177641" y="184141"/>
                  </a:lnTo>
                  <a:lnTo>
                    <a:pt x="181165" y="195856"/>
                  </a:lnTo>
                  <a:lnTo>
                    <a:pt x="171640" y="189189"/>
                  </a:lnTo>
                  <a:lnTo>
                    <a:pt x="162115" y="195856"/>
                  </a:lnTo>
                  <a:lnTo>
                    <a:pt x="165640" y="184141"/>
                  </a:lnTo>
                  <a:lnTo>
                    <a:pt x="157639" y="176997"/>
                  </a:lnTo>
                  <a:lnTo>
                    <a:pt x="168021" y="176997"/>
                  </a:lnTo>
                  <a:lnTo>
                    <a:pt x="171450" y="168043"/>
                  </a:lnTo>
                  <a:lnTo>
                    <a:pt x="175165" y="176997"/>
                  </a:lnTo>
                  <a:close/>
                  <a:moveTo>
                    <a:pt x="205835" y="176997"/>
                  </a:moveTo>
                  <a:lnTo>
                    <a:pt x="216313" y="176997"/>
                  </a:lnTo>
                  <a:lnTo>
                    <a:pt x="208407" y="184045"/>
                  </a:lnTo>
                  <a:lnTo>
                    <a:pt x="211931" y="195761"/>
                  </a:lnTo>
                  <a:lnTo>
                    <a:pt x="202406" y="189094"/>
                  </a:lnTo>
                  <a:lnTo>
                    <a:pt x="192881" y="195761"/>
                  </a:lnTo>
                  <a:lnTo>
                    <a:pt x="196406" y="184141"/>
                  </a:lnTo>
                  <a:lnTo>
                    <a:pt x="188500" y="176997"/>
                  </a:lnTo>
                  <a:lnTo>
                    <a:pt x="198882" y="176997"/>
                  </a:lnTo>
                  <a:lnTo>
                    <a:pt x="202311" y="168043"/>
                  </a:lnTo>
                  <a:lnTo>
                    <a:pt x="205835" y="176997"/>
                  </a:lnTo>
                  <a:close/>
                  <a:moveTo>
                    <a:pt x="133160" y="108131"/>
                  </a:moveTo>
                  <a:cubicBezTo>
                    <a:pt x="133579" y="108950"/>
                    <a:pt x="133893" y="109808"/>
                    <a:pt x="134112" y="110703"/>
                  </a:cubicBezTo>
                  <a:cubicBezTo>
                    <a:pt x="134112" y="110703"/>
                    <a:pt x="139637" y="133468"/>
                    <a:pt x="143637" y="133468"/>
                  </a:cubicBezTo>
                  <a:cubicBezTo>
                    <a:pt x="146495" y="133315"/>
                    <a:pt x="149352" y="133315"/>
                    <a:pt x="152210" y="133468"/>
                  </a:cubicBezTo>
                  <a:cubicBezTo>
                    <a:pt x="155652" y="133483"/>
                    <a:pt x="159089" y="133738"/>
                    <a:pt x="162497" y="134230"/>
                  </a:cubicBezTo>
                  <a:cubicBezTo>
                    <a:pt x="165653" y="134662"/>
                    <a:pt x="168835" y="134885"/>
                    <a:pt x="172022" y="134896"/>
                  </a:cubicBezTo>
                  <a:lnTo>
                    <a:pt x="174212" y="134896"/>
                  </a:lnTo>
                  <a:cubicBezTo>
                    <a:pt x="175685" y="134814"/>
                    <a:pt x="177149" y="134622"/>
                    <a:pt x="178594" y="134325"/>
                  </a:cubicBezTo>
                  <a:cubicBezTo>
                    <a:pt x="180356" y="134039"/>
                    <a:pt x="182166" y="134039"/>
                    <a:pt x="183928" y="134325"/>
                  </a:cubicBezTo>
                  <a:cubicBezTo>
                    <a:pt x="185547" y="134763"/>
                    <a:pt x="187214" y="135087"/>
                    <a:pt x="188881" y="135277"/>
                  </a:cubicBezTo>
                  <a:cubicBezTo>
                    <a:pt x="190595" y="135277"/>
                    <a:pt x="192215" y="135277"/>
                    <a:pt x="193358" y="136039"/>
                  </a:cubicBezTo>
                  <a:cubicBezTo>
                    <a:pt x="194567" y="136868"/>
                    <a:pt x="195834" y="137602"/>
                    <a:pt x="197168" y="138230"/>
                  </a:cubicBezTo>
                  <a:lnTo>
                    <a:pt x="199454" y="139945"/>
                  </a:lnTo>
                  <a:lnTo>
                    <a:pt x="201263" y="140611"/>
                  </a:lnTo>
                  <a:cubicBezTo>
                    <a:pt x="201263" y="140611"/>
                    <a:pt x="203168" y="141088"/>
                    <a:pt x="203359" y="141373"/>
                  </a:cubicBezTo>
                  <a:cubicBezTo>
                    <a:pt x="203549" y="141659"/>
                    <a:pt x="202787" y="143088"/>
                    <a:pt x="203359" y="143374"/>
                  </a:cubicBezTo>
                  <a:cubicBezTo>
                    <a:pt x="203930" y="143659"/>
                    <a:pt x="202502" y="144040"/>
                    <a:pt x="202597" y="144040"/>
                  </a:cubicBezTo>
                  <a:lnTo>
                    <a:pt x="200882" y="144040"/>
                  </a:lnTo>
                  <a:cubicBezTo>
                    <a:pt x="198303" y="143417"/>
                    <a:pt x="195874" y="142283"/>
                    <a:pt x="193739" y="140707"/>
                  </a:cubicBezTo>
                  <a:lnTo>
                    <a:pt x="192310" y="139849"/>
                  </a:lnTo>
                  <a:cubicBezTo>
                    <a:pt x="191135" y="139227"/>
                    <a:pt x="189828" y="138901"/>
                    <a:pt x="188500" y="138897"/>
                  </a:cubicBezTo>
                  <a:cubicBezTo>
                    <a:pt x="187071" y="138897"/>
                    <a:pt x="186309" y="138897"/>
                    <a:pt x="186119" y="139945"/>
                  </a:cubicBezTo>
                  <a:lnTo>
                    <a:pt x="186119" y="140897"/>
                  </a:lnTo>
                  <a:lnTo>
                    <a:pt x="187071" y="140897"/>
                  </a:lnTo>
                  <a:cubicBezTo>
                    <a:pt x="188500" y="141469"/>
                    <a:pt x="190881" y="142516"/>
                    <a:pt x="190976" y="143374"/>
                  </a:cubicBezTo>
                  <a:cubicBezTo>
                    <a:pt x="191072" y="144231"/>
                    <a:pt x="190976" y="143374"/>
                    <a:pt x="190976" y="144040"/>
                  </a:cubicBezTo>
                  <a:cubicBezTo>
                    <a:pt x="190733" y="144146"/>
                    <a:pt x="190457" y="144146"/>
                    <a:pt x="190214" y="144040"/>
                  </a:cubicBezTo>
                  <a:cubicBezTo>
                    <a:pt x="189351" y="143876"/>
                    <a:pt x="188537" y="143518"/>
                    <a:pt x="187833" y="142993"/>
                  </a:cubicBezTo>
                  <a:cubicBezTo>
                    <a:pt x="186304" y="141955"/>
                    <a:pt x="184532" y="141331"/>
                    <a:pt x="182690" y="141183"/>
                  </a:cubicBezTo>
                  <a:lnTo>
                    <a:pt x="178880" y="141183"/>
                  </a:lnTo>
                  <a:cubicBezTo>
                    <a:pt x="176687" y="141165"/>
                    <a:pt x="174568" y="140391"/>
                    <a:pt x="172879" y="138992"/>
                  </a:cubicBezTo>
                  <a:cubicBezTo>
                    <a:pt x="172567" y="138907"/>
                    <a:pt x="172238" y="138907"/>
                    <a:pt x="171926" y="138992"/>
                  </a:cubicBezTo>
                  <a:cubicBezTo>
                    <a:pt x="169711" y="139325"/>
                    <a:pt x="167539" y="139900"/>
                    <a:pt x="165449" y="140707"/>
                  </a:cubicBezTo>
                  <a:lnTo>
                    <a:pt x="159639" y="142516"/>
                  </a:lnTo>
                  <a:lnTo>
                    <a:pt x="156496" y="142516"/>
                  </a:lnTo>
                  <a:cubicBezTo>
                    <a:pt x="151889" y="143707"/>
                    <a:pt x="147156" y="144347"/>
                    <a:pt x="142399" y="144421"/>
                  </a:cubicBezTo>
                  <a:cubicBezTo>
                    <a:pt x="140388" y="144453"/>
                    <a:pt x="138378" y="144294"/>
                    <a:pt x="136398" y="143945"/>
                  </a:cubicBezTo>
                  <a:cubicBezTo>
                    <a:pt x="136398" y="143945"/>
                    <a:pt x="133826" y="142421"/>
                    <a:pt x="124492" y="123181"/>
                  </a:cubicBezTo>
                  <a:cubicBezTo>
                    <a:pt x="124177" y="122486"/>
                    <a:pt x="123760" y="121844"/>
                    <a:pt x="123254" y="121276"/>
                  </a:cubicBezTo>
                  <a:cubicBezTo>
                    <a:pt x="124873" y="118513"/>
                    <a:pt x="127445" y="114799"/>
                    <a:pt x="129730" y="111751"/>
                  </a:cubicBezTo>
                  <a:lnTo>
                    <a:pt x="133160" y="106702"/>
                  </a:lnTo>
                  <a:lnTo>
                    <a:pt x="133160" y="108131"/>
                  </a:lnTo>
                  <a:close/>
                  <a:moveTo>
                    <a:pt x="121253" y="124228"/>
                  </a:moveTo>
                  <a:cubicBezTo>
                    <a:pt x="121253" y="124705"/>
                    <a:pt x="119253" y="129848"/>
                    <a:pt x="117348" y="135182"/>
                  </a:cubicBezTo>
                  <a:cubicBezTo>
                    <a:pt x="115877" y="139382"/>
                    <a:pt x="114700" y="143679"/>
                    <a:pt x="113824" y="148041"/>
                  </a:cubicBezTo>
                  <a:lnTo>
                    <a:pt x="110966" y="147565"/>
                  </a:lnTo>
                  <a:lnTo>
                    <a:pt x="108299" y="147565"/>
                  </a:lnTo>
                  <a:cubicBezTo>
                    <a:pt x="108082" y="147370"/>
                    <a:pt x="107754" y="147370"/>
                    <a:pt x="107537" y="147565"/>
                  </a:cubicBezTo>
                  <a:lnTo>
                    <a:pt x="105347" y="147565"/>
                  </a:lnTo>
                  <a:cubicBezTo>
                    <a:pt x="106468" y="141281"/>
                    <a:pt x="106883" y="134891"/>
                    <a:pt x="106585" y="128515"/>
                  </a:cubicBezTo>
                  <a:cubicBezTo>
                    <a:pt x="106360" y="124612"/>
                    <a:pt x="106360" y="120701"/>
                    <a:pt x="106585" y="116799"/>
                  </a:cubicBezTo>
                  <a:lnTo>
                    <a:pt x="106585" y="114037"/>
                  </a:lnTo>
                  <a:cubicBezTo>
                    <a:pt x="109409" y="103450"/>
                    <a:pt x="110057" y="92401"/>
                    <a:pt x="108490" y="81556"/>
                  </a:cubicBezTo>
                  <a:cubicBezTo>
                    <a:pt x="110690" y="82890"/>
                    <a:pt x="113024" y="84014"/>
                    <a:pt x="115443" y="84890"/>
                  </a:cubicBezTo>
                  <a:cubicBezTo>
                    <a:pt x="117881" y="85595"/>
                    <a:pt x="120158" y="86795"/>
                    <a:pt x="122111" y="88414"/>
                  </a:cubicBezTo>
                  <a:cubicBezTo>
                    <a:pt x="126707" y="93609"/>
                    <a:pt x="130351" y="99575"/>
                    <a:pt x="132874" y="106036"/>
                  </a:cubicBezTo>
                  <a:cubicBezTo>
                    <a:pt x="132017" y="107464"/>
                    <a:pt x="130302" y="109846"/>
                    <a:pt x="128588" y="112322"/>
                  </a:cubicBezTo>
                  <a:lnTo>
                    <a:pt x="124587" y="118132"/>
                  </a:lnTo>
                  <a:lnTo>
                    <a:pt x="121253" y="124228"/>
                  </a:lnTo>
                  <a:close/>
                  <a:moveTo>
                    <a:pt x="122396" y="37075"/>
                  </a:moveTo>
                  <a:cubicBezTo>
                    <a:pt x="122610" y="38569"/>
                    <a:pt x="121942" y="40053"/>
                    <a:pt x="120682" y="40885"/>
                  </a:cubicBezTo>
                  <a:cubicBezTo>
                    <a:pt x="120371" y="40167"/>
                    <a:pt x="119879" y="39543"/>
                    <a:pt x="119253" y="39075"/>
                  </a:cubicBezTo>
                  <a:cubicBezTo>
                    <a:pt x="119432" y="37360"/>
                    <a:pt x="118993" y="35637"/>
                    <a:pt x="118015" y="34217"/>
                  </a:cubicBezTo>
                  <a:cubicBezTo>
                    <a:pt x="120587" y="34503"/>
                    <a:pt x="122111" y="35360"/>
                    <a:pt x="122396" y="37075"/>
                  </a:cubicBezTo>
                  <a:close/>
                  <a:moveTo>
                    <a:pt x="82105" y="72889"/>
                  </a:moveTo>
                  <a:cubicBezTo>
                    <a:pt x="80850" y="72378"/>
                    <a:pt x="79998" y="71193"/>
                    <a:pt x="79915" y="69841"/>
                  </a:cubicBezTo>
                  <a:cubicBezTo>
                    <a:pt x="79632" y="67532"/>
                    <a:pt x="80708" y="65268"/>
                    <a:pt x="82677" y="64030"/>
                  </a:cubicBezTo>
                  <a:cubicBezTo>
                    <a:pt x="82968" y="64732"/>
                    <a:pt x="82968" y="65520"/>
                    <a:pt x="82677" y="66221"/>
                  </a:cubicBezTo>
                  <a:lnTo>
                    <a:pt x="81153" y="66221"/>
                  </a:lnTo>
                  <a:lnTo>
                    <a:pt x="81724" y="66221"/>
                  </a:lnTo>
                  <a:cubicBezTo>
                    <a:pt x="82175" y="65994"/>
                    <a:pt x="82592" y="65706"/>
                    <a:pt x="82963" y="65364"/>
                  </a:cubicBezTo>
                  <a:cubicBezTo>
                    <a:pt x="84201" y="64126"/>
                    <a:pt x="84296" y="63459"/>
                    <a:pt x="83630" y="60411"/>
                  </a:cubicBezTo>
                  <a:cubicBezTo>
                    <a:pt x="82487" y="54886"/>
                    <a:pt x="78677" y="47076"/>
                    <a:pt x="86392" y="42790"/>
                  </a:cubicBezTo>
                  <a:cubicBezTo>
                    <a:pt x="86602" y="42488"/>
                    <a:pt x="86528" y="42072"/>
                    <a:pt x="86226" y="41861"/>
                  </a:cubicBezTo>
                  <a:cubicBezTo>
                    <a:pt x="86108" y="41779"/>
                    <a:pt x="85965" y="41737"/>
                    <a:pt x="85820" y="41742"/>
                  </a:cubicBezTo>
                  <a:cubicBezTo>
                    <a:pt x="83820" y="42790"/>
                    <a:pt x="84868" y="44980"/>
                    <a:pt x="83820" y="46409"/>
                  </a:cubicBezTo>
                  <a:cubicBezTo>
                    <a:pt x="84527" y="44253"/>
                    <a:pt x="85735" y="42295"/>
                    <a:pt x="87344" y="40694"/>
                  </a:cubicBezTo>
                  <a:cubicBezTo>
                    <a:pt x="88000" y="36643"/>
                    <a:pt x="90498" y="33124"/>
                    <a:pt x="94107" y="31169"/>
                  </a:cubicBezTo>
                  <a:cubicBezTo>
                    <a:pt x="98604" y="29809"/>
                    <a:pt x="103470" y="30470"/>
                    <a:pt x="107442" y="32979"/>
                  </a:cubicBezTo>
                  <a:cubicBezTo>
                    <a:pt x="107442" y="32979"/>
                    <a:pt x="113729" y="31550"/>
                    <a:pt x="116967" y="34217"/>
                  </a:cubicBezTo>
                  <a:cubicBezTo>
                    <a:pt x="118197" y="35511"/>
                    <a:pt x="118697" y="37335"/>
                    <a:pt x="118301" y="39075"/>
                  </a:cubicBezTo>
                  <a:cubicBezTo>
                    <a:pt x="117564" y="39500"/>
                    <a:pt x="116757" y="39790"/>
                    <a:pt x="115919" y="39932"/>
                  </a:cubicBezTo>
                  <a:lnTo>
                    <a:pt x="115919" y="39075"/>
                  </a:lnTo>
                  <a:cubicBezTo>
                    <a:pt x="116343" y="37404"/>
                    <a:pt x="115791" y="35636"/>
                    <a:pt x="114491" y="34503"/>
                  </a:cubicBezTo>
                  <a:cubicBezTo>
                    <a:pt x="112486" y="33346"/>
                    <a:pt x="110018" y="33346"/>
                    <a:pt x="108014" y="34503"/>
                  </a:cubicBezTo>
                  <a:cubicBezTo>
                    <a:pt x="106861" y="35104"/>
                    <a:pt x="105828" y="35911"/>
                    <a:pt x="104966" y="36884"/>
                  </a:cubicBezTo>
                  <a:cubicBezTo>
                    <a:pt x="103300" y="38978"/>
                    <a:pt x="100669" y="40059"/>
                    <a:pt x="98012" y="39742"/>
                  </a:cubicBezTo>
                  <a:cubicBezTo>
                    <a:pt x="97701" y="39689"/>
                    <a:pt x="97406" y="39899"/>
                    <a:pt x="97354" y="40210"/>
                  </a:cubicBezTo>
                  <a:cubicBezTo>
                    <a:pt x="97348" y="40244"/>
                    <a:pt x="97345" y="40279"/>
                    <a:pt x="97346" y="40313"/>
                  </a:cubicBezTo>
                  <a:cubicBezTo>
                    <a:pt x="97342" y="40647"/>
                    <a:pt x="97586" y="40932"/>
                    <a:pt x="97917" y="40980"/>
                  </a:cubicBezTo>
                  <a:cubicBezTo>
                    <a:pt x="100934" y="41327"/>
                    <a:pt x="103917" y="40104"/>
                    <a:pt x="105823" y="37741"/>
                  </a:cubicBezTo>
                  <a:cubicBezTo>
                    <a:pt x="106570" y="36855"/>
                    <a:pt x="107474" y="36113"/>
                    <a:pt x="108490" y="35551"/>
                  </a:cubicBezTo>
                  <a:cubicBezTo>
                    <a:pt x="110116" y="34634"/>
                    <a:pt x="112103" y="34634"/>
                    <a:pt x="113729" y="35551"/>
                  </a:cubicBezTo>
                  <a:cubicBezTo>
                    <a:pt x="114170" y="35914"/>
                    <a:pt x="114473" y="36419"/>
                    <a:pt x="114586" y="36979"/>
                  </a:cubicBezTo>
                  <a:cubicBezTo>
                    <a:pt x="113824" y="36408"/>
                    <a:pt x="112586" y="36313"/>
                    <a:pt x="110109" y="36979"/>
                  </a:cubicBezTo>
                  <a:cubicBezTo>
                    <a:pt x="108448" y="37272"/>
                    <a:pt x="106918" y="38071"/>
                    <a:pt x="105728" y="39265"/>
                  </a:cubicBezTo>
                  <a:cubicBezTo>
                    <a:pt x="104719" y="40291"/>
                    <a:pt x="103424" y="40988"/>
                    <a:pt x="102013" y="41266"/>
                  </a:cubicBezTo>
                  <a:cubicBezTo>
                    <a:pt x="101682" y="41313"/>
                    <a:pt x="101437" y="41598"/>
                    <a:pt x="101441" y="41932"/>
                  </a:cubicBezTo>
                  <a:cubicBezTo>
                    <a:pt x="101481" y="42230"/>
                    <a:pt x="101716" y="42464"/>
                    <a:pt x="102013" y="42504"/>
                  </a:cubicBezTo>
                  <a:cubicBezTo>
                    <a:pt x="103666" y="42189"/>
                    <a:pt x="105190" y="41394"/>
                    <a:pt x="106394" y="40218"/>
                  </a:cubicBezTo>
                  <a:cubicBezTo>
                    <a:pt x="107395" y="39183"/>
                    <a:pt x="108694" y="38484"/>
                    <a:pt x="110109" y="38218"/>
                  </a:cubicBezTo>
                  <a:cubicBezTo>
                    <a:pt x="113633" y="37741"/>
                    <a:pt x="113729" y="38218"/>
                    <a:pt x="114395" y="39456"/>
                  </a:cubicBezTo>
                  <a:lnTo>
                    <a:pt x="114395" y="40313"/>
                  </a:lnTo>
                  <a:lnTo>
                    <a:pt x="112490" y="40313"/>
                  </a:lnTo>
                  <a:cubicBezTo>
                    <a:pt x="111701" y="40194"/>
                    <a:pt x="110899" y="40194"/>
                    <a:pt x="110109" y="40313"/>
                  </a:cubicBezTo>
                  <a:cubicBezTo>
                    <a:pt x="109347" y="40313"/>
                    <a:pt x="108299" y="40313"/>
                    <a:pt x="106585" y="41456"/>
                  </a:cubicBezTo>
                  <a:cubicBezTo>
                    <a:pt x="103582" y="43533"/>
                    <a:pt x="99925" y="44447"/>
                    <a:pt x="96298" y="44028"/>
                  </a:cubicBezTo>
                  <a:cubicBezTo>
                    <a:pt x="96081" y="43834"/>
                    <a:pt x="95753" y="43834"/>
                    <a:pt x="95536" y="44028"/>
                  </a:cubicBezTo>
                  <a:cubicBezTo>
                    <a:pt x="95342" y="44245"/>
                    <a:pt x="95342" y="44573"/>
                    <a:pt x="95536" y="44790"/>
                  </a:cubicBezTo>
                  <a:cubicBezTo>
                    <a:pt x="96326" y="44898"/>
                    <a:pt x="97127" y="44898"/>
                    <a:pt x="97917" y="44790"/>
                  </a:cubicBezTo>
                  <a:cubicBezTo>
                    <a:pt x="101069" y="44556"/>
                    <a:pt x="104113" y="43541"/>
                    <a:pt x="106775" y="41837"/>
                  </a:cubicBezTo>
                  <a:cubicBezTo>
                    <a:pt x="107492" y="41398"/>
                    <a:pt x="108260" y="41047"/>
                    <a:pt x="109061" y="40789"/>
                  </a:cubicBezTo>
                  <a:cubicBezTo>
                    <a:pt x="107347" y="43647"/>
                    <a:pt x="103537" y="44218"/>
                    <a:pt x="99536" y="44885"/>
                  </a:cubicBezTo>
                  <a:cubicBezTo>
                    <a:pt x="95536" y="45552"/>
                    <a:pt x="90107" y="45647"/>
                    <a:pt x="88392" y="51076"/>
                  </a:cubicBezTo>
                  <a:cubicBezTo>
                    <a:pt x="88233" y="51305"/>
                    <a:pt x="88233" y="51609"/>
                    <a:pt x="88392" y="51838"/>
                  </a:cubicBezTo>
                  <a:cubicBezTo>
                    <a:pt x="88621" y="51998"/>
                    <a:pt x="88925" y="51998"/>
                    <a:pt x="89154" y="51838"/>
                  </a:cubicBezTo>
                  <a:cubicBezTo>
                    <a:pt x="90583" y="47647"/>
                    <a:pt x="94964" y="46885"/>
                    <a:pt x="99632" y="46123"/>
                  </a:cubicBezTo>
                  <a:cubicBezTo>
                    <a:pt x="98803" y="46959"/>
                    <a:pt x="97740" y="47524"/>
                    <a:pt x="96584" y="47743"/>
                  </a:cubicBezTo>
                  <a:lnTo>
                    <a:pt x="95250" y="48219"/>
                  </a:lnTo>
                  <a:cubicBezTo>
                    <a:pt x="94612" y="48500"/>
                    <a:pt x="93939" y="48692"/>
                    <a:pt x="93250" y="48790"/>
                  </a:cubicBezTo>
                  <a:cubicBezTo>
                    <a:pt x="91969" y="48921"/>
                    <a:pt x="90815" y="49621"/>
                    <a:pt x="90107" y="50695"/>
                  </a:cubicBezTo>
                  <a:cubicBezTo>
                    <a:pt x="89898" y="50943"/>
                    <a:pt x="89898" y="51305"/>
                    <a:pt x="90107" y="51553"/>
                  </a:cubicBezTo>
                  <a:cubicBezTo>
                    <a:pt x="90354" y="51761"/>
                    <a:pt x="90716" y="51761"/>
                    <a:pt x="90964" y="51553"/>
                  </a:cubicBezTo>
                  <a:cubicBezTo>
                    <a:pt x="91451" y="50736"/>
                    <a:pt x="92302" y="50204"/>
                    <a:pt x="93250" y="50124"/>
                  </a:cubicBezTo>
                  <a:cubicBezTo>
                    <a:pt x="94035" y="49989"/>
                    <a:pt x="94802" y="49766"/>
                    <a:pt x="95536" y="49457"/>
                  </a:cubicBezTo>
                  <a:lnTo>
                    <a:pt x="96869" y="48981"/>
                  </a:lnTo>
                  <a:cubicBezTo>
                    <a:pt x="98584" y="48409"/>
                    <a:pt x="100584" y="47743"/>
                    <a:pt x="100870" y="45933"/>
                  </a:cubicBezTo>
                  <a:lnTo>
                    <a:pt x="101537" y="45933"/>
                  </a:lnTo>
                  <a:cubicBezTo>
                    <a:pt x="100774" y="48790"/>
                    <a:pt x="98393" y="49648"/>
                    <a:pt x="95345" y="50600"/>
                  </a:cubicBezTo>
                  <a:cubicBezTo>
                    <a:pt x="93345" y="51172"/>
                    <a:pt x="91459" y="52029"/>
                    <a:pt x="89726" y="53172"/>
                  </a:cubicBezTo>
                  <a:cubicBezTo>
                    <a:pt x="87683" y="54884"/>
                    <a:pt x="86275" y="57232"/>
                    <a:pt x="85725" y="59839"/>
                  </a:cubicBezTo>
                  <a:cubicBezTo>
                    <a:pt x="85619" y="60137"/>
                    <a:pt x="85775" y="60464"/>
                    <a:pt x="86072" y="60569"/>
                  </a:cubicBezTo>
                  <a:cubicBezTo>
                    <a:pt x="86144" y="60595"/>
                    <a:pt x="86220" y="60606"/>
                    <a:pt x="86297" y="60601"/>
                  </a:cubicBezTo>
                  <a:cubicBezTo>
                    <a:pt x="86631" y="60605"/>
                    <a:pt x="86916" y="60361"/>
                    <a:pt x="86963" y="60030"/>
                  </a:cubicBezTo>
                  <a:cubicBezTo>
                    <a:pt x="87486" y="57766"/>
                    <a:pt x="88721" y="55730"/>
                    <a:pt x="90488" y="54220"/>
                  </a:cubicBezTo>
                  <a:cubicBezTo>
                    <a:pt x="92112" y="53182"/>
                    <a:pt x="93876" y="52380"/>
                    <a:pt x="95726" y="51838"/>
                  </a:cubicBezTo>
                  <a:cubicBezTo>
                    <a:pt x="98965" y="50791"/>
                    <a:pt x="102108" y="49743"/>
                    <a:pt x="102775" y="45742"/>
                  </a:cubicBezTo>
                  <a:lnTo>
                    <a:pt x="103346" y="45742"/>
                  </a:lnTo>
                  <a:cubicBezTo>
                    <a:pt x="103268" y="48587"/>
                    <a:pt x="101667" y="51169"/>
                    <a:pt x="99155" y="52505"/>
                  </a:cubicBezTo>
                  <a:cubicBezTo>
                    <a:pt x="98177" y="52956"/>
                    <a:pt x="97156" y="53307"/>
                    <a:pt x="96107" y="53553"/>
                  </a:cubicBezTo>
                  <a:cubicBezTo>
                    <a:pt x="94657" y="53743"/>
                    <a:pt x="93280" y="54300"/>
                    <a:pt x="92107" y="55172"/>
                  </a:cubicBezTo>
                  <a:cubicBezTo>
                    <a:pt x="91899" y="55420"/>
                    <a:pt x="91899" y="55782"/>
                    <a:pt x="92107" y="56029"/>
                  </a:cubicBezTo>
                  <a:cubicBezTo>
                    <a:pt x="92355" y="56238"/>
                    <a:pt x="92716" y="56238"/>
                    <a:pt x="92964" y="56029"/>
                  </a:cubicBezTo>
                  <a:cubicBezTo>
                    <a:pt x="94032" y="54911"/>
                    <a:pt x="95437" y="54175"/>
                    <a:pt x="96965" y="53934"/>
                  </a:cubicBezTo>
                  <a:cubicBezTo>
                    <a:pt x="98118" y="53690"/>
                    <a:pt x="99238" y="53306"/>
                    <a:pt x="100298" y="52791"/>
                  </a:cubicBezTo>
                  <a:cubicBezTo>
                    <a:pt x="102780" y="51526"/>
                    <a:pt x="104512" y="49157"/>
                    <a:pt x="104966" y="46409"/>
                  </a:cubicBezTo>
                  <a:cubicBezTo>
                    <a:pt x="104543" y="50145"/>
                    <a:pt x="102295" y="53427"/>
                    <a:pt x="98965" y="55172"/>
                  </a:cubicBezTo>
                  <a:cubicBezTo>
                    <a:pt x="97545" y="55869"/>
                    <a:pt x="96081" y="56473"/>
                    <a:pt x="94583" y="56982"/>
                  </a:cubicBezTo>
                  <a:cubicBezTo>
                    <a:pt x="91182" y="57708"/>
                    <a:pt x="88303" y="59955"/>
                    <a:pt x="86773" y="63078"/>
                  </a:cubicBezTo>
                  <a:cubicBezTo>
                    <a:pt x="86565" y="63326"/>
                    <a:pt x="86565" y="63687"/>
                    <a:pt x="86773" y="63935"/>
                  </a:cubicBezTo>
                  <a:cubicBezTo>
                    <a:pt x="86954" y="64021"/>
                    <a:pt x="87163" y="64021"/>
                    <a:pt x="87344" y="63935"/>
                  </a:cubicBezTo>
                  <a:cubicBezTo>
                    <a:pt x="88088" y="62306"/>
                    <a:pt x="89277" y="60919"/>
                    <a:pt x="90773" y="59935"/>
                  </a:cubicBezTo>
                  <a:cubicBezTo>
                    <a:pt x="90800" y="60315"/>
                    <a:pt x="90800" y="60697"/>
                    <a:pt x="90773" y="61078"/>
                  </a:cubicBezTo>
                  <a:cubicBezTo>
                    <a:pt x="90725" y="61807"/>
                    <a:pt x="90725" y="62539"/>
                    <a:pt x="90773" y="63268"/>
                  </a:cubicBezTo>
                  <a:cubicBezTo>
                    <a:pt x="90812" y="64062"/>
                    <a:pt x="90812" y="64856"/>
                    <a:pt x="90773" y="65650"/>
                  </a:cubicBezTo>
                  <a:lnTo>
                    <a:pt x="90773" y="67745"/>
                  </a:lnTo>
                  <a:cubicBezTo>
                    <a:pt x="88678" y="70984"/>
                    <a:pt x="88106" y="73079"/>
                    <a:pt x="86582" y="73270"/>
                  </a:cubicBezTo>
                  <a:cubicBezTo>
                    <a:pt x="85058" y="73460"/>
                    <a:pt x="84296" y="73841"/>
                    <a:pt x="83915" y="73270"/>
                  </a:cubicBezTo>
                  <a:cubicBezTo>
                    <a:pt x="83667" y="73062"/>
                    <a:pt x="83306" y="73062"/>
                    <a:pt x="83058" y="73270"/>
                  </a:cubicBezTo>
                  <a:cubicBezTo>
                    <a:pt x="82850" y="73518"/>
                    <a:pt x="82850" y="73879"/>
                    <a:pt x="83058" y="74127"/>
                  </a:cubicBezTo>
                  <a:cubicBezTo>
                    <a:pt x="83630" y="74698"/>
                    <a:pt x="83058" y="72317"/>
                    <a:pt x="84201" y="72317"/>
                  </a:cubicBezTo>
                  <a:cubicBezTo>
                    <a:pt x="86678" y="72317"/>
                    <a:pt x="89154" y="68983"/>
                    <a:pt x="90869" y="66412"/>
                  </a:cubicBezTo>
                  <a:cubicBezTo>
                    <a:pt x="90904" y="67078"/>
                    <a:pt x="90904" y="67746"/>
                    <a:pt x="90869" y="68412"/>
                  </a:cubicBezTo>
                  <a:cubicBezTo>
                    <a:pt x="87249" y="71746"/>
                    <a:pt x="84392" y="73460"/>
                    <a:pt x="82105" y="72889"/>
                  </a:cubicBezTo>
                  <a:close/>
                  <a:moveTo>
                    <a:pt x="97155" y="59554"/>
                  </a:moveTo>
                  <a:cubicBezTo>
                    <a:pt x="96584" y="59554"/>
                    <a:pt x="96203" y="59554"/>
                    <a:pt x="95345" y="58411"/>
                  </a:cubicBezTo>
                  <a:lnTo>
                    <a:pt x="97536" y="57458"/>
                  </a:lnTo>
                  <a:cubicBezTo>
                    <a:pt x="97822" y="58696"/>
                    <a:pt x="97822" y="59268"/>
                    <a:pt x="97250" y="59649"/>
                  </a:cubicBezTo>
                  <a:lnTo>
                    <a:pt x="97155" y="59554"/>
                  </a:lnTo>
                  <a:close/>
                  <a:moveTo>
                    <a:pt x="86201" y="78032"/>
                  </a:moveTo>
                  <a:cubicBezTo>
                    <a:pt x="90036" y="74204"/>
                    <a:pt x="92136" y="68972"/>
                    <a:pt x="92012" y="63554"/>
                  </a:cubicBezTo>
                  <a:cubicBezTo>
                    <a:pt x="91956" y="62857"/>
                    <a:pt x="91956" y="62156"/>
                    <a:pt x="92012" y="61459"/>
                  </a:cubicBezTo>
                  <a:cubicBezTo>
                    <a:pt x="92046" y="60951"/>
                    <a:pt x="92046" y="60442"/>
                    <a:pt x="92012" y="59935"/>
                  </a:cubicBezTo>
                  <a:lnTo>
                    <a:pt x="94202" y="58982"/>
                  </a:lnTo>
                  <a:cubicBezTo>
                    <a:pt x="94869" y="59935"/>
                    <a:pt x="95631" y="60982"/>
                    <a:pt x="96774" y="60982"/>
                  </a:cubicBezTo>
                  <a:cubicBezTo>
                    <a:pt x="97147" y="61094"/>
                    <a:pt x="97544" y="61094"/>
                    <a:pt x="97917" y="60982"/>
                  </a:cubicBezTo>
                  <a:cubicBezTo>
                    <a:pt x="99251" y="60125"/>
                    <a:pt x="99060" y="58696"/>
                    <a:pt x="98870" y="57363"/>
                  </a:cubicBezTo>
                  <a:lnTo>
                    <a:pt x="100203" y="57363"/>
                  </a:lnTo>
                  <a:cubicBezTo>
                    <a:pt x="104447" y="55003"/>
                    <a:pt x="106937" y="50395"/>
                    <a:pt x="106585" y="45552"/>
                  </a:cubicBezTo>
                  <a:cubicBezTo>
                    <a:pt x="108320" y="45003"/>
                    <a:pt x="109826" y="43899"/>
                    <a:pt x="110871" y="42409"/>
                  </a:cubicBezTo>
                  <a:lnTo>
                    <a:pt x="110871" y="41837"/>
                  </a:lnTo>
                  <a:lnTo>
                    <a:pt x="112490" y="41837"/>
                  </a:lnTo>
                  <a:cubicBezTo>
                    <a:pt x="113187" y="41914"/>
                    <a:pt x="113889" y="41914"/>
                    <a:pt x="114586" y="41837"/>
                  </a:cubicBezTo>
                  <a:cubicBezTo>
                    <a:pt x="115861" y="41796"/>
                    <a:pt x="117105" y="41436"/>
                    <a:pt x="118205" y="40789"/>
                  </a:cubicBezTo>
                  <a:cubicBezTo>
                    <a:pt x="119183" y="41639"/>
                    <a:pt x="119797" y="42833"/>
                    <a:pt x="119920" y="44123"/>
                  </a:cubicBezTo>
                  <a:cubicBezTo>
                    <a:pt x="120564" y="46493"/>
                    <a:pt x="120564" y="48992"/>
                    <a:pt x="119920" y="51362"/>
                  </a:cubicBezTo>
                  <a:cubicBezTo>
                    <a:pt x="118491" y="52600"/>
                    <a:pt x="119063" y="55553"/>
                    <a:pt x="119920" y="57172"/>
                  </a:cubicBezTo>
                  <a:cubicBezTo>
                    <a:pt x="120587" y="58125"/>
                    <a:pt x="121158" y="59077"/>
                    <a:pt x="120968" y="59554"/>
                  </a:cubicBezTo>
                  <a:cubicBezTo>
                    <a:pt x="120777" y="60030"/>
                    <a:pt x="120968" y="60220"/>
                    <a:pt x="119444" y="60601"/>
                  </a:cubicBezTo>
                  <a:cubicBezTo>
                    <a:pt x="119513" y="60450"/>
                    <a:pt x="119513" y="60276"/>
                    <a:pt x="119444" y="60125"/>
                  </a:cubicBezTo>
                  <a:cubicBezTo>
                    <a:pt x="118902" y="59640"/>
                    <a:pt x="118080" y="59640"/>
                    <a:pt x="117539" y="60125"/>
                  </a:cubicBezTo>
                  <a:cubicBezTo>
                    <a:pt x="117330" y="59889"/>
                    <a:pt x="116969" y="59866"/>
                    <a:pt x="116732" y="60075"/>
                  </a:cubicBezTo>
                  <a:cubicBezTo>
                    <a:pt x="116714" y="60090"/>
                    <a:pt x="116697" y="60107"/>
                    <a:pt x="116681" y="60125"/>
                  </a:cubicBezTo>
                  <a:cubicBezTo>
                    <a:pt x="116418" y="60383"/>
                    <a:pt x="116414" y="60805"/>
                    <a:pt x="116672" y="61068"/>
                  </a:cubicBezTo>
                  <a:cubicBezTo>
                    <a:pt x="116675" y="61071"/>
                    <a:pt x="116678" y="61075"/>
                    <a:pt x="116681" y="61078"/>
                  </a:cubicBezTo>
                  <a:cubicBezTo>
                    <a:pt x="116968" y="61417"/>
                    <a:pt x="117381" y="61624"/>
                    <a:pt x="117824" y="61649"/>
                  </a:cubicBezTo>
                  <a:cubicBezTo>
                    <a:pt x="118136" y="61739"/>
                    <a:pt x="118465" y="61739"/>
                    <a:pt x="118777" y="61649"/>
                  </a:cubicBezTo>
                  <a:lnTo>
                    <a:pt x="118777" y="63840"/>
                  </a:lnTo>
                  <a:cubicBezTo>
                    <a:pt x="118019" y="63739"/>
                    <a:pt x="117249" y="63739"/>
                    <a:pt x="116491" y="63840"/>
                  </a:cubicBezTo>
                  <a:cubicBezTo>
                    <a:pt x="115954" y="63917"/>
                    <a:pt x="115409" y="63917"/>
                    <a:pt x="114872" y="63840"/>
                  </a:cubicBezTo>
                  <a:lnTo>
                    <a:pt x="114395" y="63840"/>
                  </a:lnTo>
                  <a:cubicBezTo>
                    <a:pt x="114188" y="64088"/>
                    <a:pt x="114188" y="64449"/>
                    <a:pt x="114395" y="64697"/>
                  </a:cubicBezTo>
                  <a:cubicBezTo>
                    <a:pt x="115361" y="65897"/>
                    <a:pt x="116603" y="66845"/>
                    <a:pt x="118015" y="67459"/>
                  </a:cubicBezTo>
                  <a:cubicBezTo>
                    <a:pt x="117748" y="67847"/>
                    <a:pt x="117524" y="68262"/>
                    <a:pt x="117348" y="68698"/>
                  </a:cubicBezTo>
                  <a:cubicBezTo>
                    <a:pt x="117348" y="70603"/>
                    <a:pt x="117348" y="71746"/>
                    <a:pt x="116205" y="72317"/>
                  </a:cubicBezTo>
                  <a:cubicBezTo>
                    <a:pt x="115062" y="72889"/>
                    <a:pt x="110109" y="71650"/>
                    <a:pt x="109633" y="71365"/>
                  </a:cubicBezTo>
                  <a:cubicBezTo>
                    <a:pt x="106871" y="69936"/>
                    <a:pt x="107537" y="71365"/>
                    <a:pt x="107537" y="71365"/>
                  </a:cubicBezTo>
                  <a:cubicBezTo>
                    <a:pt x="107290" y="71157"/>
                    <a:pt x="106928" y="71157"/>
                    <a:pt x="106680" y="71365"/>
                  </a:cubicBezTo>
                  <a:cubicBezTo>
                    <a:pt x="106472" y="71613"/>
                    <a:pt x="106472" y="71974"/>
                    <a:pt x="106680" y="72222"/>
                  </a:cubicBezTo>
                  <a:cubicBezTo>
                    <a:pt x="106680" y="72222"/>
                    <a:pt x="106013" y="70698"/>
                    <a:pt x="108776" y="72222"/>
                  </a:cubicBezTo>
                  <a:cubicBezTo>
                    <a:pt x="108984" y="74486"/>
                    <a:pt x="108375" y="76749"/>
                    <a:pt x="107061" y="78604"/>
                  </a:cubicBezTo>
                  <a:lnTo>
                    <a:pt x="107061" y="79270"/>
                  </a:lnTo>
                  <a:cubicBezTo>
                    <a:pt x="105184" y="81260"/>
                    <a:pt x="104626" y="84156"/>
                    <a:pt x="105632" y="86700"/>
                  </a:cubicBezTo>
                  <a:cubicBezTo>
                    <a:pt x="105809" y="86802"/>
                    <a:pt x="106027" y="86802"/>
                    <a:pt x="106204" y="86700"/>
                  </a:cubicBezTo>
                  <a:cubicBezTo>
                    <a:pt x="106441" y="86491"/>
                    <a:pt x="106463" y="86130"/>
                    <a:pt x="106254" y="85893"/>
                  </a:cubicBezTo>
                  <a:cubicBezTo>
                    <a:pt x="106239" y="85875"/>
                    <a:pt x="106222" y="85859"/>
                    <a:pt x="106204" y="85843"/>
                  </a:cubicBezTo>
                  <a:cubicBezTo>
                    <a:pt x="105061" y="83271"/>
                    <a:pt x="106204" y="81747"/>
                    <a:pt x="107537" y="79651"/>
                  </a:cubicBezTo>
                  <a:cubicBezTo>
                    <a:pt x="111252" y="87081"/>
                    <a:pt x="108585" y="103273"/>
                    <a:pt x="107061" y="112894"/>
                  </a:cubicBezTo>
                  <a:lnTo>
                    <a:pt x="107061" y="114037"/>
                  </a:lnTo>
                  <a:cubicBezTo>
                    <a:pt x="105843" y="108123"/>
                    <a:pt x="103375" y="102537"/>
                    <a:pt x="99822" y="97654"/>
                  </a:cubicBezTo>
                  <a:cubicBezTo>
                    <a:pt x="95334" y="92679"/>
                    <a:pt x="90496" y="88031"/>
                    <a:pt x="85344" y="83747"/>
                  </a:cubicBezTo>
                  <a:cubicBezTo>
                    <a:pt x="84585" y="83188"/>
                    <a:pt x="84128" y="82309"/>
                    <a:pt x="84106" y="81366"/>
                  </a:cubicBezTo>
                  <a:cubicBezTo>
                    <a:pt x="84265" y="79995"/>
                    <a:pt x="85035" y="78770"/>
                    <a:pt x="86201" y="78032"/>
                  </a:cubicBezTo>
                  <a:close/>
                  <a:moveTo>
                    <a:pt x="84677" y="78032"/>
                  </a:moveTo>
                  <a:cubicBezTo>
                    <a:pt x="83622" y="78886"/>
                    <a:pt x="82939" y="80114"/>
                    <a:pt x="82772" y="81461"/>
                  </a:cubicBezTo>
                  <a:cubicBezTo>
                    <a:pt x="82787" y="82780"/>
                    <a:pt x="83422" y="84016"/>
                    <a:pt x="84487" y="84795"/>
                  </a:cubicBezTo>
                  <a:cubicBezTo>
                    <a:pt x="89021" y="89234"/>
                    <a:pt x="93250" y="93977"/>
                    <a:pt x="97155" y="98987"/>
                  </a:cubicBezTo>
                  <a:cubicBezTo>
                    <a:pt x="100529" y="103693"/>
                    <a:pt x="102896" y="109043"/>
                    <a:pt x="104108" y="114703"/>
                  </a:cubicBezTo>
                  <a:cubicBezTo>
                    <a:pt x="104985" y="121257"/>
                    <a:pt x="104597" y="127918"/>
                    <a:pt x="102965" y="134325"/>
                  </a:cubicBezTo>
                  <a:cubicBezTo>
                    <a:pt x="102480" y="136336"/>
                    <a:pt x="102098" y="138371"/>
                    <a:pt x="101822" y="140421"/>
                  </a:cubicBezTo>
                  <a:lnTo>
                    <a:pt x="96107" y="128800"/>
                  </a:lnTo>
                  <a:lnTo>
                    <a:pt x="97536" y="128800"/>
                  </a:lnTo>
                  <a:cubicBezTo>
                    <a:pt x="98892" y="127681"/>
                    <a:pt x="99635" y="125984"/>
                    <a:pt x="99536" y="124228"/>
                  </a:cubicBezTo>
                  <a:cubicBezTo>
                    <a:pt x="99427" y="123692"/>
                    <a:pt x="99121" y="123217"/>
                    <a:pt x="98679" y="122895"/>
                  </a:cubicBezTo>
                  <a:cubicBezTo>
                    <a:pt x="99075" y="122509"/>
                    <a:pt x="99341" y="122010"/>
                    <a:pt x="99441" y="121466"/>
                  </a:cubicBezTo>
                  <a:cubicBezTo>
                    <a:pt x="99538" y="120451"/>
                    <a:pt x="99190" y="119443"/>
                    <a:pt x="98489" y="118704"/>
                  </a:cubicBezTo>
                  <a:cubicBezTo>
                    <a:pt x="98881" y="117891"/>
                    <a:pt x="98881" y="116945"/>
                    <a:pt x="98489" y="116132"/>
                  </a:cubicBezTo>
                  <a:cubicBezTo>
                    <a:pt x="98489" y="115465"/>
                    <a:pt x="97250" y="115084"/>
                    <a:pt x="95726" y="114894"/>
                  </a:cubicBezTo>
                  <a:cubicBezTo>
                    <a:pt x="96197" y="114110"/>
                    <a:pt x="96233" y="113139"/>
                    <a:pt x="95822" y="112322"/>
                  </a:cubicBezTo>
                  <a:cubicBezTo>
                    <a:pt x="95089" y="111609"/>
                    <a:pt x="94076" y="111259"/>
                    <a:pt x="93059" y="111370"/>
                  </a:cubicBezTo>
                  <a:lnTo>
                    <a:pt x="91154" y="111370"/>
                  </a:lnTo>
                  <a:cubicBezTo>
                    <a:pt x="90013" y="111273"/>
                    <a:pt x="88866" y="111273"/>
                    <a:pt x="87725" y="111370"/>
                  </a:cubicBezTo>
                  <a:lnTo>
                    <a:pt x="73343" y="81937"/>
                  </a:lnTo>
                  <a:cubicBezTo>
                    <a:pt x="77915" y="80413"/>
                    <a:pt x="81915" y="78985"/>
                    <a:pt x="84677" y="77651"/>
                  </a:cubicBezTo>
                  <a:lnTo>
                    <a:pt x="84677" y="78032"/>
                  </a:lnTo>
                  <a:close/>
                  <a:moveTo>
                    <a:pt x="86487" y="112132"/>
                  </a:moveTo>
                  <a:cubicBezTo>
                    <a:pt x="85257" y="112508"/>
                    <a:pt x="84164" y="113237"/>
                    <a:pt x="83344" y="114227"/>
                  </a:cubicBezTo>
                  <a:lnTo>
                    <a:pt x="36386" y="17072"/>
                  </a:lnTo>
                  <a:cubicBezTo>
                    <a:pt x="36575" y="16290"/>
                    <a:pt x="37097" y="15629"/>
                    <a:pt x="37814" y="15262"/>
                  </a:cubicBezTo>
                  <a:cubicBezTo>
                    <a:pt x="38339" y="15081"/>
                    <a:pt x="38909" y="15081"/>
                    <a:pt x="39434" y="15262"/>
                  </a:cubicBezTo>
                  <a:lnTo>
                    <a:pt x="86487" y="112132"/>
                  </a:lnTo>
                  <a:close/>
                  <a:moveTo>
                    <a:pt x="76962" y="121085"/>
                  </a:moveTo>
                  <a:lnTo>
                    <a:pt x="74295" y="121847"/>
                  </a:lnTo>
                  <a:cubicBezTo>
                    <a:pt x="72810" y="122644"/>
                    <a:pt x="71246" y="123283"/>
                    <a:pt x="69628" y="123752"/>
                  </a:cubicBezTo>
                  <a:lnTo>
                    <a:pt x="69628" y="121561"/>
                  </a:lnTo>
                  <a:cubicBezTo>
                    <a:pt x="69400" y="119736"/>
                    <a:pt x="68953" y="117945"/>
                    <a:pt x="68294" y="116227"/>
                  </a:cubicBezTo>
                  <a:cubicBezTo>
                    <a:pt x="67096" y="111134"/>
                    <a:pt x="65000" y="106297"/>
                    <a:pt x="62103" y="101940"/>
                  </a:cubicBezTo>
                  <a:cubicBezTo>
                    <a:pt x="60198" y="98987"/>
                    <a:pt x="59436" y="98511"/>
                    <a:pt x="58865" y="98416"/>
                  </a:cubicBezTo>
                  <a:cubicBezTo>
                    <a:pt x="57664" y="98605"/>
                    <a:pt x="56671" y="99451"/>
                    <a:pt x="56293" y="100606"/>
                  </a:cubicBezTo>
                  <a:lnTo>
                    <a:pt x="56293" y="101368"/>
                  </a:lnTo>
                  <a:cubicBezTo>
                    <a:pt x="56293" y="99749"/>
                    <a:pt x="57150" y="98701"/>
                    <a:pt x="58865" y="97368"/>
                  </a:cubicBezTo>
                  <a:cubicBezTo>
                    <a:pt x="59665" y="96660"/>
                    <a:pt x="60342" y="95823"/>
                    <a:pt x="60865" y="94891"/>
                  </a:cubicBezTo>
                  <a:cubicBezTo>
                    <a:pt x="62820" y="91290"/>
                    <a:pt x="65400" y="88065"/>
                    <a:pt x="68485" y="85366"/>
                  </a:cubicBezTo>
                  <a:lnTo>
                    <a:pt x="82963" y="115180"/>
                  </a:lnTo>
                  <a:cubicBezTo>
                    <a:pt x="81605" y="117069"/>
                    <a:pt x="79967" y="118738"/>
                    <a:pt x="78105" y="120133"/>
                  </a:cubicBezTo>
                  <a:lnTo>
                    <a:pt x="76962" y="121085"/>
                  </a:lnTo>
                  <a:close/>
                  <a:moveTo>
                    <a:pt x="68580" y="124514"/>
                  </a:moveTo>
                  <a:cubicBezTo>
                    <a:pt x="66585" y="124725"/>
                    <a:pt x="64574" y="124725"/>
                    <a:pt x="62579" y="124514"/>
                  </a:cubicBezTo>
                  <a:cubicBezTo>
                    <a:pt x="64706" y="122920"/>
                    <a:pt x="66407" y="120826"/>
                    <a:pt x="67532" y="118418"/>
                  </a:cubicBezTo>
                  <a:lnTo>
                    <a:pt x="68866" y="124514"/>
                  </a:lnTo>
                  <a:lnTo>
                    <a:pt x="68580" y="124514"/>
                  </a:lnTo>
                  <a:close/>
                  <a:moveTo>
                    <a:pt x="54388" y="102797"/>
                  </a:moveTo>
                  <a:cubicBezTo>
                    <a:pt x="53271" y="105002"/>
                    <a:pt x="51964" y="107105"/>
                    <a:pt x="50483" y="109084"/>
                  </a:cubicBezTo>
                  <a:lnTo>
                    <a:pt x="47911" y="112798"/>
                  </a:lnTo>
                  <a:cubicBezTo>
                    <a:pt x="47339" y="113751"/>
                    <a:pt x="46825" y="114732"/>
                    <a:pt x="46387" y="115751"/>
                  </a:cubicBezTo>
                  <a:lnTo>
                    <a:pt x="41434" y="110798"/>
                  </a:lnTo>
                  <a:cubicBezTo>
                    <a:pt x="46494" y="97114"/>
                    <a:pt x="53314" y="84146"/>
                    <a:pt x="61722" y="72222"/>
                  </a:cubicBezTo>
                  <a:lnTo>
                    <a:pt x="67437" y="83747"/>
                  </a:lnTo>
                  <a:cubicBezTo>
                    <a:pt x="64142" y="86662"/>
                    <a:pt x="61399" y="90146"/>
                    <a:pt x="59341" y="94034"/>
                  </a:cubicBezTo>
                  <a:cubicBezTo>
                    <a:pt x="58753" y="94978"/>
                    <a:pt x="57974" y="95790"/>
                    <a:pt x="57055" y="96415"/>
                  </a:cubicBezTo>
                  <a:cubicBezTo>
                    <a:pt x="55245" y="98035"/>
                    <a:pt x="53054" y="99844"/>
                    <a:pt x="54388" y="102797"/>
                  </a:cubicBezTo>
                  <a:close/>
                  <a:moveTo>
                    <a:pt x="35338" y="17072"/>
                  </a:moveTo>
                  <a:cubicBezTo>
                    <a:pt x="34570" y="17242"/>
                    <a:pt x="33771" y="16988"/>
                    <a:pt x="33242" y="16405"/>
                  </a:cubicBezTo>
                  <a:cubicBezTo>
                    <a:pt x="33067" y="16011"/>
                    <a:pt x="33067" y="15561"/>
                    <a:pt x="33242" y="15167"/>
                  </a:cubicBezTo>
                  <a:cubicBezTo>
                    <a:pt x="33658" y="13878"/>
                    <a:pt x="34542" y="12791"/>
                    <a:pt x="35719" y="12119"/>
                  </a:cubicBezTo>
                  <a:cubicBezTo>
                    <a:pt x="36632" y="11522"/>
                    <a:pt x="37680" y="11162"/>
                    <a:pt x="38767" y="11071"/>
                  </a:cubicBezTo>
                  <a:cubicBezTo>
                    <a:pt x="39443" y="10986"/>
                    <a:pt x="40117" y="11235"/>
                    <a:pt x="40577" y="11738"/>
                  </a:cubicBezTo>
                  <a:cubicBezTo>
                    <a:pt x="40577" y="12405"/>
                    <a:pt x="40577" y="13357"/>
                    <a:pt x="40005" y="14405"/>
                  </a:cubicBezTo>
                  <a:cubicBezTo>
                    <a:pt x="39262" y="14165"/>
                    <a:pt x="38462" y="14165"/>
                    <a:pt x="37719" y="14405"/>
                  </a:cubicBezTo>
                  <a:cubicBezTo>
                    <a:pt x="36477" y="14820"/>
                    <a:pt x="35516" y="15816"/>
                    <a:pt x="35147" y="17072"/>
                  </a:cubicBezTo>
                  <a:lnTo>
                    <a:pt x="35338" y="17072"/>
                  </a:lnTo>
                  <a:close/>
                  <a:moveTo>
                    <a:pt x="20765" y="43075"/>
                  </a:moveTo>
                  <a:lnTo>
                    <a:pt x="21717" y="41551"/>
                  </a:lnTo>
                  <a:cubicBezTo>
                    <a:pt x="23527" y="38503"/>
                    <a:pt x="25337" y="35646"/>
                    <a:pt x="27146" y="32979"/>
                  </a:cubicBezTo>
                  <a:lnTo>
                    <a:pt x="28766" y="30502"/>
                  </a:lnTo>
                  <a:lnTo>
                    <a:pt x="30861" y="27359"/>
                  </a:lnTo>
                  <a:lnTo>
                    <a:pt x="28575" y="46409"/>
                  </a:lnTo>
                  <a:lnTo>
                    <a:pt x="31242" y="41742"/>
                  </a:lnTo>
                  <a:lnTo>
                    <a:pt x="32290" y="39075"/>
                  </a:lnTo>
                  <a:lnTo>
                    <a:pt x="34195" y="22406"/>
                  </a:lnTo>
                  <a:lnTo>
                    <a:pt x="34671" y="21644"/>
                  </a:lnTo>
                  <a:lnTo>
                    <a:pt x="35147" y="20882"/>
                  </a:lnTo>
                  <a:lnTo>
                    <a:pt x="36100" y="20025"/>
                  </a:lnTo>
                  <a:lnTo>
                    <a:pt x="40291" y="28788"/>
                  </a:lnTo>
                  <a:lnTo>
                    <a:pt x="40958" y="30217"/>
                  </a:lnTo>
                  <a:cubicBezTo>
                    <a:pt x="37492" y="34746"/>
                    <a:pt x="34311" y="39486"/>
                    <a:pt x="31433" y="44409"/>
                  </a:cubicBezTo>
                  <a:cubicBezTo>
                    <a:pt x="29813" y="47076"/>
                    <a:pt x="28004" y="50314"/>
                    <a:pt x="26098" y="53934"/>
                  </a:cubicBezTo>
                  <a:lnTo>
                    <a:pt x="19812" y="44409"/>
                  </a:lnTo>
                  <a:lnTo>
                    <a:pt x="20479" y="43171"/>
                  </a:lnTo>
                  <a:lnTo>
                    <a:pt x="20765" y="43075"/>
                  </a:lnTo>
                  <a:close/>
                  <a:moveTo>
                    <a:pt x="12002" y="84509"/>
                  </a:moveTo>
                  <a:cubicBezTo>
                    <a:pt x="10929" y="83113"/>
                    <a:pt x="10122" y="81531"/>
                    <a:pt x="9620" y="79842"/>
                  </a:cubicBezTo>
                  <a:cubicBezTo>
                    <a:pt x="9351" y="79094"/>
                    <a:pt x="9128" y="78331"/>
                    <a:pt x="8954" y="77556"/>
                  </a:cubicBezTo>
                  <a:lnTo>
                    <a:pt x="8954" y="76127"/>
                  </a:lnTo>
                  <a:cubicBezTo>
                    <a:pt x="8781" y="74959"/>
                    <a:pt x="8781" y="73771"/>
                    <a:pt x="8954" y="72603"/>
                  </a:cubicBezTo>
                  <a:lnTo>
                    <a:pt x="8954" y="71365"/>
                  </a:lnTo>
                  <a:cubicBezTo>
                    <a:pt x="14764" y="66793"/>
                    <a:pt x="19336" y="63840"/>
                    <a:pt x="19336" y="63840"/>
                  </a:cubicBezTo>
                  <a:lnTo>
                    <a:pt x="21812" y="58792"/>
                  </a:lnTo>
                  <a:cubicBezTo>
                    <a:pt x="17731" y="61342"/>
                    <a:pt x="13788" y="64108"/>
                    <a:pt x="10001" y="67078"/>
                  </a:cubicBezTo>
                  <a:lnTo>
                    <a:pt x="10001" y="66031"/>
                  </a:lnTo>
                  <a:lnTo>
                    <a:pt x="10478" y="64697"/>
                  </a:lnTo>
                  <a:cubicBezTo>
                    <a:pt x="12017" y="60196"/>
                    <a:pt x="13929" y="55832"/>
                    <a:pt x="16192" y="51648"/>
                  </a:cubicBezTo>
                  <a:lnTo>
                    <a:pt x="16192" y="51076"/>
                  </a:lnTo>
                  <a:lnTo>
                    <a:pt x="16859" y="49838"/>
                  </a:lnTo>
                  <a:lnTo>
                    <a:pt x="17812" y="48124"/>
                  </a:lnTo>
                  <a:lnTo>
                    <a:pt x="24194" y="57649"/>
                  </a:lnTo>
                  <a:cubicBezTo>
                    <a:pt x="19906" y="66754"/>
                    <a:pt x="16246" y="76142"/>
                    <a:pt x="13240" y="85747"/>
                  </a:cubicBezTo>
                  <a:lnTo>
                    <a:pt x="12002" y="84509"/>
                  </a:lnTo>
                  <a:close/>
                  <a:moveTo>
                    <a:pt x="18860" y="94034"/>
                  </a:moveTo>
                  <a:lnTo>
                    <a:pt x="17240" y="91748"/>
                  </a:lnTo>
                  <a:lnTo>
                    <a:pt x="16288" y="90415"/>
                  </a:lnTo>
                  <a:lnTo>
                    <a:pt x="15240" y="88986"/>
                  </a:lnTo>
                  <a:cubicBezTo>
                    <a:pt x="18461" y="79222"/>
                    <a:pt x="22311" y="69677"/>
                    <a:pt x="26765" y="60411"/>
                  </a:cubicBezTo>
                  <a:lnTo>
                    <a:pt x="32290" y="69650"/>
                  </a:lnTo>
                  <a:lnTo>
                    <a:pt x="33242" y="70603"/>
                  </a:lnTo>
                  <a:lnTo>
                    <a:pt x="35052" y="67174"/>
                  </a:lnTo>
                  <a:lnTo>
                    <a:pt x="34290" y="66031"/>
                  </a:lnTo>
                  <a:lnTo>
                    <a:pt x="28766" y="57553"/>
                  </a:lnTo>
                  <a:cubicBezTo>
                    <a:pt x="30671" y="53839"/>
                    <a:pt x="32480" y="50600"/>
                    <a:pt x="34004" y="48028"/>
                  </a:cubicBezTo>
                  <a:cubicBezTo>
                    <a:pt x="36892" y="43202"/>
                    <a:pt x="40073" y="38558"/>
                    <a:pt x="43529" y="34122"/>
                  </a:cubicBezTo>
                  <a:lnTo>
                    <a:pt x="44291" y="35741"/>
                  </a:lnTo>
                  <a:lnTo>
                    <a:pt x="44863" y="36979"/>
                  </a:lnTo>
                  <a:lnTo>
                    <a:pt x="47625" y="42694"/>
                  </a:lnTo>
                  <a:lnTo>
                    <a:pt x="48197" y="43837"/>
                  </a:lnTo>
                  <a:lnTo>
                    <a:pt x="48578" y="45647"/>
                  </a:lnTo>
                  <a:lnTo>
                    <a:pt x="46958" y="45647"/>
                  </a:lnTo>
                  <a:cubicBezTo>
                    <a:pt x="42456" y="47298"/>
                    <a:pt x="38065" y="49239"/>
                    <a:pt x="33814" y="51457"/>
                  </a:cubicBezTo>
                  <a:lnTo>
                    <a:pt x="32861" y="53267"/>
                  </a:lnTo>
                  <a:lnTo>
                    <a:pt x="31337" y="56125"/>
                  </a:lnTo>
                  <a:lnTo>
                    <a:pt x="31909" y="56125"/>
                  </a:lnTo>
                  <a:cubicBezTo>
                    <a:pt x="35253" y="54063"/>
                    <a:pt x="38795" y="52340"/>
                    <a:pt x="42482" y="50981"/>
                  </a:cubicBezTo>
                  <a:lnTo>
                    <a:pt x="44101" y="50981"/>
                  </a:lnTo>
                  <a:lnTo>
                    <a:pt x="46196" y="50219"/>
                  </a:lnTo>
                  <a:lnTo>
                    <a:pt x="49149" y="46504"/>
                  </a:lnTo>
                  <a:lnTo>
                    <a:pt x="60865" y="70984"/>
                  </a:lnTo>
                  <a:cubicBezTo>
                    <a:pt x="50821" y="85012"/>
                    <a:pt x="42983" y="100494"/>
                    <a:pt x="37624" y="116894"/>
                  </a:cubicBezTo>
                  <a:cubicBezTo>
                    <a:pt x="36767" y="119752"/>
                    <a:pt x="36671" y="121276"/>
                    <a:pt x="37624" y="121942"/>
                  </a:cubicBezTo>
                  <a:cubicBezTo>
                    <a:pt x="37930" y="122060"/>
                    <a:pt x="38270" y="122060"/>
                    <a:pt x="38576" y="121942"/>
                  </a:cubicBezTo>
                  <a:cubicBezTo>
                    <a:pt x="39078" y="122054"/>
                    <a:pt x="39598" y="122054"/>
                    <a:pt x="40100" y="121942"/>
                  </a:cubicBezTo>
                  <a:cubicBezTo>
                    <a:pt x="40243" y="121743"/>
                    <a:pt x="40243" y="121475"/>
                    <a:pt x="40100" y="121276"/>
                  </a:cubicBezTo>
                  <a:cubicBezTo>
                    <a:pt x="41171" y="120092"/>
                    <a:pt x="41982" y="118696"/>
                    <a:pt x="42482" y="117180"/>
                  </a:cubicBezTo>
                  <a:cubicBezTo>
                    <a:pt x="42482" y="117180"/>
                    <a:pt x="41339" y="120037"/>
                    <a:pt x="39815" y="120799"/>
                  </a:cubicBezTo>
                  <a:cubicBezTo>
                    <a:pt x="39472" y="120898"/>
                    <a:pt x="39109" y="120898"/>
                    <a:pt x="38767" y="120799"/>
                  </a:cubicBezTo>
                  <a:cubicBezTo>
                    <a:pt x="38767" y="120799"/>
                    <a:pt x="38291" y="120799"/>
                    <a:pt x="39243" y="117085"/>
                  </a:cubicBezTo>
                  <a:cubicBezTo>
                    <a:pt x="39243" y="115751"/>
                    <a:pt x="40291" y="113941"/>
                    <a:pt x="41148" y="111655"/>
                  </a:cubicBezTo>
                  <a:lnTo>
                    <a:pt x="45434" y="115942"/>
                  </a:lnTo>
                  <a:cubicBezTo>
                    <a:pt x="44830" y="116670"/>
                    <a:pt x="44319" y="117470"/>
                    <a:pt x="43910" y="118323"/>
                  </a:cubicBezTo>
                  <a:cubicBezTo>
                    <a:pt x="42767" y="120418"/>
                    <a:pt x="41339" y="123085"/>
                    <a:pt x="38576" y="123276"/>
                  </a:cubicBezTo>
                  <a:cubicBezTo>
                    <a:pt x="35814" y="123466"/>
                    <a:pt x="34671" y="119561"/>
                    <a:pt x="31814" y="113751"/>
                  </a:cubicBezTo>
                  <a:cubicBezTo>
                    <a:pt x="29051" y="108988"/>
                    <a:pt x="26022" y="104378"/>
                    <a:pt x="22765" y="99940"/>
                  </a:cubicBezTo>
                  <a:cubicBezTo>
                    <a:pt x="23126" y="96255"/>
                    <a:pt x="23860" y="92618"/>
                    <a:pt x="24956" y="89081"/>
                  </a:cubicBezTo>
                  <a:lnTo>
                    <a:pt x="24956" y="70031"/>
                  </a:lnTo>
                  <a:lnTo>
                    <a:pt x="22765" y="76413"/>
                  </a:lnTo>
                  <a:lnTo>
                    <a:pt x="22765" y="98511"/>
                  </a:lnTo>
                  <a:lnTo>
                    <a:pt x="18860" y="94034"/>
                  </a:lnTo>
                  <a:close/>
                  <a:moveTo>
                    <a:pt x="42672" y="174235"/>
                  </a:moveTo>
                  <a:cubicBezTo>
                    <a:pt x="42720" y="173282"/>
                    <a:pt x="42720" y="172330"/>
                    <a:pt x="42672" y="171377"/>
                  </a:cubicBezTo>
                  <a:cubicBezTo>
                    <a:pt x="44329" y="174578"/>
                    <a:pt x="46520" y="177473"/>
                    <a:pt x="49149" y="179950"/>
                  </a:cubicBezTo>
                  <a:lnTo>
                    <a:pt x="50006" y="180902"/>
                  </a:lnTo>
                  <a:cubicBezTo>
                    <a:pt x="49030" y="182357"/>
                    <a:pt x="48409" y="184021"/>
                    <a:pt x="48197" y="185760"/>
                  </a:cubicBezTo>
                  <a:cubicBezTo>
                    <a:pt x="47339" y="189475"/>
                    <a:pt x="46577" y="191951"/>
                    <a:pt x="43339" y="191761"/>
                  </a:cubicBezTo>
                  <a:cubicBezTo>
                    <a:pt x="42005" y="191761"/>
                    <a:pt x="40291" y="187570"/>
                    <a:pt x="38195" y="179569"/>
                  </a:cubicBezTo>
                  <a:cubicBezTo>
                    <a:pt x="35770" y="175109"/>
                    <a:pt x="32541" y="171137"/>
                    <a:pt x="28670" y="167853"/>
                  </a:cubicBezTo>
                  <a:cubicBezTo>
                    <a:pt x="20994" y="161413"/>
                    <a:pt x="15093" y="153118"/>
                    <a:pt x="11525" y="143755"/>
                  </a:cubicBezTo>
                  <a:cubicBezTo>
                    <a:pt x="11151" y="133601"/>
                    <a:pt x="12769" y="123473"/>
                    <a:pt x="16288" y="113941"/>
                  </a:cubicBezTo>
                  <a:cubicBezTo>
                    <a:pt x="17897" y="108827"/>
                    <a:pt x="19145" y="103607"/>
                    <a:pt x="20003" y="98320"/>
                  </a:cubicBezTo>
                  <a:lnTo>
                    <a:pt x="20765" y="99368"/>
                  </a:lnTo>
                  <a:cubicBezTo>
                    <a:pt x="24237" y="104322"/>
                    <a:pt x="27418" y="109474"/>
                    <a:pt x="30290" y="114799"/>
                  </a:cubicBezTo>
                  <a:cubicBezTo>
                    <a:pt x="33528" y="120799"/>
                    <a:pt x="35433" y="124324"/>
                    <a:pt x="38100" y="124324"/>
                  </a:cubicBezTo>
                  <a:cubicBezTo>
                    <a:pt x="41529" y="124324"/>
                    <a:pt x="43244" y="120990"/>
                    <a:pt x="44482" y="118704"/>
                  </a:cubicBezTo>
                  <a:cubicBezTo>
                    <a:pt x="44843" y="117926"/>
                    <a:pt x="45290" y="117191"/>
                    <a:pt x="45815" y="116513"/>
                  </a:cubicBezTo>
                  <a:lnTo>
                    <a:pt x="45815" y="117085"/>
                  </a:lnTo>
                  <a:cubicBezTo>
                    <a:pt x="44851" y="119629"/>
                    <a:pt x="43605" y="122057"/>
                    <a:pt x="42101" y="124324"/>
                  </a:cubicBezTo>
                  <a:cubicBezTo>
                    <a:pt x="40639" y="126374"/>
                    <a:pt x="39543" y="128662"/>
                    <a:pt x="38862" y="131086"/>
                  </a:cubicBezTo>
                  <a:cubicBezTo>
                    <a:pt x="37901" y="134235"/>
                    <a:pt x="38138" y="137627"/>
                    <a:pt x="39529" y="140611"/>
                  </a:cubicBezTo>
                  <a:cubicBezTo>
                    <a:pt x="40291" y="141659"/>
                    <a:pt x="42577" y="142135"/>
                    <a:pt x="46291" y="142135"/>
                  </a:cubicBezTo>
                  <a:lnTo>
                    <a:pt x="48006" y="142135"/>
                  </a:lnTo>
                  <a:lnTo>
                    <a:pt x="46768" y="145945"/>
                  </a:lnTo>
                  <a:cubicBezTo>
                    <a:pt x="44057" y="153231"/>
                    <a:pt x="42389" y="160863"/>
                    <a:pt x="41815" y="168615"/>
                  </a:cubicBezTo>
                  <a:cubicBezTo>
                    <a:pt x="42101" y="170377"/>
                    <a:pt x="42101" y="172187"/>
                    <a:pt x="41815" y="173949"/>
                  </a:cubicBezTo>
                  <a:lnTo>
                    <a:pt x="42672" y="174235"/>
                  </a:lnTo>
                  <a:close/>
                  <a:moveTo>
                    <a:pt x="59722" y="139373"/>
                  </a:moveTo>
                  <a:cubicBezTo>
                    <a:pt x="56190" y="140219"/>
                    <a:pt x="52586" y="140729"/>
                    <a:pt x="48959" y="140897"/>
                  </a:cubicBezTo>
                  <a:cubicBezTo>
                    <a:pt x="43625" y="140897"/>
                    <a:pt x="41148" y="140897"/>
                    <a:pt x="40767" y="139849"/>
                  </a:cubicBezTo>
                  <a:cubicBezTo>
                    <a:pt x="39853" y="137196"/>
                    <a:pt x="39853" y="134312"/>
                    <a:pt x="40767" y="131658"/>
                  </a:cubicBezTo>
                  <a:cubicBezTo>
                    <a:pt x="41400" y="129368"/>
                    <a:pt x="42431" y="127208"/>
                    <a:pt x="43815" y="125276"/>
                  </a:cubicBezTo>
                  <a:cubicBezTo>
                    <a:pt x="45354" y="122914"/>
                    <a:pt x="46632" y="120391"/>
                    <a:pt x="47625" y="117751"/>
                  </a:cubicBezTo>
                  <a:cubicBezTo>
                    <a:pt x="48233" y="116172"/>
                    <a:pt x="48965" y="114643"/>
                    <a:pt x="49816" y="113179"/>
                  </a:cubicBezTo>
                  <a:cubicBezTo>
                    <a:pt x="50673" y="111846"/>
                    <a:pt x="51530" y="110608"/>
                    <a:pt x="52292" y="109465"/>
                  </a:cubicBezTo>
                  <a:cubicBezTo>
                    <a:pt x="53868" y="107344"/>
                    <a:pt x="55239" y="105080"/>
                    <a:pt x="56388" y="102702"/>
                  </a:cubicBezTo>
                  <a:cubicBezTo>
                    <a:pt x="56803" y="102208"/>
                    <a:pt x="57155" y="101664"/>
                    <a:pt x="57436" y="101083"/>
                  </a:cubicBezTo>
                  <a:cubicBezTo>
                    <a:pt x="57436" y="100130"/>
                    <a:pt x="58198" y="99654"/>
                    <a:pt x="58865" y="99559"/>
                  </a:cubicBezTo>
                  <a:cubicBezTo>
                    <a:pt x="62791" y="104397"/>
                    <a:pt x="65648" y="110013"/>
                    <a:pt x="67247" y="116037"/>
                  </a:cubicBezTo>
                  <a:lnTo>
                    <a:pt x="66485" y="117370"/>
                  </a:lnTo>
                  <a:cubicBezTo>
                    <a:pt x="65233" y="120198"/>
                    <a:pt x="63093" y="122539"/>
                    <a:pt x="60389" y="124038"/>
                  </a:cubicBezTo>
                  <a:cubicBezTo>
                    <a:pt x="58533" y="124152"/>
                    <a:pt x="56704" y="124537"/>
                    <a:pt x="54959" y="125181"/>
                  </a:cubicBezTo>
                  <a:cubicBezTo>
                    <a:pt x="54765" y="125398"/>
                    <a:pt x="54765" y="125726"/>
                    <a:pt x="54959" y="125943"/>
                  </a:cubicBezTo>
                  <a:cubicBezTo>
                    <a:pt x="55140" y="126029"/>
                    <a:pt x="55350" y="126029"/>
                    <a:pt x="55531" y="125943"/>
                  </a:cubicBezTo>
                  <a:cubicBezTo>
                    <a:pt x="57363" y="125260"/>
                    <a:pt x="59292" y="124874"/>
                    <a:pt x="61246" y="124800"/>
                  </a:cubicBezTo>
                  <a:lnTo>
                    <a:pt x="60865" y="124800"/>
                  </a:lnTo>
                  <a:cubicBezTo>
                    <a:pt x="63208" y="125048"/>
                    <a:pt x="65570" y="125048"/>
                    <a:pt x="67913" y="124800"/>
                  </a:cubicBezTo>
                  <a:cubicBezTo>
                    <a:pt x="70286" y="124344"/>
                    <a:pt x="72569" y="123507"/>
                    <a:pt x="74676" y="122323"/>
                  </a:cubicBezTo>
                  <a:cubicBezTo>
                    <a:pt x="78484" y="120473"/>
                    <a:pt x="81761" y="117688"/>
                    <a:pt x="84201" y="114227"/>
                  </a:cubicBezTo>
                  <a:cubicBezTo>
                    <a:pt x="86106" y="111655"/>
                    <a:pt x="88106" y="111751"/>
                    <a:pt x="91345" y="111846"/>
                  </a:cubicBezTo>
                  <a:lnTo>
                    <a:pt x="93250" y="111846"/>
                  </a:lnTo>
                  <a:cubicBezTo>
                    <a:pt x="93917" y="111846"/>
                    <a:pt x="94679" y="111846"/>
                    <a:pt x="94964" y="112322"/>
                  </a:cubicBezTo>
                  <a:cubicBezTo>
                    <a:pt x="95187" y="112872"/>
                    <a:pt x="95187" y="113487"/>
                    <a:pt x="94964" y="114037"/>
                  </a:cubicBezTo>
                  <a:lnTo>
                    <a:pt x="95726" y="114037"/>
                  </a:lnTo>
                  <a:cubicBezTo>
                    <a:pt x="97441" y="114037"/>
                    <a:pt x="97917" y="114037"/>
                    <a:pt x="98108" y="114703"/>
                  </a:cubicBezTo>
                  <a:cubicBezTo>
                    <a:pt x="98298" y="115370"/>
                    <a:pt x="98108" y="115561"/>
                    <a:pt x="98108" y="116513"/>
                  </a:cubicBezTo>
                  <a:lnTo>
                    <a:pt x="92393" y="116513"/>
                  </a:lnTo>
                  <a:lnTo>
                    <a:pt x="98298" y="116513"/>
                  </a:lnTo>
                  <a:cubicBezTo>
                    <a:pt x="98905" y="117040"/>
                    <a:pt x="99253" y="117805"/>
                    <a:pt x="99251" y="118609"/>
                  </a:cubicBezTo>
                  <a:cubicBezTo>
                    <a:pt x="99251" y="118609"/>
                    <a:pt x="99251" y="119371"/>
                    <a:pt x="98203" y="119752"/>
                  </a:cubicBezTo>
                  <a:lnTo>
                    <a:pt x="97441" y="119752"/>
                  </a:lnTo>
                  <a:lnTo>
                    <a:pt x="96869" y="120990"/>
                  </a:lnTo>
                  <a:cubicBezTo>
                    <a:pt x="96869" y="120990"/>
                    <a:pt x="99155" y="123562"/>
                    <a:pt x="95822" y="120990"/>
                  </a:cubicBezTo>
                  <a:lnTo>
                    <a:pt x="96584" y="120228"/>
                  </a:lnTo>
                  <a:lnTo>
                    <a:pt x="96584" y="119656"/>
                  </a:lnTo>
                  <a:lnTo>
                    <a:pt x="98108" y="119656"/>
                  </a:lnTo>
                  <a:cubicBezTo>
                    <a:pt x="98870" y="119656"/>
                    <a:pt x="99251" y="120323"/>
                    <a:pt x="99155" y="120990"/>
                  </a:cubicBezTo>
                  <a:cubicBezTo>
                    <a:pt x="98990" y="122285"/>
                    <a:pt x="98302" y="123456"/>
                    <a:pt x="97250" y="124228"/>
                  </a:cubicBezTo>
                  <a:lnTo>
                    <a:pt x="97250" y="123181"/>
                  </a:lnTo>
                  <a:cubicBezTo>
                    <a:pt x="97372" y="122908"/>
                    <a:pt x="97372" y="122596"/>
                    <a:pt x="97250" y="122323"/>
                  </a:cubicBezTo>
                  <a:lnTo>
                    <a:pt x="96774" y="122323"/>
                  </a:lnTo>
                  <a:cubicBezTo>
                    <a:pt x="96305" y="122206"/>
                    <a:pt x="95814" y="122206"/>
                    <a:pt x="95345" y="122323"/>
                  </a:cubicBezTo>
                  <a:lnTo>
                    <a:pt x="93536" y="122323"/>
                  </a:lnTo>
                  <a:lnTo>
                    <a:pt x="94488" y="122323"/>
                  </a:lnTo>
                  <a:cubicBezTo>
                    <a:pt x="94007" y="122506"/>
                    <a:pt x="93557" y="122764"/>
                    <a:pt x="93155" y="123085"/>
                  </a:cubicBezTo>
                  <a:cubicBezTo>
                    <a:pt x="92413" y="124929"/>
                    <a:pt x="91115" y="126494"/>
                    <a:pt x="89440" y="127562"/>
                  </a:cubicBezTo>
                  <a:cubicBezTo>
                    <a:pt x="87988" y="127990"/>
                    <a:pt x="86476" y="128183"/>
                    <a:pt x="84963" y="128134"/>
                  </a:cubicBezTo>
                  <a:lnTo>
                    <a:pt x="82105" y="128134"/>
                  </a:lnTo>
                  <a:cubicBezTo>
                    <a:pt x="75512" y="133727"/>
                    <a:pt x="67724" y="137735"/>
                    <a:pt x="59341" y="139849"/>
                  </a:cubicBezTo>
                  <a:lnTo>
                    <a:pt x="59722" y="139373"/>
                  </a:lnTo>
                  <a:close/>
                  <a:moveTo>
                    <a:pt x="82201" y="146993"/>
                  </a:moveTo>
                  <a:cubicBezTo>
                    <a:pt x="81563" y="147155"/>
                    <a:pt x="80953" y="147412"/>
                    <a:pt x="80391" y="147755"/>
                  </a:cubicBezTo>
                  <a:cubicBezTo>
                    <a:pt x="77065" y="144361"/>
                    <a:pt x="74614" y="140210"/>
                    <a:pt x="73247" y="135658"/>
                  </a:cubicBezTo>
                  <a:lnTo>
                    <a:pt x="74581" y="134896"/>
                  </a:lnTo>
                  <a:lnTo>
                    <a:pt x="75724" y="134230"/>
                  </a:lnTo>
                  <a:cubicBezTo>
                    <a:pt x="78383" y="132664"/>
                    <a:pt x="80929" y="130913"/>
                    <a:pt x="83344" y="128991"/>
                  </a:cubicBezTo>
                  <a:cubicBezTo>
                    <a:pt x="84072" y="128907"/>
                    <a:pt x="84807" y="128907"/>
                    <a:pt x="85535" y="128991"/>
                  </a:cubicBezTo>
                  <a:cubicBezTo>
                    <a:pt x="86963" y="129162"/>
                    <a:pt x="88392" y="129162"/>
                    <a:pt x="89821" y="128991"/>
                  </a:cubicBezTo>
                  <a:lnTo>
                    <a:pt x="98393" y="146612"/>
                  </a:lnTo>
                  <a:lnTo>
                    <a:pt x="90869" y="146612"/>
                  </a:lnTo>
                  <a:cubicBezTo>
                    <a:pt x="90773" y="146612"/>
                    <a:pt x="88964" y="147184"/>
                    <a:pt x="88678" y="146612"/>
                  </a:cubicBezTo>
                  <a:lnTo>
                    <a:pt x="82201" y="146993"/>
                  </a:lnTo>
                  <a:close/>
                  <a:moveTo>
                    <a:pt x="85439" y="146612"/>
                  </a:moveTo>
                  <a:lnTo>
                    <a:pt x="83249" y="146612"/>
                  </a:lnTo>
                  <a:lnTo>
                    <a:pt x="85439" y="146612"/>
                  </a:lnTo>
                  <a:close/>
                  <a:moveTo>
                    <a:pt x="61817" y="320824"/>
                  </a:moveTo>
                  <a:lnTo>
                    <a:pt x="60865" y="319872"/>
                  </a:lnTo>
                  <a:lnTo>
                    <a:pt x="62103" y="319300"/>
                  </a:lnTo>
                  <a:lnTo>
                    <a:pt x="61817" y="320824"/>
                  </a:lnTo>
                  <a:close/>
                  <a:moveTo>
                    <a:pt x="71342" y="329302"/>
                  </a:moveTo>
                  <a:lnTo>
                    <a:pt x="73343" y="329302"/>
                  </a:lnTo>
                  <a:cubicBezTo>
                    <a:pt x="73355" y="330037"/>
                    <a:pt x="73624" y="330745"/>
                    <a:pt x="74105" y="331302"/>
                  </a:cubicBezTo>
                  <a:lnTo>
                    <a:pt x="71342" y="329302"/>
                  </a:lnTo>
                  <a:close/>
                  <a:moveTo>
                    <a:pt x="86201" y="344637"/>
                  </a:moveTo>
                  <a:lnTo>
                    <a:pt x="86201" y="344161"/>
                  </a:lnTo>
                  <a:lnTo>
                    <a:pt x="86963" y="344732"/>
                  </a:lnTo>
                  <a:lnTo>
                    <a:pt x="86201" y="344637"/>
                  </a:lnTo>
                  <a:close/>
                  <a:moveTo>
                    <a:pt x="87630" y="342256"/>
                  </a:moveTo>
                  <a:lnTo>
                    <a:pt x="88392" y="341589"/>
                  </a:lnTo>
                  <a:lnTo>
                    <a:pt x="89345" y="342065"/>
                  </a:lnTo>
                  <a:lnTo>
                    <a:pt x="89916" y="342065"/>
                  </a:lnTo>
                  <a:lnTo>
                    <a:pt x="87630" y="342256"/>
                  </a:lnTo>
                  <a:close/>
                  <a:moveTo>
                    <a:pt x="90011" y="340922"/>
                  </a:moveTo>
                  <a:lnTo>
                    <a:pt x="90964" y="341970"/>
                  </a:lnTo>
                  <a:lnTo>
                    <a:pt x="90011" y="340922"/>
                  </a:lnTo>
                  <a:close/>
                  <a:moveTo>
                    <a:pt x="90011" y="336922"/>
                  </a:moveTo>
                  <a:cubicBezTo>
                    <a:pt x="89915" y="338344"/>
                    <a:pt x="89033" y="339594"/>
                    <a:pt x="87725" y="340160"/>
                  </a:cubicBezTo>
                  <a:cubicBezTo>
                    <a:pt x="86440" y="340757"/>
                    <a:pt x="85421" y="341808"/>
                    <a:pt x="84868" y="343113"/>
                  </a:cubicBezTo>
                  <a:cubicBezTo>
                    <a:pt x="84601" y="343994"/>
                    <a:pt x="83867" y="344654"/>
                    <a:pt x="82963" y="344827"/>
                  </a:cubicBezTo>
                  <a:lnTo>
                    <a:pt x="82868" y="344827"/>
                  </a:lnTo>
                  <a:cubicBezTo>
                    <a:pt x="82107" y="344852"/>
                    <a:pt x="81374" y="344538"/>
                    <a:pt x="80867" y="343970"/>
                  </a:cubicBezTo>
                  <a:lnTo>
                    <a:pt x="83153" y="343970"/>
                  </a:lnTo>
                  <a:cubicBezTo>
                    <a:pt x="83949" y="343659"/>
                    <a:pt x="84365" y="342783"/>
                    <a:pt x="84106" y="341970"/>
                  </a:cubicBezTo>
                  <a:cubicBezTo>
                    <a:pt x="83910" y="341517"/>
                    <a:pt x="83528" y="341169"/>
                    <a:pt x="83058" y="341017"/>
                  </a:cubicBezTo>
                  <a:cubicBezTo>
                    <a:pt x="83352" y="340310"/>
                    <a:pt x="83894" y="339734"/>
                    <a:pt x="84582" y="339398"/>
                  </a:cubicBezTo>
                  <a:cubicBezTo>
                    <a:pt x="84790" y="339151"/>
                    <a:pt x="84790" y="338789"/>
                    <a:pt x="84582" y="338541"/>
                  </a:cubicBezTo>
                  <a:cubicBezTo>
                    <a:pt x="84334" y="338333"/>
                    <a:pt x="83973" y="338333"/>
                    <a:pt x="83725" y="338541"/>
                  </a:cubicBezTo>
                  <a:cubicBezTo>
                    <a:pt x="82759" y="338942"/>
                    <a:pt x="81977" y="339689"/>
                    <a:pt x="81534" y="340637"/>
                  </a:cubicBezTo>
                  <a:lnTo>
                    <a:pt x="81439" y="340922"/>
                  </a:lnTo>
                  <a:cubicBezTo>
                    <a:pt x="81026" y="341430"/>
                    <a:pt x="80545" y="341879"/>
                    <a:pt x="80010" y="342256"/>
                  </a:cubicBezTo>
                  <a:cubicBezTo>
                    <a:pt x="80056" y="342036"/>
                    <a:pt x="80056" y="341809"/>
                    <a:pt x="80010" y="341589"/>
                  </a:cubicBezTo>
                  <a:cubicBezTo>
                    <a:pt x="80479" y="340331"/>
                    <a:pt x="81307" y="339238"/>
                    <a:pt x="82391" y="338446"/>
                  </a:cubicBezTo>
                  <a:cubicBezTo>
                    <a:pt x="82614" y="338168"/>
                    <a:pt x="82614" y="337771"/>
                    <a:pt x="82391" y="337493"/>
                  </a:cubicBezTo>
                  <a:cubicBezTo>
                    <a:pt x="82134" y="337230"/>
                    <a:pt x="81711" y="337226"/>
                    <a:pt x="81448" y="337484"/>
                  </a:cubicBezTo>
                  <a:cubicBezTo>
                    <a:pt x="81445" y="337487"/>
                    <a:pt x="81442" y="337490"/>
                    <a:pt x="81439" y="337493"/>
                  </a:cubicBezTo>
                  <a:cubicBezTo>
                    <a:pt x="80222" y="338322"/>
                    <a:pt x="79265" y="339477"/>
                    <a:pt x="78677" y="340827"/>
                  </a:cubicBezTo>
                  <a:lnTo>
                    <a:pt x="77724" y="340827"/>
                  </a:lnTo>
                  <a:lnTo>
                    <a:pt x="77724" y="340160"/>
                  </a:lnTo>
                  <a:cubicBezTo>
                    <a:pt x="77908" y="339479"/>
                    <a:pt x="78310" y="338877"/>
                    <a:pt x="78867" y="338446"/>
                  </a:cubicBezTo>
                  <a:cubicBezTo>
                    <a:pt x="79231" y="338323"/>
                    <a:pt x="79582" y="338163"/>
                    <a:pt x="79915" y="337969"/>
                  </a:cubicBezTo>
                  <a:cubicBezTo>
                    <a:pt x="80151" y="337761"/>
                    <a:pt x="80174" y="337400"/>
                    <a:pt x="79965" y="337163"/>
                  </a:cubicBezTo>
                  <a:cubicBezTo>
                    <a:pt x="79950" y="337145"/>
                    <a:pt x="79933" y="337128"/>
                    <a:pt x="79915" y="337112"/>
                  </a:cubicBezTo>
                  <a:cubicBezTo>
                    <a:pt x="79657" y="336849"/>
                    <a:pt x="79235" y="336845"/>
                    <a:pt x="78972" y="337103"/>
                  </a:cubicBezTo>
                  <a:cubicBezTo>
                    <a:pt x="78969" y="337106"/>
                    <a:pt x="78965" y="337109"/>
                    <a:pt x="78962" y="337112"/>
                  </a:cubicBezTo>
                  <a:lnTo>
                    <a:pt x="78391" y="337589"/>
                  </a:lnTo>
                  <a:cubicBezTo>
                    <a:pt x="77651" y="338168"/>
                    <a:pt x="77117" y="338969"/>
                    <a:pt x="76867" y="339874"/>
                  </a:cubicBezTo>
                  <a:lnTo>
                    <a:pt x="76391" y="339874"/>
                  </a:lnTo>
                  <a:cubicBezTo>
                    <a:pt x="76422" y="339590"/>
                    <a:pt x="76422" y="339302"/>
                    <a:pt x="76391" y="339017"/>
                  </a:cubicBezTo>
                  <a:lnTo>
                    <a:pt x="78867" y="337207"/>
                  </a:lnTo>
                  <a:cubicBezTo>
                    <a:pt x="79130" y="336949"/>
                    <a:pt x="79134" y="336527"/>
                    <a:pt x="78877" y="336265"/>
                  </a:cubicBezTo>
                  <a:cubicBezTo>
                    <a:pt x="78873" y="336262"/>
                    <a:pt x="78870" y="336258"/>
                    <a:pt x="78867" y="336255"/>
                  </a:cubicBezTo>
                  <a:cubicBezTo>
                    <a:pt x="78609" y="335992"/>
                    <a:pt x="78187" y="335987"/>
                    <a:pt x="77924" y="336245"/>
                  </a:cubicBezTo>
                  <a:cubicBezTo>
                    <a:pt x="77921" y="336248"/>
                    <a:pt x="77918" y="336252"/>
                    <a:pt x="77915" y="336255"/>
                  </a:cubicBezTo>
                  <a:cubicBezTo>
                    <a:pt x="79621" y="334795"/>
                    <a:pt x="80932" y="332928"/>
                    <a:pt x="81724" y="330826"/>
                  </a:cubicBezTo>
                  <a:lnTo>
                    <a:pt x="81724" y="329873"/>
                  </a:lnTo>
                  <a:lnTo>
                    <a:pt x="82201" y="329873"/>
                  </a:lnTo>
                  <a:cubicBezTo>
                    <a:pt x="82919" y="329005"/>
                    <a:pt x="84037" y="328571"/>
                    <a:pt x="85154" y="328730"/>
                  </a:cubicBezTo>
                  <a:lnTo>
                    <a:pt x="90011" y="328730"/>
                  </a:lnTo>
                  <a:cubicBezTo>
                    <a:pt x="91874" y="328538"/>
                    <a:pt x="93742" y="329047"/>
                    <a:pt x="95250" y="330159"/>
                  </a:cubicBezTo>
                  <a:cubicBezTo>
                    <a:pt x="93117" y="332017"/>
                    <a:pt x="91425" y="334328"/>
                    <a:pt x="90297" y="336922"/>
                  </a:cubicBezTo>
                  <a:lnTo>
                    <a:pt x="90011" y="336922"/>
                  </a:lnTo>
                  <a:close/>
                  <a:moveTo>
                    <a:pt x="81344" y="342827"/>
                  </a:moveTo>
                  <a:lnTo>
                    <a:pt x="81915" y="342161"/>
                  </a:lnTo>
                  <a:lnTo>
                    <a:pt x="82487" y="342161"/>
                  </a:lnTo>
                  <a:cubicBezTo>
                    <a:pt x="82319" y="342502"/>
                    <a:pt x="82002" y="342749"/>
                    <a:pt x="81629" y="342827"/>
                  </a:cubicBezTo>
                  <a:lnTo>
                    <a:pt x="81344" y="342827"/>
                  </a:lnTo>
                  <a:close/>
                  <a:moveTo>
                    <a:pt x="79915" y="331397"/>
                  </a:moveTo>
                  <a:cubicBezTo>
                    <a:pt x="79415" y="332211"/>
                    <a:pt x="78841" y="332976"/>
                    <a:pt x="78200" y="333683"/>
                  </a:cubicBezTo>
                  <a:lnTo>
                    <a:pt x="77343" y="333112"/>
                  </a:lnTo>
                  <a:cubicBezTo>
                    <a:pt x="78257" y="332636"/>
                    <a:pt x="79124" y="332064"/>
                    <a:pt x="79915" y="331397"/>
                  </a:cubicBezTo>
                  <a:close/>
                  <a:moveTo>
                    <a:pt x="98203" y="336731"/>
                  </a:moveTo>
                  <a:cubicBezTo>
                    <a:pt x="98218" y="338166"/>
                    <a:pt x="98800" y="339535"/>
                    <a:pt x="99822" y="340541"/>
                  </a:cubicBezTo>
                  <a:cubicBezTo>
                    <a:pt x="99318" y="340453"/>
                    <a:pt x="98802" y="340453"/>
                    <a:pt x="98298" y="340541"/>
                  </a:cubicBezTo>
                  <a:cubicBezTo>
                    <a:pt x="97536" y="340541"/>
                    <a:pt x="97346" y="340541"/>
                    <a:pt x="97346" y="341113"/>
                  </a:cubicBezTo>
                  <a:cubicBezTo>
                    <a:pt x="97346" y="341684"/>
                    <a:pt x="98774" y="344066"/>
                    <a:pt x="100203" y="345399"/>
                  </a:cubicBezTo>
                  <a:cubicBezTo>
                    <a:pt x="97917" y="344542"/>
                    <a:pt x="95822" y="343589"/>
                    <a:pt x="93821" y="342637"/>
                  </a:cubicBezTo>
                  <a:cubicBezTo>
                    <a:pt x="95345" y="341779"/>
                    <a:pt x="98298" y="339208"/>
                    <a:pt x="98012" y="338065"/>
                  </a:cubicBezTo>
                  <a:cubicBezTo>
                    <a:pt x="97727" y="336922"/>
                    <a:pt x="98012" y="337398"/>
                    <a:pt x="97060" y="337398"/>
                  </a:cubicBezTo>
                  <a:lnTo>
                    <a:pt x="96012" y="337398"/>
                  </a:lnTo>
                  <a:cubicBezTo>
                    <a:pt x="97155" y="336160"/>
                    <a:pt x="98012" y="334731"/>
                    <a:pt x="97822" y="333969"/>
                  </a:cubicBezTo>
                  <a:cubicBezTo>
                    <a:pt x="97631" y="333207"/>
                    <a:pt x="96965" y="333016"/>
                    <a:pt x="95917" y="333397"/>
                  </a:cubicBezTo>
                  <a:cubicBezTo>
                    <a:pt x="96630" y="332606"/>
                    <a:pt x="97151" y="331660"/>
                    <a:pt x="97441" y="330635"/>
                  </a:cubicBezTo>
                  <a:cubicBezTo>
                    <a:pt x="97782" y="331432"/>
                    <a:pt x="98437" y="332053"/>
                    <a:pt x="99251" y="332350"/>
                  </a:cubicBezTo>
                  <a:cubicBezTo>
                    <a:pt x="99251" y="333207"/>
                    <a:pt x="99251" y="334731"/>
                    <a:pt x="100679" y="336160"/>
                  </a:cubicBezTo>
                  <a:cubicBezTo>
                    <a:pt x="98965" y="336065"/>
                    <a:pt x="98393" y="336255"/>
                    <a:pt x="98108" y="337112"/>
                  </a:cubicBezTo>
                  <a:lnTo>
                    <a:pt x="98203" y="336731"/>
                  </a:lnTo>
                  <a:close/>
                  <a:moveTo>
                    <a:pt x="96774" y="326540"/>
                  </a:moveTo>
                  <a:lnTo>
                    <a:pt x="95345" y="326540"/>
                  </a:lnTo>
                  <a:cubicBezTo>
                    <a:pt x="95345" y="326540"/>
                    <a:pt x="94583" y="325873"/>
                    <a:pt x="94107" y="325873"/>
                  </a:cubicBezTo>
                  <a:cubicBezTo>
                    <a:pt x="93800" y="325756"/>
                    <a:pt x="93461" y="325756"/>
                    <a:pt x="93155" y="325873"/>
                  </a:cubicBezTo>
                  <a:lnTo>
                    <a:pt x="85630" y="325873"/>
                  </a:lnTo>
                  <a:cubicBezTo>
                    <a:pt x="84222" y="325702"/>
                    <a:pt x="82814" y="326195"/>
                    <a:pt x="81820" y="327206"/>
                  </a:cubicBezTo>
                  <a:lnTo>
                    <a:pt x="80867" y="328064"/>
                  </a:lnTo>
                  <a:lnTo>
                    <a:pt x="80391" y="328064"/>
                  </a:lnTo>
                  <a:cubicBezTo>
                    <a:pt x="79927" y="327417"/>
                    <a:pt x="79632" y="326663"/>
                    <a:pt x="79534" y="325873"/>
                  </a:cubicBezTo>
                  <a:lnTo>
                    <a:pt x="77724" y="325873"/>
                  </a:lnTo>
                  <a:cubicBezTo>
                    <a:pt x="72295" y="327682"/>
                    <a:pt x="65627" y="329873"/>
                    <a:pt x="63056" y="325301"/>
                  </a:cubicBezTo>
                  <a:cubicBezTo>
                    <a:pt x="62542" y="324050"/>
                    <a:pt x="62542" y="322648"/>
                    <a:pt x="63056" y="321396"/>
                  </a:cubicBezTo>
                  <a:cubicBezTo>
                    <a:pt x="63588" y="318243"/>
                    <a:pt x="63588" y="315024"/>
                    <a:pt x="63056" y="311871"/>
                  </a:cubicBezTo>
                  <a:cubicBezTo>
                    <a:pt x="62484" y="306156"/>
                    <a:pt x="61341" y="277200"/>
                    <a:pt x="61532" y="264913"/>
                  </a:cubicBezTo>
                  <a:lnTo>
                    <a:pt x="61532" y="259960"/>
                  </a:lnTo>
                  <a:cubicBezTo>
                    <a:pt x="61546" y="254169"/>
                    <a:pt x="62314" y="248406"/>
                    <a:pt x="63818" y="242815"/>
                  </a:cubicBezTo>
                  <a:cubicBezTo>
                    <a:pt x="65437" y="233575"/>
                    <a:pt x="65951" y="224174"/>
                    <a:pt x="65341" y="214811"/>
                  </a:cubicBezTo>
                  <a:cubicBezTo>
                    <a:pt x="64937" y="205274"/>
                    <a:pt x="65287" y="195718"/>
                    <a:pt x="66389" y="186236"/>
                  </a:cubicBezTo>
                  <a:cubicBezTo>
                    <a:pt x="68628" y="178435"/>
                    <a:pt x="71390" y="170806"/>
                    <a:pt x="74676" y="163376"/>
                  </a:cubicBezTo>
                  <a:cubicBezTo>
                    <a:pt x="76720" y="158750"/>
                    <a:pt x="78501" y="154011"/>
                    <a:pt x="80010" y="149184"/>
                  </a:cubicBezTo>
                  <a:cubicBezTo>
                    <a:pt x="80708" y="148750"/>
                    <a:pt x="81485" y="148458"/>
                    <a:pt x="82296" y="148327"/>
                  </a:cubicBezTo>
                  <a:cubicBezTo>
                    <a:pt x="86244" y="147826"/>
                    <a:pt x="90225" y="147634"/>
                    <a:pt x="94202" y="147755"/>
                  </a:cubicBezTo>
                  <a:lnTo>
                    <a:pt x="98965" y="147755"/>
                  </a:lnTo>
                  <a:lnTo>
                    <a:pt x="127540" y="205667"/>
                  </a:lnTo>
                  <a:cubicBezTo>
                    <a:pt x="127857" y="210678"/>
                    <a:pt x="127857" y="215706"/>
                    <a:pt x="127540" y="220717"/>
                  </a:cubicBezTo>
                  <a:cubicBezTo>
                    <a:pt x="126949" y="230424"/>
                    <a:pt x="126949" y="240156"/>
                    <a:pt x="127540" y="249863"/>
                  </a:cubicBezTo>
                  <a:cubicBezTo>
                    <a:pt x="128530" y="258741"/>
                    <a:pt x="130016" y="267542"/>
                    <a:pt x="132017" y="276247"/>
                  </a:cubicBezTo>
                  <a:cubicBezTo>
                    <a:pt x="133255" y="281258"/>
                    <a:pt x="134112" y="286344"/>
                    <a:pt x="134588" y="291488"/>
                  </a:cubicBezTo>
                  <a:cubicBezTo>
                    <a:pt x="134810" y="301946"/>
                    <a:pt x="136444" y="312327"/>
                    <a:pt x="139446" y="322348"/>
                  </a:cubicBezTo>
                  <a:lnTo>
                    <a:pt x="139446" y="322825"/>
                  </a:lnTo>
                  <a:cubicBezTo>
                    <a:pt x="140018" y="323644"/>
                    <a:pt x="140465" y="324539"/>
                    <a:pt x="140780" y="325492"/>
                  </a:cubicBezTo>
                  <a:lnTo>
                    <a:pt x="139922" y="325492"/>
                  </a:lnTo>
                  <a:cubicBezTo>
                    <a:pt x="138554" y="324968"/>
                    <a:pt x="137100" y="324709"/>
                    <a:pt x="135636" y="324730"/>
                  </a:cubicBezTo>
                  <a:cubicBezTo>
                    <a:pt x="134282" y="324719"/>
                    <a:pt x="132933" y="324912"/>
                    <a:pt x="131636" y="325301"/>
                  </a:cubicBezTo>
                  <a:cubicBezTo>
                    <a:pt x="130288" y="325647"/>
                    <a:pt x="129024" y="326262"/>
                    <a:pt x="127921" y="327111"/>
                  </a:cubicBezTo>
                  <a:cubicBezTo>
                    <a:pt x="126964" y="327753"/>
                    <a:pt x="125834" y="328085"/>
                    <a:pt x="124682" y="328064"/>
                  </a:cubicBezTo>
                  <a:cubicBezTo>
                    <a:pt x="123271" y="327945"/>
                    <a:pt x="121870" y="327723"/>
                    <a:pt x="120491" y="327397"/>
                  </a:cubicBezTo>
                  <a:lnTo>
                    <a:pt x="117443" y="327397"/>
                  </a:lnTo>
                  <a:cubicBezTo>
                    <a:pt x="116491" y="327301"/>
                    <a:pt x="115538" y="327301"/>
                    <a:pt x="114586" y="327397"/>
                  </a:cubicBezTo>
                  <a:lnTo>
                    <a:pt x="113252" y="327397"/>
                  </a:lnTo>
                  <a:lnTo>
                    <a:pt x="110585" y="326920"/>
                  </a:lnTo>
                  <a:cubicBezTo>
                    <a:pt x="109228" y="326360"/>
                    <a:pt x="107766" y="326100"/>
                    <a:pt x="106299" y="326159"/>
                  </a:cubicBezTo>
                  <a:lnTo>
                    <a:pt x="103346" y="326159"/>
                  </a:lnTo>
                  <a:cubicBezTo>
                    <a:pt x="103346" y="326159"/>
                    <a:pt x="103346" y="326730"/>
                    <a:pt x="103346" y="326159"/>
                  </a:cubicBezTo>
                  <a:lnTo>
                    <a:pt x="101822" y="326159"/>
                  </a:lnTo>
                  <a:cubicBezTo>
                    <a:pt x="101339" y="326140"/>
                    <a:pt x="100906" y="326455"/>
                    <a:pt x="100774" y="326920"/>
                  </a:cubicBezTo>
                  <a:cubicBezTo>
                    <a:pt x="100721" y="327714"/>
                    <a:pt x="101037" y="328487"/>
                    <a:pt x="101632" y="329016"/>
                  </a:cubicBezTo>
                  <a:cubicBezTo>
                    <a:pt x="100679" y="329016"/>
                    <a:pt x="100298" y="329016"/>
                    <a:pt x="100203" y="329588"/>
                  </a:cubicBezTo>
                  <a:cubicBezTo>
                    <a:pt x="99946" y="330130"/>
                    <a:pt x="99946" y="330759"/>
                    <a:pt x="100203" y="331302"/>
                  </a:cubicBezTo>
                  <a:cubicBezTo>
                    <a:pt x="99346" y="331302"/>
                    <a:pt x="98965" y="331302"/>
                    <a:pt x="98393" y="329778"/>
                  </a:cubicBezTo>
                  <a:lnTo>
                    <a:pt x="97727" y="328825"/>
                  </a:lnTo>
                  <a:cubicBezTo>
                    <a:pt x="97865" y="328524"/>
                    <a:pt x="97865" y="328175"/>
                    <a:pt x="97727" y="327873"/>
                  </a:cubicBezTo>
                  <a:lnTo>
                    <a:pt x="95441" y="327873"/>
                  </a:lnTo>
                  <a:lnTo>
                    <a:pt x="96774" y="326540"/>
                  </a:lnTo>
                  <a:close/>
                  <a:moveTo>
                    <a:pt x="122206" y="333493"/>
                  </a:moveTo>
                  <a:cubicBezTo>
                    <a:pt x="121349" y="333493"/>
                    <a:pt x="121063" y="333493"/>
                    <a:pt x="121063" y="334160"/>
                  </a:cubicBezTo>
                  <a:cubicBezTo>
                    <a:pt x="121063" y="334988"/>
                    <a:pt x="121444" y="335769"/>
                    <a:pt x="122111" y="336255"/>
                  </a:cubicBezTo>
                  <a:cubicBezTo>
                    <a:pt x="121158" y="336255"/>
                    <a:pt x="120777" y="336255"/>
                    <a:pt x="120682" y="336922"/>
                  </a:cubicBezTo>
                  <a:cubicBezTo>
                    <a:pt x="120587" y="337589"/>
                    <a:pt x="120682" y="338636"/>
                    <a:pt x="121825" y="339493"/>
                  </a:cubicBezTo>
                  <a:lnTo>
                    <a:pt x="121158" y="339493"/>
                  </a:lnTo>
                  <a:cubicBezTo>
                    <a:pt x="120750" y="339460"/>
                    <a:pt x="120367" y="339690"/>
                    <a:pt x="120205" y="340065"/>
                  </a:cubicBezTo>
                  <a:cubicBezTo>
                    <a:pt x="120205" y="340922"/>
                    <a:pt x="120205" y="342446"/>
                    <a:pt x="121825" y="343970"/>
                  </a:cubicBezTo>
                  <a:cubicBezTo>
                    <a:pt x="120491" y="343399"/>
                    <a:pt x="119634" y="343970"/>
                    <a:pt x="119444" y="344542"/>
                  </a:cubicBezTo>
                  <a:cubicBezTo>
                    <a:pt x="119568" y="346030"/>
                    <a:pt x="120289" y="347404"/>
                    <a:pt x="121444" y="348352"/>
                  </a:cubicBezTo>
                  <a:lnTo>
                    <a:pt x="119920" y="348352"/>
                  </a:lnTo>
                  <a:cubicBezTo>
                    <a:pt x="119063" y="348352"/>
                    <a:pt x="118872" y="348352"/>
                    <a:pt x="118872" y="349018"/>
                  </a:cubicBezTo>
                  <a:cubicBezTo>
                    <a:pt x="118872" y="349685"/>
                    <a:pt x="120587" y="352162"/>
                    <a:pt x="122206" y="353400"/>
                  </a:cubicBezTo>
                  <a:cubicBezTo>
                    <a:pt x="118777" y="352638"/>
                    <a:pt x="115634" y="351876"/>
                    <a:pt x="112681" y="350923"/>
                  </a:cubicBezTo>
                  <a:cubicBezTo>
                    <a:pt x="114491" y="349876"/>
                    <a:pt x="117539" y="347209"/>
                    <a:pt x="117348" y="346066"/>
                  </a:cubicBezTo>
                  <a:cubicBezTo>
                    <a:pt x="117158" y="344923"/>
                    <a:pt x="117348" y="345399"/>
                    <a:pt x="116300" y="345399"/>
                  </a:cubicBezTo>
                  <a:lnTo>
                    <a:pt x="114872" y="345399"/>
                  </a:lnTo>
                  <a:cubicBezTo>
                    <a:pt x="116205" y="344066"/>
                    <a:pt x="117253" y="342446"/>
                    <a:pt x="117062" y="341589"/>
                  </a:cubicBezTo>
                  <a:cubicBezTo>
                    <a:pt x="116966" y="341100"/>
                    <a:pt x="116509" y="340768"/>
                    <a:pt x="116015" y="340827"/>
                  </a:cubicBezTo>
                  <a:lnTo>
                    <a:pt x="114776" y="340827"/>
                  </a:lnTo>
                  <a:cubicBezTo>
                    <a:pt x="116110" y="339398"/>
                    <a:pt x="116967" y="337874"/>
                    <a:pt x="116681" y="336922"/>
                  </a:cubicBezTo>
                  <a:cubicBezTo>
                    <a:pt x="116510" y="336509"/>
                    <a:pt x="116074" y="336271"/>
                    <a:pt x="115634" y="336350"/>
                  </a:cubicBezTo>
                  <a:lnTo>
                    <a:pt x="115062" y="336350"/>
                  </a:lnTo>
                  <a:cubicBezTo>
                    <a:pt x="115919" y="335493"/>
                    <a:pt x="116586" y="334445"/>
                    <a:pt x="116300" y="333778"/>
                  </a:cubicBezTo>
                  <a:cubicBezTo>
                    <a:pt x="116015" y="333112"/>
                    <a:pt x="116300" y="333112"/>
                    <a:pt x="114967" y="333112"/>
                  </a:cubicBezTo>
                  <a:cubicBezTo>
                    <a:pt x="115669" y="332643"/>
                    <a:pt x="116095" y="331860"/>
                    <a:pt x="116110" y="331016"/>
                  </a:cubicBezTo>
                  <a:cubicBezTo>
                    <a:pt x="116110" y="331016"/>
                    <a:pt x="116110" y="330254"/>
                    <a:pt x="115062" y="330254"/>
                  </a:cubicBezTo>
                  <a:cubicBezTo>
                    <a:pt x="115451" y="329902"/>
                    <a:pt x="115717" y="329435"/>
                    <a:pt x="115824" y="328921"/>
                  </a:cubicBezTo>
                  <a:lnTo>
                    <a:pt x="121730" y="328921"/>
                  </a:lnTo>
                  <a:cubicBezTo>
                    <a:pt x="121538" y="329345"/>
                    <a:pt x="121538" y="329830"/>
                    <a:pt x="121730" y="330254"/>
                  </a:cubicBezTo>
                  <a:cubicBezTo>
                    <a:pt x="121384" y="330273"/>
                    <a:pt x="121083" y="330499"/>
                    <a:pt x="120968" y="330826"/>
                  </a:cubicBezTo>
                  <a:cubicBezTo>
                    <a:pt x="121088" y="331536"/>
                    <a:pt x="121551" y="332142"/>
                    <a:pt x="122206" y="332445"/>
                  </a:cubicBezTo>
                  <a:lnTo>
                    <a:pt x="122206" y="333493"/>
                  </a:lnTo>
                  <a:close/>
                  <a:moveTo>
                    <a:pt x="116872" y="357877"/>
                  </a:moveTo>
                  <a:cubicBezTo>
                    <a:pt x="115517" y="357864"/>
                    <a:pt x="114169" y="358057"/>
                    <a:pt x="112871" y="358448"/>
                  </a:cubicBezTo>
                  <a:cubicBezTo>
                    <a:pt x="113101" y="356423"/>
                    <a:pt x="112873" y="354373"/>
                    <a:pt x="112205" y="352447"/>
                  </a:cubicBezTo>
                  <a:cubicBezTo>
                    <a:pt x="115062" y="353305"/>
                    <a:pt x="118110" y="354067"/>
                    <a:pt x="121730" y="354924"/>
                  </a:cubicBezTo>
                  <a:cubicBezTo>
                    <a:pt x="119634" y="354924"/>
                    <a:pt x="116681" y="355972"/>
                    <a:pt x="116681" y="357115"/>
                  </a:cubicBezTo>
                  <a:cubicBezTo>
                    <a:pt x="116730" y="357026"/>
                    <a:pt x="116762" y="356929"/>
                    <a:pt x="116777" y="356829"/>
                  </a:cubicBezTo>
                  <a:lnTo>
                    <a:pt x="116872" y="357877"/>
                  </a:lnTo>
                  <a:close/>
                  <a:moveTo>
                    <a:pt x="102680" y="347494"/>
                  </a:moveTo>
                  <a:cubicBezTo>
                    <a:pt x="104394" y="346542"/>
                    <a:pt x="107633" y="343780"/>
                    <a:pt x="107442" y="342541"/>
                  </a:cubicBezTo>
                  <a:cubicBezTo>
                    <a:pt x="107252" y="341303"/>
                    <a:pt x="107442" y="341875"/>
                    <a:pt x="106394" y="341875"/>
                  </a:cubicBezTo>
                  <a:lnTo>
                    <a:pt x="105061" y="341875"/>
                  </a:lnTo>
                  <a:cubicBezTo>
                    <a:pt x="106394" y="340541"/>
                    <a:pt x="107347" y="339017"/>
                    <a:pt x="107156" y="338160"/>
                  </a:cubicBezTo>
                  <a:cubicBezTo>
                    <a:pt x="107060" y="337671"/>
                    <a:pt x="106603" y="337339"/>
                    <a:pt x="106109" y="337398"/>
                  </a:cubicBezTo>
                  <a:lnTo>
                    <a:pt x="104966" y="337398"/>
                  </a:lnTo>
                  <a:cubicBezTo>
                    <a:pt x="106204" y="335969"/>
                    <a:pt x="107061" y="334445"/>
                    <a:pt x="106775" y="333588"/>
                  </a:cubicBezTo>
                  <a:cubicBezTo>
                    <a:pt x="106579" y="333197"/>
                    <a:pt x="106162" y="332970"/>
                    <a:pt x="105728" y="333016"/>
                  </a:cubicBezTo>
                  <a:lnTo>
                    <a:pt x="105156" y="333016"/>
                  </a:lnTo>
                  <a:cubicBezTo>
                    <a:pt x="105918" y="332159"/>
                    <a:pt x="106680" y="331112"/>
                    <a:pt x="106394" y="330445"/>
                  </a:cubicBezTo>
                  <a:cubicBezTo>
                    <a:pt x="106109" y="329778"/>
                    <a:pt x="106394" y="329778"/>
                    <a:pt x="105156" y="329778"/>
                  </a:cubicBezTo>
                  <a:cubicBezTo>
                    <a:pt x="105778" y="329323"/>
                    <a:pt x="106190" y="328636"/>
                    <a:pt x="106299" y="327873"/>
                  </a:cubicBezTo>
                  <a:cubicBezTo>
                    <a:pt x="107695" y="327813"/>
                    <a:pt x="109080" y="328143"/>
                    <a:pt x="110299" y="328825"/>
                  </a:cubicBezTo>
                  <a:cubicBezTo>
                    <a:pt x="110231" y="329075"/>
                    <a:pt x="110231" y="329338"/>
                    <a:pt x="110299" y="329588"/>
                  </a:cubicBezTo>
                  <a:cubicBezTo>
                    <a:pt x="109834" y="329520"/>
                    <a:pt x="109388" y="329804"/>
                    <a:pt x="109252" y="330254"/>
                  </a:cubicBezTo>
                  <a:cubicBezTo>
                    <a:pt x="109220" y="331091"/>
                    <a:pt x="109571" y="331897"/>
                    <a:pt x="110204" y="332445"/>
                  </a:cubicBezTo>
                  <a:cubicBezTo>
                    <a:pt x="109252" y="332445"/>
                    <a:pt x="108871" y="332445"/>
                    <a:pt x="108776" y="333112"/>
                  </a:cubicBezTo>
                  <a:cubicBezTo>
                    <a:pt x="108634" y="334076"/>
                    <a:pt x="108993" y="335044"/>
                    <a:pt x="109728" y="335684"/>
                  </a:cubicBezTo>
                  <a:lnTo>
                    <a:pt x="108966" y="335684"/>
                  </a:lnTo>
                  <a:cubicBezTo>
                    <a:pt x="108565" y="335676"/>
                    <a:pt x="108195" y="335898"/>
                    <a:pt x="108014" y="336255"/>
                  </a:cubicBezTo>
                  <a:cubicBezTo>
                    <a:pt x="108014" y="337112"/>
                    <a:pt x="108014" y="338636"/>
                    <a:pt x="109442" y="340255"/>
                  </a:cubicBezTo>
                  <a:cubicBezTo>
                    <a:pt x="108109" y="339684"/>
                    <a:pt x="107252" y="340255"/>
                    <a:pt x="107061" y="340255"/>
                  </a:cubicBezTo>
                  <a:cubicBezTo>
                    <a:pt x="107111" y="341701"/>
                    <a:pt x="107728" y="343069"/>
                    <a:pt x="108776" y="344066"/>
                  </a:cubicBezTo>
                  <a:lnTo>
                    <a:pt x="107156" y="344066"/>
                  </a:lnTo>
                  <a:cubicBezTo>
                    <a:pt x="106724" y="344045"/>
                    <a:pt x="106333" y="344320"/>
                    <a:pt x="106204" y="344732"/>
                  </a:cubicBezTo>
                  <a:cubicBezTo>
                    <a:pt x="106204" y="345780"/>
                    <a:pt x="107728" y="347875"/>
                    <a:pt x="109252" y="349209"/>
                  </a:cubicBezTo>
                  <a:lnTo>
                    <a:pt x="102680" y="347494"/>
                  </a:lnTo>
                  <a:close/>
                  <a:moveTo>
                    <a:pt x="111157" y="359020"/>
                  </a:moveTo>
                  <a:lnTo>
                    <a:pt x="110109" y="359687"/>
                  </a:lnTo>
                  <a:cubicBezTo>
                    <a:pt x="110154" y="359085"/>
                    <a:pt x="110154" y="358480"/>
                    <a:pt x="110109" y="357877"/>
                  </a:cubicBezTo>
                  <a:cubicBezTo>
                    <a:pt x="110454" y="357943"/>
                    <a:pt x="110805" y="357976"/>
                    <a:pt x="111157" y="357972"/>
                  </a:cubicBezTo>
                  <a:lnTo>
                    <a:pt x="111157" y="359020"/>
                  </a:lnTo>
                  <a:close/>
                  <a:moveTo>
                    <a:pt x="180689" y="373212"/>
                  </a:moveTo>
                  <a:lnTo>
                    <a:pt x="181261" y="373212"/>
                  </a:lnTo>
                  <a:lnTo>
                    <a:pt x="180689" y="373212"/>
                  </a:lnTo>
                  <a:close/>
                  <a:moveTo>
                    <a:pt x="214598" y="385594"/>
                  </a:moveTo>
                  <a:cubicBezTo>
                    <a:pt x="214657" y="384961"/>
                    <a:pt x="214657" y="384323"/>
                    <a:pt x="214598" y="383690"/>
                  </a:cubicBezTo>
                  <a:lnTo>
                    <a:pt x="218408" y="384928"/>
                  </a:lnTo>
                  <a:cubicBezTo>
                    <a:pt x="217192" y="384476"/>
                    <a:pt x="215888" y="384313"/>
                    <a:pt x="214598" y="384451"/>
                  </a:cubicBezTo>
                  <a:lnTo>
                    <a:pt x="214598" y="385594"/>
                  </a:lnTo>
                  <a:close/>
                  <a:moveTo>
                    <a:pt x="225552" y="391119"/>
                  </a:moveTo>
                  <a:cubicBezTo>
                    <a:pt x="224673" y="390934"/>
                    <a:pt x="223764" y="390934"/>
                    <a:pt x="222885" y="391119"/>
                  </a:cubicBezTo>
                  <a:cubicBezTo>
                    <a:pt x="223142" y="389478"/>
                    <a:pt x="223142" y="387807"/>
                    <a:pt x="222885" y="386166"/>
                  </a:cubicBezTo>
                  <a:lnTo>
                    <a:pt x="228600" y="390928"/>
                  </a:lnTo>
                  <a:lnTo>
                    <a:pt x="225552" y="391119"/>
                  </a:lnTo>
                  <a:close/>
                  <a:moveTo>
                    <a:pt x="227743" y="387499"/>
                  </a:moveTo>
                  <a:lnTo>
                    <a:pt x="228886" y="387499"/>
                  </a:lnTo>
                  <a:cubicBezTo>
                    <a:pt x="229013" y="387893"/>
                    <a:pt x="229172" y="388275"/>
                    <a:pt x="229362" y="388642"/>
                  </a:cubicBezTo>
                  <a:lnTo>
                    <a:pt x="227743" y="387499"/>
                  </a:lnTo>
                  <a:close/>
                  <a:moveTo>
                    <a:pt x="231362" y="397024"/>
                  </a:moveTo>
                  <a:lnTo>
                    <a:pt x="230219" y="397024"/>
                  </a:lnTo>
                  <a:cubicBezTo>
                    <a:pt x="230455" y="395574"/>
                    <a:pt x="230455" y="394094"/>
                    <a:pt x="230219" y="392643"/>
                  </a:cubicBezTo>
                  <a:cubicBezTo>
                    <a:pt x="232029" y="394262"/>
                    <a:pt x="233648" y="395881"/>
                    <a:pt x="235172" y="397501"/>
                  </a:cubicBezTo>
                  <a:cubicBezTo>
                    <a:pt x="233964" y="396920"/>
                    <a:pt x="232681" y="396503"/>
                    <a:pt x="231362" y="396263"/>
                  </a:cubicBezTo>
                  <a:lnTo>
                    <a:pt x="231362" y="397024"/>
                  </a:lnTo>
                  <a:close/>
                  <a:moveTo>
                    <a:pt x="231362" y="390452"/>
                  </a:moveTo>
                  <a:cubicBezTo>
                    <a:pt x="233220" y="390177"/>
                    <a:pt x="235001" y="389529"/>
                    <a:pt x="236601" y="388547"/>
                  </a:cubicBezTo>
                  <a:lnTo>
                    <a:pt x="237268" y="388547"/>
                  </a:lnTo>
                  <a:cubicBezTo>
                    <a:pt x="237124" y="389366"/>
                    <a:pt x="237124" y="390205"/>
                    <a:pt x="237268" y="391024"/>
                  </a:cubicBezTo>
                  <a:cubicBezTo>
                    <a:pt x="236506" y="390262"/>
                    <a:pt x="236030" y="390071"/>
                    <a:pt x="235744" y="390071"/>
                  </a:cubicBezTo>
                  <a:cubicBezTo>
                    <a:pt x="235448" y="390086"/>
                    <a:pt x="235187" y="390272"/>
                    <a:pt x="235077" y="390547"/>
                  </a:cubicBezTo>
                  <a:cubicBezTo>
                    <a:pt x="234864" y="391980"/>
                    <a:pt x="235096" y="393443"/>
                    <a:pt x="235744" y="394739"/>
                  </a:cubicBezTo>
                  <a:lnTo>
                    <a:pt x="231362" y="390452"/>
                  </a:lnTo>
                  <a:close/>
                  <a:moveTo>
                    <a:pt x="237363" y="403597"/>
                  </a:moveTo>
                  <a:lnTo>
                    <a:pt x="235839" y="403597"/>
                  </a:lnTo>
                  <a:cubicBezTo>
                    <a:pt x="236301" y="402087"/>
                    <a:pt x="236463" y="400501"/>
                    <a:pt x="236315" y="398929"/>
                  </a:cubicBezTo>
                  <a:cubicBezTo>
                    <a:pt x="237620" y="400434"/>
                    <a:pt x="238830" y="402025"/>
                    <a:pt x="239935" y="403692"/>
                  </a:cubicBezTo>
                  <a:lnTo>
                    <a:pt x="237363" y="403597"/>
                  </a:lnTo>
                  <a:close/>
                  <a:moveTo>
                    <a:pt x="242792" y="398167"/>
                  </a:moveTo>
                  <a:cubicBezTo>
                    <a:pt x="242221" y="397501"/>
                    <a:pt x="241840" y="397405"/>
                    <a:pt x="241554" y="397405"/>
                  </a:cubicBezTo>
                  <a:cubicBezTo>
                    <a:pt x="241344" y="397304"/>
                    <a:pt x="241098" y="397304"/>
                    <a:pt x="240887" y="397405"/>
                  </a:cubicBezTo>
                  <a:cubicBezTo>
                    <a:pt x="240567" y="398396"/>
                    <a:pt x="240567" y="399463"/>
                    <a:pt x="240887" y="400453"/>
                  </a:cubicBezTo>
                  <a:lnTo>
                    <a:pt x="237649" y="396548"/>
                  </a:lnTo>
                  <a:cubicBezTo>
                    <a:pt x="239455" y="396428"/>
                    <a:pt x="241212" y="395908"/>
                    <a:pt x="242792" y="395024"/>
                  </a:cubicBezTo>
                  <a:cubicBezTo>
                    <a:pt x="242710" y="395798"/>
                    <a:pt x="242808" y="396581"/>
                    <a:pt x="243078" y="397310"/>
                  </a:cubicBezTo>
                  <a:lnTo>
                    <a:pt x="242792" y="398167"/>
                  </a:lnTo>
                  <a:close/>
                  <a:moveTo>
                    <a:pt x="248507" y="388547"/>
                  </a:moveTo>
                  <a:cubicBezTo>
                    <a:pt x="248340" y="389009"/>
                    <a:pt x="248340" y="389514"/>
                    <a:pt x="248507" y="389976"/>
                  </a:cubicBezTo>
                  <a:cubicBezTo>
                    <a:pt x="248180" y="389634"/>
                    <a:pt x="247638" y="389623"/>
                    <a:pt x="247296" y="389950"/>
                  </a:cubicBezTo>
                  <a:cubicBezTo>
                    <a:pt x="247286" y="389958"/>
                    <a:pt x="247278" y="389967"/>
                    <a:pt x="247269" y="389976"/>
                  </a:cubicBezTo>
                  <a:cubicBezTo>
                    <a:pt x="247087" y="390533"/>
                    <a:pt x="247087" y="391133"/>
                    <a:pt x="247269" y="391691"/>
                  </a:cubicBezTo>
                  <a:lnTo>
                    <a:pt x="245840" y="391691"/>
                  </a:lnTo>
                  <a:cubicBezTo>
                    <a:pt x="245564" y="392526"/>
                    <a:pt x="245564" y="393427"/>
                    <a:pt x="245840" y="394262"/>
                  </a:cubicBezTo>
                  <a:cubicBezTo>
                    <a:pt x="245591" y="393928"/>
                    <a:pt x="245209" y="393719"/>
                    <a:pt x="244793" y="393691"/>
                  </a:cubicBezTo>
                  <a:cubicBezTo>
                    <a:pt x="244793" y="393215"/>
                    <a:pt x="244316" y="392834"/>
                    <a:pt x="243078" y="392643"/>
                  </a:cubicBezTo>
                  <a:cubicBezTo>
                    <a:pt x="244697" y="392071"/>
                    <a:pt x="246126" y="391119"/>
                    <a:pt x="246126" y="390166"/>
                  </a:cubicBezTo>
                  <a:cubicBezTo>
                    <a:pt x="246102" y="389719"/>
                    <a:pt x="245795" y="389336"/>
                    <a:pt x="245364" y="389214"/>
                  </a:cubicBezTo>
                  <a:lnTo>
                    <a:pt x="244602" y="389214"/>
                  </a:lnTo>
                  <a:cubicBezTo>
                    <a:pt x="245114" y="389034"/>
                    <a:pt x="245596" y="388777"/>
                    <a:pt x="246031" y="388452"/>
                  </a:cubicBezTo>
                  <a:lnTo>
                    <a:pt x="249555" y="388452"/>
                  </a:lnTo>
                  <a:lnTo>
                    <a:pt x="248507" y="388547"/>
                  </a:lnTo>
                  <a:close/>
                  <a:moveTo>
                    <a:pt x="258890" y="394072"/>
                  </a:moveTo>
                  <a:cubicBezTo>
                    <a:pt x="258477" y="394112"/>
                    <a:pt x="258099" y="394318"/>
                    <a:pt x="257842" y="394643"/>
                  </a:cubicBezTo>
                  <a:cubicBezTo>
                    <a:pt x="258111" y="393807"/>
                    <a:pt x="258111" y="392908"/>
                    <a:pt x="257842" y="392071"/>
                  </a:cubicBezTo>
                  <a:cubicBezTo>
                    <a:pt x="257580" y="391677"/>
                    <a:pt x="257048" y="391570"/>
                    <a:pt x="256654" y="391831"/>
                  </a:cubicBezTo>
                  <a:cubicBezTo>
                    <a:pt x="256558" y="391894"/>
                    <a:pt x="256476" y="391976"/>
                    <a:pt x="256413" y="392071"/>
                  </a:cubicBezTo>
                  <a:cubicBezTo>
                    <a:pt x="256595" y="391514"/>
                    <a:pt x="256595" y="390914"/>
                    <a:pt x="256413" y="390357"/>
                  </a:cubicBezTo>
                  <a:cubicBezTo>
                    <a:pt x="256413" y="390357"/>
                    <a:pt x="255651" y="389881"/>
                    <a:pt x="255175" y="390357"/>
                  </a:cubicBezTo>
                  <a:cubicBezTo>
                    <a:pt x="255335" y="389894"/>
                    <a:pt x="255335" y="389391"/>
                    <a:pt x="255175" y="388928"/>
                  </a:cubicBezTo>
                  <a:lnTo>
                    <a:pt x="258699" y="388928"/>
                  </a:lnTo>
                  <a:lnTo>
                    <a:pt x="260223" y="389786"/>
                  </a:lnTo>
                  <a:lnTo>
                    <a:pt x="259461" y="389786"/>
                  </a:lnTo>
                  <a:cubicBezTo>
                    <a:pt x="259030" y="389907"/>
                    <a:pt x="258723" y="390290"/>
                    <a:pt x="258699" y="390738"/>
                  </a:cubicBezTo>
                  <a:cubicBezTo>
                    <a:pt x="258699" y="391595"/>
                    <a:pt x="260128" y="392548"/>
                    <a:pt x="261747" y="393215"/>
                  </a:cubicBezTo>
                  <a:cubicBezTo>
                    <a:pt x="260604" y="393215"/>
                    <a:pt x="260033" y="393786"/>
                    <a:pt x="260033" y="394262"/>
                  </a:cubicBezTo>
                  <a:cubicBezTo>
                    <a:pt x="259872" y="393931"/>
                    <a:pt x="259472" y="393793"/>
                    <a:pt x="259142" y="393954"/>
                  </a:cubicBezTo>
                  <a:cubicBezTo>
                    <a:pt x="259041" y="394002"/>
                    <a:pt x="258954" y="394076"/>
                    <a:pt x="258890" y="394167"/>
                  </a:cubicBezTo>
                  <a:lnTo>
                    <a:pt x="258890" y="394072"/>
                  </a:lnTo>
                  <a:close/>
                  <a:moveTo>
                    <a:pt x="261176" y="399977"/>
                  </a:moveTo>
                  <a:cubicBezTo>
                    <a:pt x="261483" y="398985"/>
                    <a:pt x="261483" y="397922"/>
                    <a:pt x="261176" y="396929"/>
                  </a:cubicBezTo>
                  <a:cubicBezTo>
                    <a:pt x="260965" y="396827"/>
                    <a:pt x="260719" y="396827"/>
                    <a:pt x="260509" y="396929"/>
                  </a:cubicBezTo>
                  <a:cubicBezTo>
                    <a:pt x="260509" y="396929"/>
                    <a:pt x="259842" y="396929"/>
                    <a:pt x="259271" y="397691"/>
                  </a:cubicBezTo>
                  <a:cubicBezTo>
                    <a:pt x="259514" y="396819"/>
                    <a:pt x="259514" y="395897"/>
                    <a:pt x="259271" y="395024"/>
                  </a:cubicBezTo>
                  <a:cubicBezTo>
                    <a:pt x="260852" y="395910"/>
                    <a:pt x="262604" y="396424"/>
                    <a:pt x="264414" y="396548"/>
                  </a:cubicBezTo>
                  <a:cubicBezTo>
                    <a:pt x="263366" y="397501"/>
                    <a:pt x="262223" y="398834"/>
                    <a:pt x="260890" y="400072"/>
                  </a:cubicBezTo>
                  <a:lnTo>
                    <a:pt x="261176" y="399977"/>
                  </a:lnTo>
                  <a:close/>
                  <a:moveTo>
                    <a:pt x="264986" y="402644"/>
                  </a:moveTo>
                  <a:lnTo>
                    <a:pt x="262414" y="402644"/>
                  </a:lnTo>
                  <a:cubicBezTo>
                    <a:pt x="263531" y="400991"/>
                    <a:pt x="264740" y="399401"/>
                    <a:pt x="266033" y="397882"/>
                  </a:cubicBezTo>
                  <a:cubicBezTo>
                    <a:pt x="265905" y="399453"/>
                    <a:pt x="266066" y="401035"/>
                    <a:pt x="266510" y="402549"/>
                  </a:cubicBezTo>
                  <a:lnTo>
                    <a:pt x="264986" y="402644"/>
                  </a:lnTo>
                  <a:close/>
                  <a:moveTo>
                    <a:pt x="266414" y="393976"/>
                  </a:moveTo>
                  <a:cubicBezTo>
                    <a:pt x="267074" y="392685"/>
                    <a:pt x="267308" y="391218"/>
                    <a:pt x="267081" y="389786"/>
                  </a:cubicBezTo>
                  <a:cubicBezTo>
                    <a:pt x="266994" y="389493"/>
                    <a:pt x="266719" y="389297"/>
                    <a:pt x="266414" y="389309"/>
                  </a:cubicBezTo>
                  <a:cubicBezTo>
                    <a:pt x="266414" y="389309"/>
                    <a:pt x="265652" y="389309"/>
                    <a:pt x="264890" y="390262"/>
                  </a:cubicBezTo>
                  <a:cubicBezTo>
                    <a:pt x="265059" y="389348"/>
                    <a:pt x="265059" y="388413"/>
                    <a:pt x="264890" y="387499"/>
                  </a:cubicBezTo>
                  <a:cubicBezTo>
                    <a:pt x="266538" y="388642"/>
                    <a:pt x="268434" y="389357"/>
                    <a:pt x="270415" y="389595"/>
                  </a:cubicBezTo>
                  <a:lnTo>
                    <a:pt x="266414" y="393976"/>
                  </a:lnTo>
                  <a:close/>
                  <a:moveTo>
                    <a:pt x="271272" y="396072"/>
                  </a:moveTo>
                  <a:cubicBezTo>
                    <a:pt x="269951" y="396087"/>
                    <a:pt x="268637" y="396279"/>
                    <a:pt x="267367" y="396643"/>
                  </a:cubicBezTo>
                  <a:cubicBezTo>
                    <a:pt x="268935" y="394941"/>
                    <a:pt x="270588" y="393320"/>
                    <a:pt x="272320" y="391786"/>
                  </a:cubicBezTo>
                  <a:cubicBezTo>
                    <a:pt x="272115" y="393239"/>
                    <a:pt x="272115" y="394714"/>
                    <a:pt x="272320" y="396167"/>
                  </a:cubicBezTo>
                  <a:lnTo>
                    <a:pt x="271272" y="396072"/>
                  </a:lnTo>
                  <a:close/>
                  <a:moveTo>
                    <a:pt x="273177" y="387499"/>
                  </a:moveTo>
                  <a:lnTo>
                    <a:pt x="273844" y="385880"/>
                  </a:lnTo>
                  <a:lnTo>
                    <a:pt x="275654" y="385880"/>
                  </a:lnTo>
                  <a:lnTo>
                    <a:pt x="273177" y="387499"/>
                  </a:lnTo>
                  <a:close/>
                  <a:moveTo>
                    <a:pt x="279654" y="390166"/>
                  </a:moveTo>
                  <a:cubicBezTo>
                    <a:pt x="278774" y="389985"/>
                    <a:pt x="277867" y="389985"/>
                    <a:pt x="276987" y="390166"/>
                  </a:cubicBezTo>
                  <a:lnTo>
                    <a:pt x="274225" y="390166"/>
                  </a:lnTo>
                  <a:lnTo>
                    <a:pt x="280035" y="385404"/>
                  </a:lnTo>
                  <a:cubicBezTo>
                    <a:pt x="279737" y="387039"/>
                    <a:pt x="279704" y="388712"/>
                    <a:pt x="279940" y="390357"/>
                  </a:cubicBezTo>
                  <a:lnTo>
                    <a:pt x="279654" y="390166"/>
                  </a:lnTo>
                  <a:close/>
                  <a:moveTo>
                    <a:pt x="287941" y="384261"/>
                  </a:moveTo>
                  <a:cubicBezTo>
                    <a:pt x="286642" y="383740"/>
                    <a:pt x="285242" y="383512"/>
                    <a:pt x="283845" y="383594"/>
                  </a:cubicBezTo>
                  <a:lnTo>
                    <a:pt x="282131" y="383594"/>
                  </a:lnTo>
                  <a:lnTo>
                    <a:pt x="288131" y="381499"/>
                  </a:lnTo>
                  <a:cubicBezTo>
                    <a:pt x="287993" y="382477"/>
                    <a:pt x="287962" y="383467"/>
                    <a:pt x="288036" y="384451"/>
                  </a:cubicBezTo>
                  <a:lnTo>
                    <a:pt x="287941" y="384261"/>
                  </a:lnTo>
                  <a:close/>
                  <a:moveTo>
                    <a:pt x="297466" y="378451"/>
                  </a:moveTo>
                  <a:lnTo>
                    <a:pt x="296990" y="378451"/>
                  </a:lnTo>
                  <a:lnTo>
                    <a:pt x="297561" y="378451"/>
                  </a:lnTo>
                  <a:cubicBezTo>
                    <a:pt x="297561" y="378451"/>
                    <a:pt x="297466" y="378451"/>
                    <a:pt x="297466" y="379022"/>
                  </a:cubicBezTo>
                  <a:lnTo>
                    <a:pt x="297466" y="378451"/>
                  </a:lnTo>
                  <a:close/>
                  <a:moveTo>
                    <a:pt x="320231" y="371212"/>
                  </a:moveTo>
                  <a:lnTo>
                    <a:pt x="321755" y="371212"/>
                  </a:lnTo>
                  <a:cubicBezTo>
                    <a:pt x="321713" y="371496"/>
                    <a:pt x="321713" y="371785"/>
                    <a:pt x="321755" y="372069"/>
                  </a:cubicBezTo>
                  <a:lnTo>
                    <a:pt x="320231" y="371212"/>
                  </a:lnTo>
                  <a:close/>
                  <a:moveTo>
                    <a:pt x="345758" y="390452"/>
                  </a:moveTo>
                  <a:lnTo>
                    <a:pt x="345758" y="393976"/>
                  </a:lnTo>
                  <a:cubicBezTo>
                    <a:pt x="345458" y="393511"/>
                    <a:pt x="344972" y="393197"/>
                    <a:pt x="344424" y="393119"/>
                  </a:cubicBezTo>
                  <a:cubicBezTo>
                    <a:pt x="344594" y="392791"/>
                    <a:pt x="344594" y="392400"/>
                    <a:pt x="344424" y="392071"/>
                  </a:cubicBezTo>
                  <a:cubicBezTo>
                    <a:pt x="344223" y="391474"/>
                    <a:pt x="343712" y="391035"/>
                    <a:pt x="343091" y="390928"/>
                  </a:cubicBezTo>
                  <a:cubicBezTo>
                    <a:pt x="343432" y="390731"/>
                    <a:pt x="343649" y="390371"/>
                    <a:pt x="343662" y="389976"/>
                  </a:cubicBezTo>
                  <a:cubicBezTo>
                    <a:pt x="343662" y="389309"/>
                    <a:pt x="342995" y="388738"/>
                    <a:pt x="341947" y="388452"/>
                  </a:cubicBezTo>
                  <a:cubicBezTo>
                    <a:pt x="342357" y="388264"/>
                    <a:pt x="342618" y="387855"/>
                    <a:pt x="342614" y="387404"/>
                  </a:cubicBezTo>
                  <a:cubicBezTo>
                    <a:pt x="342614" y="386642"/>
                    <a:pt x="341567" y="386071"/>
                    <a:pt x="340328" y="385690"/>
                  </a:cubicBezTo>
                  <a:cubicBezTo>
                    <a:pt x="341281" y="385690"/>
                    <a:pt x="341471" y="384737"/>
                    <a:pt x="341376" y="384356"/>
                  </a:cubicBezTo>
                  <a:cubicBezTo>
                    <a:pt x="341281" y="383975"/>
                    <a:pt x="340043" y="382642"/>
                    <a:pt x="338233" y="382261"/>
                  </a:cubicBezTo>
                  <a:cubicBezTo>
                    <a:pt x="339281" y="382261"/>
                    <a:pt x="339757" y="381308"/>
                    <a:pt x="339757" y="380641"/>
                  </a:cubicBezTo>
                  <a:cubicBezTo>
                    <a:pt x="339757" y="379975"/>
                    <a:pt x="337852" y="378641"/>
                    <a:pt x="336042" y="378070"/>
                  </a:cubicBezTo>
                  <a:cubicBezTo>
                    <a:pt x="337376" y="378070"/>
                    <a:pt x="338042" y="377403"/>
                    <a:pt x="338138" y="376641"/>
                  </a:cubicBezTo>
                  <a:cubicBezTo>
                    <a:pt x="338233" y="375879"/>
                    <a:pt x="335756" y="373688"/>
                    <a:pt x="332899" y="372736"/>
                  </a:cubicBezTo>
                  <a:lnTo>
                    <a:pt x="334613" y="372736"/>
                  </a:lnTo>
                  <a:cubicBezTo>
                    <a:pt x="335661" y="372736"/>
                    <a:pt x="335852" y="371783"/>
                    <a:pt x="335852" y="371402"/>
                  </a:cubicBezTo>
                  <a:cubicBezTo>
                    <a:pt x="335778" y="370925"/>
                    <a:pt x="335543" y="370488"/>
                    <a:pt x="335185" y="370164"/>
                  </a:cubicBezTo>
                  <a:lnTo>
                    <a:pt x="338423" y="370164"/>
                  </a:lnTo>
                  <a:cubicBezTo>
                    <a:pt x="338063" y="371409"/>
                    <a:pt x="338063" y="372729"/>
                    <a:pt x="338423" y="373974"/>
                  </a:cubicBezTo>
                  <a:cubicBezTo>
                    <a:pt x="338601" y="374405"/>
                    <a:pt x="339006" y="374700"/>
                    <a:pt x="339471" y="374736"/>
                  </a:cubicBezTo>
                  <a:cubicBezTo>
                    <a:pt x="340138" y="374736"/>
                    <a:pt x="340900" y="374165"/>
                    <a:pt x="341757" y="373021"/>
                  </a:cubicBezTo>
                  <a:cubicBezTo>
                    <a:pt x="341089" y="374933"/>
                    <a:pt x="341089" y="377015"/>
                    <a:pt x="341757" y="378927"/>
                  </a:cubicBezTo>
                  <a:cubicBezTo>
                    <a:pt x="341977" y="379233"/>
                    <a:pt x="342333" y="379411"/>
                    <a:pt x="342710" y="379403"/>
                  </a:cubicBezTo>
                  <a:cubicBezTo>
                    <a:pt x="343399" y="379301"/>
                    <a:pt x="344018" y="378923"/>
                    <a:pt x="344424" y="378355"/>
                  </a:cubicBezTo>
                  <a:cubicBezTo>
                    <a:pt x="343951" y="379647"/>
                    <a:pt x="343951" y="381064"/>
                    <a:pt x="344424" y="382356"/>
                  </a:cubicBezTo>
                  <a:cubicBezTo>
                    <a:pt x="344647" y="382709"/>
                    <a:pt x="345058" y="382897"/>
                    <a:pt x="345472" y="382832"/>
                  </a:cubicBezTo>
                  <a:cubicBezTo>
                    <a:pt x="346615" y="385880"/>
                    <a:pt x="346139" y="388547"/>
                    <a:pt x="346043" y="390643"/>
                  </a:cubicBezTo>
                  <a:lnTo>
                    <a:pt x="345758" y="390452"/>
                  </a:lnTo>
                  <a:close/>
                  <a:moveTo>
                    <a:pt x="382429" y="357877"/>
                  </a:moveTo>
                  <a:cubicBezTo>
                    <a:pt x="385026" y="357561"/>
                    <a:pt x="387616" y="358518"/>
                    <a:pt x="389382" y="360448"/>
                  </a:cubicBezTo>
                  <a:cubicBezTo>
                    <a:pt x="391478" y="363877"/>
                    <a:pt x="394335" y="367878"/>
                    <a:pt x="397288" y="372164"/>
                  </a:cubicBezTo>
                  <a:cubicBezTo>
                    <a:pt x="400241" y="376450"/>
                    <a:pt x="403193" y="380737"/>
                    <a:pt x="405765" y="384832"/>
                  </a:cubicBezTo>
                  <a:cubicBezTo>
                    <a:pt x="407216" y="387131"/>
                    <a:pt x="407216" y="390059"/>
                    <a:pt x="405765" y="392357"/>
                  </a:cubicBezTo>
                  <a:cubicBezTo>
                    <a:pt x="402880" y="397001"/>
                    <a:pt x="397891" y="399923"/>
                    <a:pt x="392430" y="400168"/>
                  </a:cubicBezTo>
                  <a:cubicBezTo>
                    <a:pt x="390688" y="400185"/>
                    <a:pt x="388975" y="399723"/>
                    <a:pt x="387477" y="398834"/>
                  </a:cubicBezTo>
                  <a:cubicBezTo>
                    <a:pt x="384577" y="396270"/>
                    <a:pt x="382408" y="392984"/>
                    <a:pt x="381191" y="389309"/>
                  </a:cubicBezTo>
                  <a:cubicBezTo>
                    <a:pt x="384165" y="387195"/>
                    <a:pt x="387358" y="385407"/>
                    <a:pt x="390716" y="383975"/>
                  </a:cubicBezTo>
                  <a:lnTo>
                    <a:pt x="393478" y="389214"/>
                  </a:lnTo>
                  <a:cubicBezTo>
                    <a:pt x="391907" y="389135"/>
                    <a:pt x="390357" y="389607"/>
                    <a:pt x="389096" y="390547"/>
                  </a:cubicBezTo>
                  <a:cubicBezTo>
                    <a:pt x="387591" y="391761"/>
                    <a:pt x="386688" y="393569"/>
                    <a:pt x="386620" y="395500"/>
                  </a:cubicBezTo>
                  <a:cubicBezTo>
                    <a:pt x="386616" y="395835"/>
                    <a:pt x="386861" y="396120"/>
                    <a:pt x="387191" y="396167"/>
                  </a:cubicBezTo>
                  <a:cubicBezTo>
                    <a:pt x="387526" y="396171"/>
                    <a:pt x="387810" y="395926"/>
                    <a:pt x="387858" y="395596"/>
                  </a:cubicBezTo>
                  <a:cubicBezTo>
                    <a:pt x="387919" y="394037"/>
                    <a:pt x="388648" y="392579"/>
                    <a:pt x="389858" y="391595"/>
                  </a:cubicBezTo>
                  <a:cubicBezTo>
                    <a:pt x="391247" y="390722"/>
                    <a:pt x="392905" y="390384"/>
                    <a:pt x="394526" y="390643"/>
                  </a:cubicBezTo>
                  <a:lnTo>
                    <a:pt x="395764" y="390643"/>
                  </a:lnTo>
                  <a:lnTo>
                    <a:pt x="391859" y="383309"/>
                  </a:lnTo>
                  <a:cubicBezTo>
                    <a:pt x="395939" y="381140"/>
                    <a:pt x="400964" y="381958"/>
                    <a:pt x="404146" y="385309"/>
                  </a:cubicBezTo>
                  <a:cubicBezTo>
                    <a:pt x="404354" y="385546"/>
                    <a:pt x="404715" y="385568"/>
                    <a:pt x="404953" y="385359"/>
                  </a:cubicBezTo>
                  <a:cubicBezTo>
                    <a:pt x="404971" y="385344"/>
                    <a:pt x="404987" y="385327"/>
                    <a:pt x="405003" y="385309"/>
                  </a:cubicBezTo>
                  <a:cubicBezTo>
                    <a:pt x="405266" y="385051"/>
                    <a:pt x="405271" y="384629"/>
                    <a:pt x="405013" y="384366"/>
                  </a:cubicBezTo>
                  <a:cubicBezTo>
                    <a:pt x="405010" y="384363"/>
                    <a:pt x="405006" y="384359"/>
                    <a:pt x="405003" y="384356"/>
                  </a:cubicBezTo>
                  <a:cubicBezTo>
                    <a:pt x="398621" y="377308"/>
                    <a:pt x="389382" y="381975"/>
                    <a:pt x="381000" y="387785"/>
                  </a:cubicBezTo>
                  <a:lnTo>
                    <a:pt x="380333" y="388262"/>
                  </a:lnTo>
                  <a:lnTo>
                    <a:pt x="378428" y="389404"/>
                  </a:lnTo>
                  <a:lnTo>
                    <a:pt x="376238" y="390738"/>
                  </a:lnTo>
                  <a:cubicBezTo>
                    <a:pt x="370363" y="395767"/>
                    <a:pt x="363207" y="399065"/>
                    <a:pt x="355568" y="400263"/>
                  </a:cubicBezTo>
                  <a:cubicBezTo>
                    <a:pt x="352137" y="400331"/>
                    <a:pt x="348936" y="398548"/>
                    <a:pt x="347186" y="395596"/>
                  </a:cubicBezTo>
                  <a:cubicBezTo>
                    <a:pt x="346813" y="393870"/>
                    <a:pt x="346813" y="392083"/>
                    <a:pt x="347186" y="390357"/>
                  </a:cubicBezTo>
                  <a:cubicBezTo>
                    <a:pt x="347703" y="383691"/>
                    <a:pt x="347253" y="376987"/>
                    <a:pt x="345853" y="370450"/>
                  </a:cubicBezTo>
                  <a:cubicBezTo>
                    <a:pt x="358140" y="372260"/>
                    <a:pt x="364903" y="377022"/>
                    <a:pt x="366808" y="380832"/>
                  </a:cubicBezTo>
                  <a:cubicBezTo>
                    <a:pt x="367382" y="382136"/>
                    <a:pt x="367160" y="383652"/>
                    <a:pt x="366236" y="384737"/>
                  </a:cubicBezTo>
                  <a:cubicBezTo>
                    <a:pt x="365999" y="384946"/>
                    <a:pt x="365977" y="385307"/>
                    <a:pt x="366186" y="385544"/>
                  </a:cubicBezTo>
                  <a:cubicBezTo>
                    <a:pt x="366201" y="385562"/>
                    <a:pt x="366218" y="385578"/>
                    <a:pt x="366236" y="385594"/>
                  </a:cubicBezTo>
                  <a:cubicBezTo>
                    <a:pt x="367513" y="384162"/>
                    <a:pt x="367847" y="382121"/>
                    <a:pt x="367094" y="380356"/>
                  </a:cubicBezTo>
                  <a:cubicBezTo>
                    <a:pt x="365379" y="376069"/>
                    <a:pt x="357569" y="370831"/>
                    <a:pt x="344710" y="369116"/>
                  </a:cubicBezTo>
                  <a:cubicBezTo>
                    <a:pt x="341550" y="368717"/>
                    <a:pt x="338369" y="368527"/>
                    <a:pt x="335185" y="368545"/>
                  </a:cubicBezTo>
                  <a:cubicBezTo>
                    <a:pt x="326802" y="368598"/>
                    <a:pt x="318467" y="369816"/>
                    <a:pt x="310420" y="372164"/>
                  </a:cubicBezTo>
                  <a:cubicBezTo>
                    <a:pt x="304038" y="374069"/>
                    <a:pt x="298514" y="376165"/>
                    <a:pt x="293180" y="378165"/>
                  </a:cubicBezTo>
                  <a:cubicBezTo>
                    <a:pt x="280355" y="383798"/>
                    <a:pt x="266514" y="386748"/>
                    <a:pt x="252508" y="386833"/>
                  </a:cubicBezTo>
                  <a:lnTo>
                    <a:pt x="250127" y="386833"/>
                  </a:lnTo>
                  <a:cubicBezTo>
                    <a:pt x="234903" y="387046"/>
                    <a:pt x="219807" y="384027"/>
                    <a:pt x="205835" y="377974"/>
                  </a:cubicBezTo>
                  <a:cubicBezTo>
                    <a:pt x="200501" y="376069"/>
                    <a:pt x="195072" y="373974"/>
                    <a:pt x="188881" y="372164"/>
                  </a:cubicBezTo>
                  <a:cubicBezTo>
                    <a:pt x="180833" y="369819"/>
                    <a:pt x="172499" y="368601"/>
                    <a:pt x="164116" y="368545"/>
                  </a:cubicBezTo>
                  <a:cubicBezTo>
                    <a:pt x="160932" y="368526"/>
                    <a:pt x="157750" y="368717"/>
                    <a:pt x="154591" y="369116"/>
                  </a:cubicBezTo>
                  <a:cubicBezTo>
                    <a:pt x="141161" y="370926"/>
                    <a:pt x="133445" y="376165"/>
                    <a:pt x="131731" y="380546"/>
                  </a:cubicBezTo>
                  <a:cubicBezTo>
                    <a:pt x="130952" y="382293"/>
                    <a:pt x="131249" y="384332"/>
                    <a:pt x="132493" y="385785"/>
                  </a:cubicBezTo>
                  <a:cubicBezTo>
                    <a:pt x="132700" y="385537"/>
                    <a:pt x="132700" y="385175"/>
                    <a:pt x="132493" y="384928"/>
                  </a:cubicBezTo>
                  <a:cubicBezTo>
                    <a:pt x="131547" y="383853"/>
                    <a:pt x="131323" y="382323"/>
                    <a:pt x="131921" y="381022"/>
                  </a:cubicBezTo>
                  <a:cubicBezTo>
                    <a:pt x="133445" y="377117"/>
                    <a:pt x="140589" y="372355"/>
                    <a:pt x="152781" y="370450"/>
                  </a:cubicBezTo>
                  <a:cubicBezTo>
                    <a:pt x="151408" y="377023"/>
                    <a:pt x="150990" y="383760"/>
                    <a:pt x="151543" y="390452"/>
                  </a:cubicBezTo>
                  <a:cubicBezTo>
                    <a:pt x="151924" y="392176"/>
                    <a:pt x="151924" y="393967"/>
                    <a:pt x="151543" y="395691"/>
                  </a:cubicBezTo>
                  <a:cubicBezTo>
                    <a:pt x="149793" y="398643"/>
                    <a:pt x="146592" y="400426"/>
                    <a:pt x="143161" y="400358"/>
                  </a:cubicBezTo>
                  <a:cubicBezTo>
                    <a:pt x="135523" y="399155"/>
                    <a:pt x="128368" y="395859"/>
                    <a:pt x="122492" y="390833"/>
                  </a:cubicBezTo>
                  <a:lnTo>
                    <a:pt x="119348" y="388547"/>
                  </a:lnTo>
                  <a:lnTo>
                    <a:pt x="118682" y="388547"/>
                  </a:lnTo>
                  <a:cubicBezTo>
                    <a:pt x="110395" y="382832"/>
                    <a:pt x="101060" y="378070"/>
                    <a:pt x="94774" y="385118"/>
                  </a:cubicBezTo>
                  <a:cubicBezTo>
                    <a:pt x="94566" y="385366"/>
                    <a:pt x="94566" y="385728"/>
                    <a:pt x="94774" y="385975"/>
                  </a:cubicBezTo>
                  <a:cubicBezTo>
                    <a:pt x="95022" y="386183"/>
                    <a:pt x="95383" y="386183"/>
                    <a:pt x="95631" y="385975"/>
                  </a:cubicBezTo>
                  <a:cubicBezTo>
                    <a:pt x="98810" y="382244"/>
                    <a:pt x="104152" y="381214"/>
                    <a:pt x="108490" y="383499"/>
                  </a:cubicBezTo>
                  <a:lnTo>
                    <a:pt x="104394" y="391310"/>
                  </a:lnTo>
                  <a:lnTo>
                    <a:pt x="105632" y="391310"/>
                  </a:lnTo>
                  <a:cubicBezTo>
                    <a:pt x="107252" y="391050"/>
                    <a:pt x="108911" y="391389"/>
                    <a:pt x="110299" y="392262"/>
                  </a:cubicBezTo>
                  <a:cubicBezTo>
                    <a:pt x="111510" y="393246"/>
                    <a:pt x="112239" y="394703"/>
                    <a:pt x="112300" y="396263"/>
                  </a:cubicBezTo>
                  <a:cubicBezTo>
                    <a:pt x="112340" y="396560"/>
                    <a:pt x="112574" y="396794"/>
                    <a:pt x="112871" y="396834"/>
                  </a:cubicBezTo>
                  <a:cubicBezTo>
                    <a:pt x="113187" y="396839"/>
                    <a:pt x="113447" y="396586"/>
                    <a:pt x="113450" y="396270"/>
                  </a:cubicBezTo>
                  <a:cubicBezTo>
                    <a:pt x="113451" y="396236"/>
                    <a:pt x="113448" y="396202"/>
                    <a:pt x="113443" y="396167"/>
                  </a:cubicBezTo>
                  <a:cubicBezTo>
                    <a:pt x="113374" y="394236"/>
                    <a:pt x="112471" y="392428"/>
                    <a:pt x="110966" y="391214"/>
                  </a:cubicBezTo>
                  <a:cubicBezTo>
                    <a:pt x="109679" y="390252"/>
                    <a:pt x="108093" y="389780"/>
                    <a:pt x="106490" y="389881"/>
                  </a:cubicBezTo>
                  <a:lnTo>
                    <a:pt x="109538" y="384166"/>
                  </a:lnTo>
                  <a:cubicBezTo>
                    <a:pt x="112884" y="385619"/>
                    <a:pt x="116075" y="387406"/>
                    <a:pt x="119063" y="389500"/>
                  </a:cubicBezTo>
                  <a:cubicBezTo>
                    <a:pt x="117767" y="393183"/>
                    <a:pt x="115535" y="396466"/>
                    <a:pt x="112586" y="399025"/>
                  </a:cubicBezTo>
                  <a:cubicBezTo>
                    <a:pt x="111087" y="399913"/>
                    <a:pt x="109375" y="400375"/>
                    <a:pt x="107633" y="400358"/>
                  </a:cubicBezTo>
                  <a:cubicBezTo>
                    <a:pt x="102172" y="400113"/>
                    <a:pt x="97182" y="397191"/>
                    <a:pt x="94298" y="392548"/>
                  </a:cubicBezTo>
                  <a:cubicBezTo>
                    <a:pt x="92847" y="390249"/>
                    <a:pt x="92847" y="387321"/>
                    <a:pt x="94298" y="385023"/>
                  </a:cubicBezTo>
                  <a:cubicBezTo>
                    <a:pt x="96869" y="380927"/>
                    <a:pt x="99917" y="376546"/>
                    <a:pt x="102775" y="372355"/>
                  </a:cubicBezTo>
                  <a:cubicBezTo>
                    <a:pt x="105632" y="368164"/>
                    <a:pt x="108490" y="364068"/>
                    <a:pt x="110680" y="360639"/>
                  </a:cubicBezTo>
                  <a:cubicBezTo>
                    <a:pt x="112446" y="358708"/>
                    <a:pt x="115036" y="357751"/>
                    <a:pt x="117634" y="358067"/>
                  </a:cubicBezTo>
                  <a:cubicBezTo>
                    <a:pt x="121694" y="357738"/>
                    <a:pt x="125675" y="359324"/>
                    <a:pt x="128397" y="362353"/>
                  </a:cubicBezTo>
                  <a:cubicBezTo>
                    <a:pt x="129254" y="368669"/>
                    <a:pt x="129473" y="375050"/>
                    <a:pt x="129064" y="381403"/>
                  </a:cubicBezTo>
                  <a:cubicBezTo>
                    <a:pt x="128750" y="383589"/>
                    <a:pt x="129451" y="385799"/>
                    <a:pt x="130969" y="387404"/>
                  </a:cubicBezTo>
                  <a:cubicBezTo>
                    <a:pt x="133922" y="389909"/>
                    <a:pt x="137798" y="391052"/>
                    <a:pt x="141637" y="390547"/>
                  </a:cubicBezTo>
                  <a:cubicBezTo>
                    <a:pt x="145256" y="390547"/>
                    <a:pt x="148876" y="390547"/>
                    <a:pt x="150305" y="392262"/>
                  </a:cubicBezTo>
                  <a:cubicBezTo>
                    <a:pt x="150814" y="393281"/>
                    <a:pt x="150814" y="394481"/>
                    <a:pt x="150305" y="395500"/>
                  </a:cubicBezTo>
                  <a:cubicBezTo>
                    <a:pt x="150110" y="395718"/>
                    <a:pt x="150110" y="396045"/>
                    <a:pt x="150305" y="396263"/>
                  </a:cubicBezTo>
                  <a:cubicBezTo>
                    <a:pt x="150485" y="396348"/>
                    <a:pt x="150695" y="396348"/>
                    <a:pt x="150876" y="396263"/>
                  </a:cubicBezTo>
                  <a:cubicBezTo>
                    <a:pt x="151388" y="394781"/>
                    <a:pt x="151139" y="393143"/>
                    <a:pt x="150209" y="391881"/>
                  </a:cubicBezTo>
                  <a:cubicBezTo>
                    <a:pt x="148400" y="389595"/>
                    <a:pt x="144304" y="389595"/>
                    <a:pt x="140684" y="389690"/>
                  </a:cubicBezTo>
                  <a:cubicBezTo>
                    <a:pt x="137279" y="390128"/>
                    <a:pt x="133841" y="389166"/>
                    <a:pt x="131159" y="387023"/>
                  </a:cubicBezTo>
                  <a:cubicBezTo>
                    <a:pt x="129909" y="385622"/>
                    <a:pt x="129349" y="383736"/>
                    <a:pt x="129635" y="381880"/>
                  </a:cubicBezTo>
                  <a:cubicBezTo>
                    <a:pt x="130067" y="375527"/>
                    <a:pt x="129875" y="369146"/>
                    <a:pt x="129064" y="362830"/>
                  </a:cubicBezTo>
                  <a:cubicBezTo>
                    <a:pt x="128492" y="358734"/>
                    <a:pt x="128016" y="354162"/>
                    <a:pt x="128111" y="353305"/>
                  </a:cubicBezTo>
                  <a:cubicBezTo>
                    <a:pt x="128683" y="350828"/>
                    <a:pt x="132683" y="346923"/>
                    <a:pt x="140208" y="343780"/>
                  </a:cubicBezTo>
                  <a:cubicBezTo>
                    <a:pt x="140616" y="344069"/>
                    <a:pt x="141065" y="344294"/>
                    <a:pt x="141542" y="344446"/>
                  </a:cubicBezTo>
                  <a:cubicBezTo>
                    <a:pt x="141823" y="344385"/>
                    <a:pt x="142117" y="344385"/>
                    <a:pt x="142399" y="344446"/>
                  </a:cubicBezTo>
                  <a:cubicBezTo>
                    <a:pt x="143467" y="345986"/>
                    <a:pt x="145194" y="346936"/>
                    <a:pt x="147066" y="347018"/>
                  </a:cubicBezTo>
                  <a:lnTo>
                    <a:pt x="148114" y="347018"/>
                  </a:lnTo>
                  <a:cubicBezTo>
                    <a:pt x="148295" y="347104"/>
                    <a:pt x="148504" y="347104"/>
                    <a:pt x="148685" y="347018"/>
                  </a:cubicBezTo>
                  <a:cubicBezTo>
                    <a:pt x="149126" y="346944"/>
                    <a:pt x="149578" y="346944"/>
                    <a:pt x="150019" y="347018"/>
                  </a:cubicBezTo>
                  <a:cubicBezTo>
                    <a:pt x="150019" y="347018"/>
                    <a:pt x="150781" y="347018"/>
                    <a:pt x="151162" y="348828"/>
                  </a:cubicBezTo>
                  <a:lnTo>
                    <a:pt x="154019" y="359877"/>
                  </a:lnTo>
                  <a:lnTo>
                    <a:pt x="152305" y="358829"/>
                  </a:lnTo>
                  <a:lnTo>
                    <a:pt x="147161" y="355686"/>
                  </a:lnTo>
                  <a:cubicBezTo>
                    <a:pt x="142018" y="352638"/>
                    <a:pt x="136589" y="349209"/>
                    <a:pt x="136493" y="349209"/>
                  </a:cubicBezTo>
                  <a:cubicBezTo>
                    <a:pt x="136398" y="349209"/>
                    <a:pt x="135636" y="348638"/>
                    <a:pt x="135255" y="349209"/>
                  </a:cubicBezTo>
                  <a:lnTo>
                    <a:pt x="132683" y="349209"/>
                  </a:lnTo>
                  <a:cubicBezTo>
                    <a:pt x="132683" y="349209"/>
                    <a:pt x="131540" y="349209"/>
                    <a:pt x="131731" y="350162"/>
                  </a:cubicBezTo>
                  <a:cubicBezTo>
                    <a:pt x="131817" y="350454"/>
                    <a:pt x="132093" y="350650"/>
                    <a:pt x="132398" y="350638"/>
                  </a:cubicBezTo>
                  <a:cubicBezTo>
                    <a:pt x="132839" y="350570"/>
                    <a:pt x="133289" y="350570"/>
                    <a:pt x="133731" y="350638"/>
                  </a:cubicBezTo>
                  <a:cubicBezTo>
                    <a:pt x="133731" y="350638"/>
                    <a:pt x="134398" y="350638"/>
                    <a:pt x="134779" y="351971"/>
                  </a:cubicBezTo>
                  <a:lnTo>
                    <a:pt x="137827" y="366164"/>
                  </a:lnTo>
                  <a:cubicBezTo>
                    <a:pt x="137827" y="368354"/>
                    <a:pt x="138303" y="368926"/>
                    <a:pt x="137827" y="369212"/>
                  </a:cubicBezTo>
                  <a:lnTo>
                    <a:pt x="137065" y="369497"/>
                  </a:lnTo>
                  <a:cubicBezTo>
                    <a:pt x="136303" y="369497"/>
                    <a:pt x="136303" y="370069"/>
                    <a:pt x="136398" y="370354"/>
                  </a:cubicBezTo>
                  <a:cubicBezTo>
                    <a:pt x="136446" y="370685"/>
                    <a:pt x="136730" y="370930"/>
                    <a:pt x="137065" y="370926"/>
                  </a:cubicBezTo>
                  <a:lnTo>
                    <a:pt x="137541" y="370926"/>
                  </a:lnTo>
                  <a:lnTo>
                    <a:pt x="140113" y="370259"/>
                  </a:lnTo>
                  <a:lnTo>
                    <a:pt x="141351" y="370259"/>
                  </a:lnTo>
                  <a:lnTo>
                    <a:pt x="144113" y="369688"/>
                  </a:lnTo>
                  <a:cubicBezTo>
                    <a:pt x="144780" y="369688"/>
                    <a:pt x="145066" y="369688"/>
                    <a:pt x="144971" y="368735"/>
                  </a:cubicBezTo>
                  <a:cubicBezTo>
                    <a:pt x="144875" y="367783"/>
                    <a:pt x="144971" y="368164"/>
                    <a:pt x="143923" y="368735"/>
                  </a:cubicBezTo>
                  <a:lnTo>
                    <a:pt x="142589" y="368735"/>
                  </a:lnTo>
                  <a:cubicBezTo>
                    <a:pt x="142589" y="368735"/>
                    <a:pt x="141732" y="367878"/>
                    <a:pt x="141256" y="366354"/>
                  </a:cubicBezTo>
                  <a:lnTo>
                    <a:pt x="138589" y="356162"/>
                  </a:lnTo>
                  <a:cubicBezTo>
                    <a:pt x="140113" y="357210"/>
                    <a:pt x="143066" y="359115"/>
                    <a:pt x="146018" y="360829"/>
                  </a:cubicBezTo>
                  <a:lnTo>
                    <a:pt x="150590" y="363592"/>
                  </a:lnTo>
                  <a:lnTo>
                    <a:pt x="156115" y="366830"/>
                  </a:lnTo>
                  <a:cubicBezTo>
                    <a:pt x="156496" y="366925"/>
                    <a:pt x="156877" y="366925"/>
                    <a:pt x="157258" y="366830"/>
                  </a:cubicBezTo>
                  <a:cubicBezTo>
                    <a:pt x="157734" y="366830"/>
                    <a:pt x="157925" y="366164"/>
                    <a:pt x="157258" y="365401"/>
                  </a:cubicBezTo>
                  <a:lnTo>
                    <a:pt x="153734" y="348542"/>
                  </a:lnTo>
                  <a:lnTo>
                    <a:pt x="153734" y="346447"/>
                  </a:lnTo>
                  <a:lnTo>
                    <a:pt x="154496" y="346447"/>
                  </a:lnTo>
                  <a:cubicBezTo>
                    <a:pt x="155258" y="346447"/>
                    <a:pt x="155258" y="345780"/>
                    <a:pt x="155258" y="345590"/>
                  </a:cubicBezTo>
                  <a:cubicBezTo>
                    <a:pt x="155171" y="345297"/>
                    <a:pt x="154896" y="345101"/>
                    <a:pt x="154591" y="345113"/>
                  </a:cubicBezTo>
                  <a:lnTo>
                    <a:pt x="154115" y="345113"/>
                  </a:lnTo>
                  <a:lnTo>
                    <a:pt x="151829" y="345780"/>
                  </a:lnTo>
                  <a:lnTo>
                    <a:pt x="152305" y="345780"/>
                  </a:lnTo>
                  <a:lnTo>
                    <a:pt x="149447" y="345780"/>
                  </a:lnTo>
                  <a:cubicBezTo>
                    <a:pt x="149665" y="345131"/>
                    <a:pt x="149665" y="344428"/>
                    <a:pt x="149447" y="343780"/>
                  </a:cubicBezTo>
                  <a:cubicBezTo>
                    <a:pt x="149754" y="343897"/>
                    <a:pt x="150093" y="343897"/>
                    <a:pt x="150400" y="343780"/>
                  </a:cubicBezTo>
                  <a:cubicBezTo>
                    <a:pt x="150612" y="343228"/>
                    <a:pt x="150612" y="342617"/>
                    <a:pt x="150400" y="342065"/>
                  </a:cubicBezTo>
                  <a:cubicBezTo>
                    <a:pt x="150364" y="341877"/>
                    <a:pt x="150364" y="341682"/>
                    <a:pt x="150400" y="341494"/>
                  </a:cubicBezTo>
                  <a:cubicBezTo>
                    <a:pt x="153777" y="341032"/>
                    <a:pt x="157183" y="340809"/>
                    <a:pt x="160592" y="340827"/>
                  </a:cubicBezTo>
                  <a:cubicBezTo>
                    <a:pt x="169918" y="340921"/>
                    <a:pt x="179186" y="342332"/>
                    <a:pt x="188119" y="345018"/>
                  </a:cubicBezTo>
                  <a:cubicBezTo>
                    <a:pt x="194310" y="346828"/>
                    <a:pt x="199739" y="348828"/>
                    <a:pt x="205073" y="350828"/>
                  </a:cubicBezTo>
                  <a:cubicBezTo>
                    <a:pt x="218459" y="356638"/>
                    <a:pt x="232869" y="359714"/>
                    <a:pt x="247460" y="359877"/>
                  </a:cubicBezTo>
                  <a:lnTo>
                    <a:pt x="249746" y="359877"/>
                  </a:lnTo>
                  <a:cubicBezTo>
                    <a:pt x="264993" y="360036"/>
                    <a:pt x="280086" y="356816"/>
                    <a:pt x="293942" y="350447"/>
                  </a:cubicBezTo>
                  <a:cubicBezTo>
                    <a:pt x="299276" y="348352"/>
                    <a:pt x="304705" y="346256"/>
                    <a:pt x="311087" y="344446"/>
                  </a:cubicBezTo>
                  <a:cubicBezTo>
                    <a:pt x="320020" y="341763"/>
                    <a:pt x="329287" y="340352"/>
                    <a:pt x="338614" y="340255"/>
                  </a:cubicBezTo>
                  <a:cubicBezTo>
                    <a:pt x="342958" y="340231"/>
                    <a:pt x="347295" y="340614"/>
                    <a:pt x="351568" y="341398"/>
                  </a:cubicBezTo>
                  <a:cubicBezTo>
                    <a:pt x="351691" y="341697"/>
                    <a:pt x="351888" y="341959"/>
                    <a:pt x="352139" y="342161"/>
                  </a:cubicBezTo>
                  <a:cubicBezTo>
                    <a:pt x="351726" y="343255"/>
                    <a:pt x="352074" y="344490"/>
                    <a:pt x="352996" y="345209"/>
                  </a:cubicBezTo>
                  <a:cubicBezTo>
                    <a:pt x="353769" y="345690"/>
                    <a:pt x="354658" y="345953"/>
                    <a:pt x="355568" y="345970"/>
                  </a:cubicBezTo>
                  <a:cubicBezTo>
                    <a:pt x="357164" y="345804"/>
                    <a:pt x="358615" y="344974"/>
                    <a:pt x="359569" y="343685"/>
                  </a:cubicBezTo>
                  <a:cubicBezTo>
                    <a:pt x="367094" y="346351"/>
                    <a:pt x="371189" y="350352"/>
                    <a:pt x="371761" y="353210"/>
                  </a:cubicBezTo>
                  <a:cubicBezTo>
                    <a:pt x="371761" y="353876"/>
                    <a:pt x="371761" y="358448"/>
                    <a:pt x="370808" y="362735"/>
                  </a:cubicBezTo>
                  <a:cubicBezTo>
                    <a:pt x="369962" y="369048"/>
                    <a:pt x="369739" y="375428"/>
                    <a:pt x="370142" y="381785"/>
                  </a:cubicBezTo>
                  <a:cubicBezTo>
                    <a:pt x="370427" y="383641"/>
                    <a:pt x="369868" y="385527"/>
                    <a:pt x="368618" y="386928"/>
                  </a:cubicBezTo>
                  <a:cubicBezTo>
                    <a:pt x="365940" y="389081"/>
                    <a:pt x="362499" y="390045"/>
                    <a:pt x="359093" y="389595"/>
                  </a:cubicBezTo>
                  <a:cubicBezTo>
                    <a:pt x="355378" y="389595"/>
                    <a:pt x="351282" y="389595"/>
                    <a:pt x="349568" y="391786"/>
                  </a:cubicBezTo>
                  <a:cubicBezTo>
                    <a:pt x="348638" y="393048"/>
                    <a:pt x="348388" y="394686"/>
                    <a:pt x="348901" y="396167"/>
                  </a:cubicBezTo>
                  <a:cubicBezTo>
                    <a:pt x="349082" y="396253"/>
                    <a:pt x="349291" y="396253"/>
                    <a:pt x="349472" y="396167"/>
                  </a:cubicBezTo>
                  <a:cubicBezTo>
                    <a:pt x="349667" y="395950"/>
                    <a:pt x="349667" y="395622"/>
                    <a:pt x="349472" y="395405"/>
                  </a:cubicBezTo>
                  <a:cubicBezTo>
                    <a:pt x="348946" y="394390"/>
                    <a:pt x="348946" y="393182"/>
                    <a:pt x="349472" y="392167"/>
                  </a:cubicBezTo>
                  <a:cubicBezTo>
                    <a:pt x="350901" y="390452"/>
                    <a:pt x="354425" y="390357"/>
                    <a:pt x="358140" y="390452"/>
                  </a:cubicBezTo>
                  <a:cubicBezTo>
                    <a:pt x="361980" y="390946"/>
                    <a:pt x="365850" y="389805"/>
                    <a:pt x="368808" y="387309"/>
                  </a:cubicBezTo>
                  <a:cubicBezTo>
                    <a:pt x="370325" y="385704"/>
                    <a:pt x="371026" y="383494"/>
                    <a:pt x="370713" y="381308"/>
                  </a:cubicBezTo>
                  <a:cubicBezTo>
                    <a:pt x="370298" y="374952"/>
                    <a:pt x="370521" y="368570"/>
                    <a:pt x="371380" y="362258"/>
                  </a:cubicBezTo>
                  <a:cubicBezTo>
                    <a:pt x="374305" y="359000"/>
                    <a:pt x="378669" y="357426"/>
                    <a:pt x="383000" y="358067"/>
                  </a:cubicBezTo>
                  <a:lnTo>
                    <a:pt x="382429" y="357877"/>
                  </a:lnTo>
                  <a:close/>
                  <a:moveTo>
                    <a:pt x="401955" y="345304"/>
                  </a:moveTo>
                  <a:cubicBezTo>
                    <a:pt x="403384" y="343970"/>
                    <a:pt x="405003" y="342065"/>
                    <a:pt x="404813" y="341017"/>
                  </a:cubicBezTo>
                  <a:cubicBezTo>
                    <a:pt x="404622" y="339970"/>
                    <a:pt x="404813" y="340446"/>
                    <a:pt x="403860" y="340446"/>
                  </a:cubicBezTo>
                  <a:cubicBezTo>
                    <a:pt x="403356" y="340359"/>
                    <a:pt x="402840" y="340359"/>
                    <a:pt x="402336" y="340446"/>
                  </a:cubicBezTo>
                  <a:cubicBezTo>
                    <a:pt x="403358" y="339440"/>
                    <a:pt x="403940" y="338070"/>
                    <a:pt x="403955" y="336636"/>
                  </a:cubicBezTo>
                  <a:cubicBezTo>
                    <a:pt x="403955" y="335874"/>
                    <a:pt x="402908" y="335684"/>
                    <a:pt x="401669" y="336636"/>
                  </a:cubicBezTo>
                  <a:cubicBezTo>
                    <a:pt x="402717" y="335112"/>
                    <a:pt x="403384" y="333588"/>
                    <a:pt x="403098" y="332826"/>
                  </a:cubicBezTo>
                  <a:cubicBezTo>
                    <a:pt x="402812" y="332064"/>
                    <a:pt x="402241" y="332159"/>
                    <a:pt x="401384" y="332826"/>
                  </a:cubicBezTo>
                  <a:cubicBezTo>
                    <a:pt x="402050" y="331873"/>
                    <a:pt x="402622" y="330921"/>
                    <a:pt x="402336" y="330159"/>
                  </a:cubicBezTo>
                  <a:cubicBezTo>
                    <a:pt x="402050" y="329660"/>
                    <a:pt x="401459" y="329423"/>
                    <a:pt x="400907" y="329588"/>
                  </a:cubicBezTo>
                  <a:cubicBezTo>
                    <a:pt x="401514" y="329068"/>
                    <a:pt x="401833" y="328288"/>
                    <a:pt x="401765" y="327492"/>
                  </a:cubicBezTo>
                  <a:cubicBezTo>
                    <a:pt x="401672" y="326974"/>
                    <a:pt x="401177" y="326630"/>
                    <a:pt x="400659" y="326722"/>
                  </a:cubicBezTo>
                  <a:cubicBezTo>
                    <a:pt x="400646" y="326724"/>
                    <a:pt x="400634" y="326727"/>
                    <a:pt x="400621" y="326730"/>
                  </a:cubicBezTo>
                  <a:cubicBezTo>
                    <a:pt x="401045" y="326303"/>
                    <a:pt x="401256" y="325709"/>
                    <a:pt x="401193" y="325111"/>
                  </a:cubicBezTo>
                  <a:cubicBezTo>
                    <a:pt x="401104" y="324765"/>
                    <a:pt x="400787" y="324528"/>
                    <a:pt x="400431" y="324539"/>
                  </a:cubicBezTo>
                  <a:cubicBezTo>
                    <a:pt x="400595" y="324143"/>
                    <a:pt x="400595" y="323697"/>
                    <a:pt x="400431" y="323301"/>
                  </a:cubicBezTo>
                  <a:cubicBezTo>
                    <a:pt x="400389" y="322951"/>
                    <a:pt x="400114" y="322676"/>
                    <a:pt x="399764" y="322634"/>
                  </a:cubicBezTo>
                  <a:cubicBezTo>
                    <a:pt x="399891" y="322329"/>
                    <a:pt x="399891" y="321987"/>
                    <a:pt x="399764" y="321682"/>
                  </a:cubicBezTo>
                  <a:cubicBezTo>
                    <a:pt x="399694" y="321380"/>
                    <a:pt x="399480" y="321131"/>
                    <a:pt x="399193" y="321015"/>
                  </a:cubicBezTo>
                  <a:cubicBezTo>
                    <a:pt x="399331" y="320713"/>
                    <a:pt x="399331" y="320364"/>
                    <a:pt x="399193" y="320063"/>
                  </a:cubicBezTo>
                  <a:cubicBezTo>
                    <a:pt x="399243" y="319908"/>
                    <a:pt x="399243" y="319741"/>
                    <a:pt x="399193" y="319586"/>
                  </a:cubicBezTo>
                  <a:cubicBezTo>
                    <a:pt x="399312" y="319380"/>
                    <a:pt x="399312" y="319126"/>
                    <a:pt x="399193" y="318919"/>
                  </a:cubicBezTo>
                  <a:cubicBezTo>
                    <a:pt x="398851" y="318674"/>
                    <a:pt x="398773" y="318198"/>
                    <a:pt x="399017" y="317857"/>
                  </a:cubicBezTo>
                  <a:cubicBezTo>
                    <a:pt x="399066" y="317789"/>
                    <a:pt x="399125" y="317730"/>
                    <a:pt x="399193" y="317681"/>
                  </a:cubicBezTo>
                  <a:cubicBezTo>
                    <a:pt x="399319" y="317376"/>
                    <a:pt x="399319" y="317034"/>
                    <a:pt x="399193" y="316729"/>
                  </a:cubicBezTo>
                  <a:cubicBezTo>
                    <a:pt x="402262" y="315448"/>
                    <a:pt x="405252" y="313985"/>
                    <a:pt x="408146" y="312347"/>
                  </a:cubicBezTo>
                  <a:cubicBezTo>
                    <a:pt x="408053" y="313234"/>
                    <a:pt x="408053" y="314127"/>
                    <a:pt x="408146" y="315014"/>
                  </a:cubicBezTo>
                  <a:lnTo>
                    <a:pt x="408146" y="314347"/>
                  </a:lnTo>
                  <a:lnTo>
                    <a:pt x="407670" y="314347"/>
                  </a:lnTo>
                  <a:lnTo>
                    <a:pt x="407670" y="313776"/>
                  </a:lnTo>
                  <a:lnTo>
                    <a:pt x="407670" y="315586"/>
                  </a:lnTo>
                  <a:cubicBezTo>
                    <a:pt x="407517" y="315851"/>
                    <a:pt x="407517" y="316178"/>
                    <a:pt x="407670" y="316443"/>
                  </a:cubicBezTo>
                  <a:lnTo>
                    <a:pt x="407670" y="317110"/>
                  </a:lnTo>
                  <a:cubicBezTo>
                    <a:pt x="407534" y="317346"/>
                    <a:pt x="407534" y="317636"/>
                    <a:pt x="407670" y="317872"/>
                  </a:cubicBezTo>
                  <a:cubicBezTo>
                    <a:pt x="407543" y="318177"/>
                    <a:pt x="407543" y="318519"/>
                    <a:pt x="407670" y="318824"/>
                  </a:cubicBezTo>
                  <a:cubicBezTo>
                    <a:pt x="407584" y="319005"/>
                    <a:pt x="407584" y="319215"/>
                    <a:pt x="407670" y="319396"/>
                  </a:cubicBezTo>
                  <a:cubicBezTo>
                    <a:pt x="407532" y="319698"/>
                    <a:pt x="407532" y="320046"/>
                    <a:pt x="407670" y="320348"/>
                  </a:cubicBezTo>
                  <a:cubicBezTo>
                    <a:pt x="407440" y="320466"/>
                    <a:pt x="407268" y="320673"/>
                    <a:pt x="407194" y="320920"/>
                  </a:cubicBezTo>
                  <a:cubicBezTo>
                    <a:pt x="407005" y="321311"/>
                    <a:pt x="407005" y="321767"/>
                    <a:pt x="407194" y="322158"/>
                  </a:cubicBezTo>
                  <a:cubicBezTo>
                    <a:pt x="406910" y="322224"/>
                    <a:pt x="406688" y="322446"/>
                    <a:pt x="406622" y="322729"/>
                  </a:cubicBezTo>
                  <a:cubicBezTo>
                    <a:pt x="406615" y="323283"/>
                    <a:pt x="406860" y="323809"/>
                    <a:pt x="407289" y="324158"/>
                  </a:cubicBezTo>
                  <a:cubicBezTo>
                    <a:pt x="406622" y="324158"/>
                    <a:pt x="406432" y="324158"/>
                    <a:pt x="406432" y="324920"/>
                  </a:cubicBezTo>
                  <a:cubicBezTo>
                    <a:pt x="406432" y="325682"/>
                    <a:pt x="406432" y="326159"/>
                    <a:pt x="407384" y="326825"/>
                  </a:cubicBezTo>
                  <a:cubicBezTo>
                    <a:pt x="406894" y="326748"/>
                    <a:pt x="406416" y="327027"/>
                    <a:pt x="406241" y="327492"/>
                  </a:cubicBezTo>
                  <a:cubicBezTo>
                    <a:pt x="406241" y="328159"/>
                    <a:pt x="406241" y="329016"/>
                    <a:pt x="407289" y="329873"/>
                  </a:cubicBezTo>
                  <a:cubicBezTo>
                    <a:pt x="406337" y="329873"/>
                    <a:pt x="406051" y="329873"/>
                    <a:pt x="405956" y="330445"/>
                  </a:cubicBezTo>
                  <a:cubicBezTo>
                    <a:pt x="405860" y="331016"/>
                    <a:pt x="405956" y="332540"/>
                    <a:pt x="407480" y="333874"/>
                  </a:cubicBezTo>
                  <a:cubicBezTo>
                    <a:pt x="406432" y="333874"/>
                    <a:pt x="405765" y="333874"/>
                    <a:pt x="405575" y="334445"/>
                  </a:cubicBezTo>
                  <a:cubicBezTo>
                    <a:pt x="405384" y="335017"/>
                    <a:pt x="406241" y="336636"/>
                    <a:pt x="407384" y="337874"/>
                  </a:cubicBezTo>
                  <a:lnTo>
                    <a:pt x="406337" y="337874"/>
                  </a:lnTo>
                  <a:cubicBezTo>
                    <a:pt x="405894" y="337814"/>
                    <a:pt x="405479" y="338105"/>
                    <a:pt x="405384" y="338541"/>
                  </a:cubicBezTo>
                  <a:cubicBezTo>
                    <a:pt x="405384" y="339779"/>
                    <a:pt x="408051" y="342256"/>
                    <a:pt x="409575" y="343113"/>
                  </a:cubicBezTo>
                  <a:lnTo>
                    <a:pt x="401955" y="345304"/>
                  </a:lnTo>
                  <a:close/>
                  <a:moveTo>
                    <a:pt x="423482" y="338160"/>
                  </a:moveTo>
                  <a:cubicBezTo>
                    <a:pt x="423593" y="337885"/>
                    <a:pt x="423593" y="337578"/>
                    <a:pt x="423482" y="337303"/>
                  </a:cubicBezTo>
                  <a:lnTo>
                    <a:pt x="422910" y="336350"/>
                  </a:lnTo>
                  <a:cubicBezTo>
                    <a:pt x="422662" y="336143"/>
                    <a:pt x="422300" y="336143"/>
                    <a:pt x="422053" y="336350"/>
                  </a:cubicBezTo>
                  <a:cubicBezTo>
                    <a:pt x="421845" y="336598"/>
                    <a:pt x="421845" y="336960"/>
                    <a:pt x="422053" y="337207"/>
                  </a:cubicBezTo>
                  <a:lnTo>
                    <a:pt x="422624" y="338160"/>
                  </a:lnTo>
                  <a:cubicBezTo>
                    <a:pt x="422592" y="338699"/>
                    <a:pt x="422592" y="339240"/>
                    <a:pt x="422624" y="339779"/>
                  </a:cubicBezTo>
                  <a:cubicBezTo>
                    <a:pt x="422357" y="340203"/>
                    <a:pt x="421887" y="340456"/>
                    <a:pt x="421386" y="340446"/>
                  </a:cubicBezTo>
                  <a:cubicBezTo>
                    <a:pt x="421624" y="339188"/>
                    <a:pt x="421273" y="337889"/>
                    <a:pt x="420434" y="336922"/>
                  </a:cubicBezTo>
                  <a:cubicBezTo>
                    <a:pt x="420136" y="336705"/>
                    <a:pt x="419719" y="336769"/>
                    <a:pt x="419502" y="337067"/>
                  </a:cubicBezTo>
                  <a:cubicBezTo>
                    <a:pt x="419392" y="337217"/>
                    <a:pt x="419350" y="337406"/>
                    <a:pt x="419386" y="337589"/>
                  </a:cubicBezTo>
                  <a:cubicBezTo>
                    <a:pt x="420186" y="338541"/>
                    <a:pt x="420434" y="339836"/>
                    <a:pt x="420053" y="341017"/>
                  </a:cubicBezTo>
                  <a:cubicBezTo>
                    <a:pt x="420053" y="341589"/>
                    <a:pt x="420053" y="341684"/>
                    <a:pt x="419386" y="341684"/>
                  </a:cubicBezTo>
                  <a:lnTo>
                    <a:pt x="418243" y="341684"/>
                  </a:lnTo>
                  <a:cubicBezTo>
                    <a:pt x="418684" y="339781"/>
                    <a:pt x="418412" y="337782"/>
                    <a:pt x="417481" y="336065"/>
                  </a:cubicBezTo>
                  <a:cubicBezTo>
                    <a:pt x="417233" y="335857"/>
                    <a:pt x="416871" y="335857"/>
                    <a:pt x="416624" y="336065"/>
                  </a:cubicBezTo>
                  <a:cubicBezTo>
                    <a:pt x="416429" y="336282"/>
                    <a:pt x="416429" y="336609"/>
                    <a:pt x="416624" y="336826"/>
                  </a:cubicBezTo>
                  <a:cubicBezTo>
                    <a:pt x="417499" y="338394"/>
                    <a:pt x="417705" y="340249"/>
                    <a:pt x="417195" y="341970"/>
                  </a:cubicBezTo>
                  <a:cubicBezTo>
                    <a:pt x="416946" y="342136"/>
                    <a:pt x="416749" y="342366"/>
                    <a:pt x="416624" y="342637"/>
                  </a:cubicBezTo>
                  <a:lnTo>
                    <a:pt x="416052" y="342637"/>
                  </a:lnTo>
                  <a:lnTo>
                    <a:pt x="416052" y="341684"/>
                  </a:lnTo>
                  <a:cubicBezTo>
                    <a:pt x="416598" y="339883"/>
                    <a:pt x="416598" y="337961"/>
                    <a:pt x="416052" y="336160"/>
                  </a:cubicBezTo>
                  <a:cubicBezTo>
                    <a:pt x="415835" y="335965"/>
                    <a:pt x="415507" y="335965"/>
                    <a:pt x="415290" y="336160"/>
                  </a:cubicBezTo>
                  <a:cubicBezTo>
                    <a:pt x="415096" y="336377"/>
                    <a:pt x="415096" y="336705"/>
                    <a:pt x="415290" y="336922"/>
                  </a:cubicBezTo>
                  <a:cubicBezTo>
                    <a:pt x="415782" y="338504"/>
                    <a:pt x="415782" y="340197"/>
                    <a:pt x="415290" y="341779"/>
                  </a:cubicBezTo>
                  <a:lnTo>
                    <a:pt x="414623" y="341779"/>
                  </a:lnTo>
                  <a:cubicBezTo>
                    <a:pt x="414052" y="342256"/>
                    <a:pt x="413290" y="342827"/>
                    <a:pt x="412528" y="342541"/>
                  </a:cubicBezTo>
                  <a:cubicBezTo>
                    <a:pt x="411766" y="342256"/>
                    <a:pt x="410432" y="337969"/>
                    <a:pt x="411385" y="332445"/>
                  </a:cubicBezTo>
                  <a:cubicBezTo>
                    <a:pt x="411672" y="330232"/>
                    <a:pt x="411444" y="327983"/>
                    <a:pt x="410718" y="325873"/>
                  </a:cubicBezTo>
                  <a:cubicBezTo>
                    <a:pt x="409937" y="323425"/>
                    <a:pt x="409937" y="320796"/>
                    <a:pt x="410718" y="318348"/>
                  </a:cubicBezTo>
                  <a:cubicBezTo>
                    <a:pt x="411149" y="316661"/>
                    <a:pt x="411149" y="314892"/>
                    <a:pt x="410718" y="313204"/>
                  </a:cubicBezTo>
                  <a:cubicBezTo>
                    <a:pt x="410631" y="312285"/>
                    <a:pt x="410631" y="311361"/>
                    <a:pt x="410718" y="310442"/>
                  </a:cubicBezTo>
                  <a:lnTo>
                    <a:pt x="422815" y="303584"/>
                  </a:lnTo>
                  <a:lnTo>
                    <a:pt x="422815" y="304251"/>
                  </a:lnTo>
                  <a:cubicBezTo>
                    <a:pt x="420612" y="309244"/>
                    <a:pt x="419884" y="314764"/>
                    <a:pt x="420719" y="320158"/>
                  </a:cubicBezTo>
                  <a:cubicBezTo>
                    <a:pt x="421672" y="322825"/>
                    <a:pt x="422434" y="325396"/>
                    <a:pt x="423005" y="327587"/>
                  </a:cubicBezTo>
                  <a:lnTo>
                    <a:pt x="423005" y="328730"/>
                  </a:lnTo>
                  <a:cubicBezTo>
                    <a:pt x="423005" y="328730"/>
                    <a:pt x="423005" y="329588"/>
                    <a:pt x="423767" y="330064"/>
                  </a:cubicBezTo>
                  <a:cubicBezTo>
                    <a:pt x="423903" y="330635"/>
                    <a:pt x="424128" y="331181"/>
                    <a:pt x="424434" y="331683"/>
                  </a:cubicBezTo>
                  <a:cubicBezTo>
                    <a:pt x="425401" y="333802"/>
                    <a:pt x="425258" y="336262"/>
                    <a:pt x="424053" y="338255"/>
                  </a:cubicBezTo>
                  <a:lnTo>
                    <a:pt x="423482" y="338160"/>
                  </a:lnTo>
                  <a:close/>
                  <a:moveTo>
                    <a:pt x="424434" y="333588"/>
                  </a:moveTo>
                  <a:lnTo>
                    <a:pt x="424434" y="332731"/>
                  </a:lnTo>
                  <a:lnTo>
                    <a:pt x="425291" y="333207"/>
                  </a:lnTo>
                  <a:lnTo>
                    <a:pt x="424434" y="333588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B5F2811-E7A4-42A2-A020-150B4BC447C8}"/>
                </a:ext>
              </a:extLst>
            </p:cNvPr>
            <p:cNvSpPr/>
            <p:nvPr/>
          </p:nvSpPr>
          <p:spPr>
            <a:xfrm>
              <a:off x="9206579" y="3489668"/>
              <a:ext cx="371475" cy="285750"/>
            </a:xfrm>
            <a:custGeom>
              <a:avLst/>
              <a:gdLst>
                <a:gd name="connsiteX0" fmla="*/ 7144 w 371475"/>
                <a:gd name="connsiteY0" fmla="*/ 10954 h 285750"/>
                <a:gd name="connsiteX1" fmla="*/ 54388 w 371475"/>
                <a:gd name="connsiteY1" fmla="*/ 107728 h 285750"/>
                <a:gd name="connsiteX2" fmla="*/ 59627 w 371475"/>
                <a:gd name="connsiteY2" fmla="*/ 104299 h 285750"/>
                <a:gd name="connsiteX3" fmla="*/ 11430 w 371475"/>
                <a:gd name="connsiteY3" fmla="*/ 7144 h 285750"/>
                <a:gd name="connsiteX4" fmla="*/ 8477 w 371475"/>
                <a:gd name="connsiteY4" fmla="*/ 7810 h 285750"/>
                <a:gd name="connsiteX5" fmla="*/ 7144 w 371475"/>
                <a:gd name="connsiteY5" fmla="*/ 10954 h 285750"/>
                <a:gd name="connsiteX6" fmla="*/ 129445 w 371475"/>
                <a:gd name="connsiteY6" fmla="*/ 248698 h 285750"/>
                <a:gd name="connsiteX7" fmla="*/ 65627 w 371475"/>
                <a:gd name="connsiteY7" fmla="*/ 119634 h 285750"/>
                <a:gd name="connsiteX8" fmla="*/ 62293 w 371475"/>
                <a:gd name="connsiteY8" fmla="*/ 121158 h 285750"/>
                <a:gd name="connsiteX9" fmla="*/ 133064 w 371475"/>
                <a:gd name="connsiteY9" fmla="*/ 266986 h 285750"/>
                <a:gd name="connsiteX10" fmla="*/ 129445 w 371475"/>
                <a:gd name="connsiteY10" fmla="*/ 248698 h 285750"/>
                <a:gd name="connsiteX11" fmla="*/ 316706 w 371475"/>
                <a:gd name="connsiteY11" fmla="*/ 241268 h 285750"/>
                <a:gd name="connsiteX12" fmla="*/ 360426 w 371475"/>
                <a:gd name="connsiteY12" fmla="*/ 153257 h 285750"/>
                <a:gd name="connsiteX13" fmla="*/ 368808 w 371475"/>
                <a:gd name="connsiteY13" fmla="*/ 154019 h 285750"/>
                <a:gd name="connsiteX14" fmla="*/ 308420 w 371475"/>
                <a:gd name="connsiteY14" fmla="*/ 279940 h 285750"/>
                <a:gd name="connsiteX15" fmla="*/ 316706 w 371475"/>
                <a:gd name="connsiteY15" fmla="*/ 241268 h 285750"/>
                <a:gd name="connsiteX16" fmla="*/ 274892 w 371475"/>
                <a:gd name="connsiteY16" fmla="*/ 128873 h 285750"/>
                <a:gd name="connsiteX17" fmla="*/ 274130 w 371475"/>
                <a:gd name="connsiteY17" fmla="*/ 128873 h 285750"/>
                <a:gd name="connsiteX18" fmla="*/ 223457 w 371475"/>
                <a:gd name="connsiteY18" fmla="*/ 119348 h 285750"/>
                <a:gd name="connsiteX19" fmla="*/ 173165 w 371475"/>
                <a:gd name="connsiteY19" fmla="*/ 128873 h 285750"/>
                <a:gd name="connsiteX20" fmla="*/ 170545 w 371475"/>
                <a:gd name="connsiteY20" fmla="*/ 127778 h 285750"/>
                <a:gd name="connsiteX21" fmla="*/ 171641 w 371475"/>
                <a:gd name="connsiteY21" fmla="*/ 125159 h 285750"/>
                <a:gd name="connsiteX22" fmla="*/ 223457 w 371475"/>
                <a:gd name="connsiteY22" fmla="*/ 115634 h 285750"/>
                <a:gd name="connsiteX23" fmla="*/ 275654 w 371475"/>
                <a:gd name="connsiteY23" fmla="*/ 125159 h 285750"/>
                <a:gd name="connsiteX24" fmla="*/ 276617 w 371475"/>
                <a:gd name="connsiteY24" fmla="*/ 127818 h 285750"/>
                <a:gd name="connsiteX25" fmla="*/ 274892 w 371475"/>
                <a:gd name="connsiteY25" fmla="*/ 128969 h 285750"/>
                <a:gd name="connsiteX26" fmla="*/ 274892 w 371475"/>
                <a:gd name="connsiteY26" fmla="*/ 128873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71475" h="285750">
                  <a:moveTo>
                    <a:pt x="7144" y="10954"/>
                  </a:moveTo>
                  <a:lnTo>
                    <a:pt x="54388" y="107728"/>
                  </a:lnTo>
                  <a:lnTo>
                    <a:pt x="59627" y="104299"/>
                  </a:lnTo>
                  <a:lnTo>
                    <a:pt x="11430" y="7144"/>
                  </a:lnTo>
                  <a:lnTo>
                    <a:pt x="8477" y="7810"/>
                  </a:lnTo>
                  <a:lnTo>
                    <a:pt x="7144" y="10954"/>
                  </a:lnTo>
                  <a:close/>
                  <a:moveTo>
                    <a:pt x="129445" y="248698"/>
                  </a:moveTo>
                  <a:lnTo>
                    <a:pt x="65627" y="119634"/>
                  </a:lnTo>
                  <a:cubicBezTo>
                    <a:pt x="65627" y="119634"/>
                    <a:pt x="64770" y="118396"/>
                    <a:pt x="62293" y="121158"/>
                  </a:cubicBezTo>
                  <a:lnTo>
                    <a:pt x="133064" y="266986"/>
                  </a:lnTo>
                  <a:lnTo>
                    <a:pt x="129445" y="248698"/>
                  </a:lnTo>
                  <a:close/>
                  <a:moveTo>
                    <a:pt x="316706" y="241268"/>
                  </a:moveTo>
                  <a:lnTo>
                    <a:pt x="360426" y="153257"/>
                  </a:lnTo>
                  <a:lnTo>
                    <a:pt x="368808" y="154019"/>
                  </a:lnTo>
                  <a:lnTo>
                    <a:pt x="308420" y="279940"/>
                  </a:lnTo>
                  <a:lnTo>
                    <a:pt x="316706" y="241268"/>
                  </a:lnTo>
                  <a:close/>
                  <a:moveTo>
                    <a:pt x="274892" y="128873"/>
                  </a:moveTo>
                  <a:lnTo>
                    <a:pt x="274130" y="128873"/>
                  </a:lnTo>
                  <a:cubicBezTo>
                    <a:pt x="257927" y="122752"/>
                    <a:pt x="240775" y="119528"/>
                    <a:pt x="223457" y="119348"/>
                  </a:cubicBezTo>
                  <a:cubicBezTo>
                    <a:pt x="206262" y="119537"/>
                    <a:pt x="189237" y="122762"/>
                    <a:pt x="173165" y="128873"/>
                  </a:cubicBezTo>
                  <a:cubicBezTo>
                    <a:pt x="172139" y="129294"/>
                    <a:pt x="170966" y="128804"/>
                    <a:pt x="170545" y="127778"/>
                  </a:cubicBezTo>
                  <a:cubicBezTo>
                    <a:pt x="170124" y="126752"/>
                    <a:pt x="170615" y="125580"/>
                    <a:pt x="171641" y="125159"/>
                  </a:cubicBezTo>
                  <a:cubicBezTo>
                    <a:pt x="188200" y="118897"/>
                    <a:pt x="205752" y="115670"/>
                    <a:pt x="223457" y="115634"/>
                  </a:cubicBezTo>
                  <a:cubicBezTo>
                    <a:pt x="241285" y="115664"/>
                    <a:pt x="258964" y="118889"/>
                    <a:pt x="275654" y="125159"/>
                  </a:cubicBezTo>
                  <a:cubicBezTo>
                    <a:pt x="276654" y="125627"/>
                    <a:pt x="277085" y="126818"/>
                    <a:pt x="276617" y="127818"/>
                  </a:cubicBezTo>
                  <a:cubicBezTo>
                    <a:pt x="276301" y="128493"/>
                    <a:pt x="275636" y="128936"/>
                    <a:pt x="274892" y="128969"/>
                  </a:cubicBezTo>
                  <a:lnTo>
                    <a:pt x="274892" y="128873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A2900C7-83ED-4BF8-9B8B-76F6B8B59285}"/>
                </a:ext>
              </a:extLst>
            </p:cNvPr>
            <p:cNvSpPr/>
            <p:nvPr/>
          </p:nvSpPr>
          <p:spPr>
            <a:xfrm>
              <a:off x="9208549" y="3543294"/>
              <a:ext cx="85725" cy="95250"/>
            </a:xfrm>
            <a:custGeom>
              <a:avLst/>
              <a:gdLst>
                <a:gd name="connsiteX0" fmla="*/ 84422 w 85725"/>
                <a:gd name="connsiteY0" fmla="*/ 89535 h 95250"/>
                <a:gd name="connsiteX1" fmla="*/ 74897 w 85725"/>
                <a:gd name="connsiteY1" fmla="*/ 88202 h 95250"/>
                <a:gd name="connsiteX2" fmla="*/ 74897 w 85725"/>
                <a:gd name="connsiteY2" fmla="*/ 85725 h 95250"/>
                <a:gd name="connsiteX3" fmla="*/ 85470 w 85725"/>
                <a:gd name="connsiteY3" fmla="*/ 87344 h 95250"/>
                <a:gd name="connsiteX4" fmla="*/ 84422 w 85725"/>
                <a:gd name="connsiteY4" fmla="*/ 89535 h 95250"/>
                <a:gd name="connsiteX5" fmla="*/ 50323 w 85725"/>
                <a:gd name="connsiteY5" fmla="*/ 89535 h 95250"/>
                <a:gd name="connsiteX6" fmla="*/ 48799 w 85725"/>
                <a:gd name="connsiteY6" fmla="*/ 87535 h 95250"/>
                <a:gd name="connsiteX7" fmla="*/ 65087 w 85725"/>
                <a:gd name="connsiteY7" fmla="*/ 85439 h 95250"/>
                <a:gd name="connsiteX8" fmla="*/ 68801 w 85725"/>
                <a:gd name="connsiteY8" fmla="*/ 85439 h 95250"/>
                <a:gd name="connsiteX9" fmla="*/ 68801 w 85725"/>
                <a:gd name="connsiteY9" fmla="*/ 87916 h 95250"/>
                <a:gd name="connsiteX10" fmla="*/ 64991 w 85725"/>
                <a:gd name="connsiteY10" fmla="*/ 87916 h 95250"/>
                <a:gd name="connsiteX11" fmla="*/ 50323 w 85725"/>
                <a:gd name="connsiteY11" fmla="*/ 89535 h 95250"/>
                <a:gd name="connsiteX12" fmla="*/ 15747 w 85725"/>
                <a:gd name="connsiteY12" fmla="*/ 82867 h 95250"/>
                <a:gd name="connsiteX13" fmla="*/ 8413 w 85725"/>
                <a:gd name="connsiteY13" fmla="*/ 81058 h 95250"/>
                <a:gd name="connsiteX14" fmla="*/ 7651 w 85725"/>
                <a:gd name="connsiteY14" fmla="*/ 71533 h 95250"/>
                <a:gd name="connsiteX15" fmla="*/ 11080 w 85725"/>
                <a:gd name="connsiteY15" fmla="*/ 64579 h 95250"/>
                <a:gd name="connsiteX16" fmla="*/ 14699 w 85725"/>
                <a:gd name="connsiteY16" fmla="*/ 57436 h 95250"/>
                <a:gd name="connsiteX17" fmla="*/ 16985 w 85725"/>
                <a:gd name="connsiteY17" fmla="*/ 52578 h 95250"/>
                <a:gd name="connsiteX18" fmla="*/ 19557 w 85725"/>
                <a:gd name="connsiteY18" fmla="*/ 48768 h 95250"/>
                <a:gd name="connsiteX19" fmla="*/ 23272 w 85725"/>
                <a:gd name="connsiteY19" fmla="*/ 41910 h 95250"/>
                <a:gd name="connsiteX20" fmla="*/ 26225 w 85725"/>
                <a:gd name="connsiteY20" fmla="*/ 35052 h 95250"/>
                <a:gd name="connsiteX21" fmla="*/ 28320 w 85725"/>
                <a:gd name="connsiteY21" fmla="*/ 32957 h 95250"/>
                <a:gd name="connsiteX22" fmla="*/ 37083 w 85725"/>
                <a:gd name="connsiteY22" fmla="*/ 22860 h 95250"/>
                <a:gd name="connsiteX23" fmla="*/ 38702 w 85725"/>
                <a:gd name="connsiteY23" fmla="*/ 24765 h 95250"/>
                <a:gd name="connsiteX24" fmla="*/ 30701 w 85725"/>
                <a:gd name="connsiteY24" fmla="*/ 34576 h 95250"/>
                <a:gd name="connsiteX25" fmla="*/ 28130 w 85725"/>
                <a:gd name="connsiteY25" fmla="*/ 37338 h 95250"/>
                <a:gd name="connsiteX26" fmla="*/ 31749 w 85725"/>
                <a:gd name="connsiteY26" fmla="*/ 41148 h 95250"/>
                <a:gd name="connsiteX27" fmla="*/ 38036 w 85725"/>
                <a:gd name="connsiteY27" fmla="*/ 55721 h 95250"/>
                <a:gd name="connsiteX28" fmla="*/ 39369 w 85725"/>
                <a:gd name="connsiteY28" fmla="*/ 61151 h 95250"/>
                <a:gd name="connsiteX29" fmla="*/ 39369 w 85725"/>
                <a:gd name="connsiteY29" fmla="*/ 62675 h 95250"/>
                <a:gd name="connsiteX30" fmla="*/ 43560 w 85725"/>
                <a:gd name="connsiteY30" fmla="*/ 60960 h 95250"/>
                <a:gd name="connsiteX31" fmla="*/ 52133 w 85725"/>
                <a:gd name="connsiteY31" fmla="*/ 53340 h 95250"/>
                <a:gd name="connsiteX32" fmla="*/ 60800 w 85725"/>
                <a:gd name="connsiteY32" fmla="*/ 50197 h 95250"/>
                <a:gd name="connsiteX33" fmla="*/ 62705 w 85725"/>
                <a:gd name="connsiteY33" fmla="*/ 50197 h 95250"/>
                <a:gd name="connsiteX34" fmla="*/ 65944 w 85725"/>
                <a:gd name="connsiteY34" fmla="*/ 51435 h 95250"/>
                <a:gd name="connsiteX35" fmla="*/ 66611 w 85725"/>
                <a:gd name="connsiteY35" fmla="*/ 53340 h 95250"/>
                <a:gd name="connsiteX36" fmla="*/ 69278 w 85725"/>
                <a:gd name="connsiteY36" fmla="*/ 54769 h 95250"/>
                <a:gd name="connsiteX37" fmla="*/ 69278 w 85725"/>
                <a:gd name="connsiteY37" fmla="*/ 57626 h 95250"/>
                <a:gd name="connsiteX38" fmla="*/ 70135 w 85725"/>
                <a:gd name="connsiteY38" fmla="*/ 60579 h 95250"/>
                <a:gd name="connsiteX39" fmla="*/ 69659 w 85725"/>
                <a:gd name="connsiteY39" fmla="*/ 61817 h 95250"/>
                <a:gd name="connsiteX40" fmla="*/ 70325 w 85725"/>
                <a:gd name="connsiteY40" fmla="*/ 63056 h 95250"/>
                <a:gd name="connsiteX41" fmla="*/ 68135 w 85725"/>
                <a:gd name="connsiteY41" fmla="*/ 68294 h 95250"/>
                <a:gd name="connsiteX42" fmla="*/ 66039 w 85725"/>
                <a:gd name="connsiteY42" fmla="*/ 68770 h 95250"/>
                <a:gd name="connsiteX43" fmla="*/ 64420 w 85725"/>
                <a:gd name="connsiteY43" fmla="*/ 66865 h 95250"/>
                <a:gd name="connsiteX44" fmla="*/ 62229 w 85725"/>
                <a:gd name="connsiteY44" fmla="*/ 66865 h 95250"/>
                <a:gd name="connsiteX45" fmla="*/ 59753 w 85725"/>
                <a:gd name="connsiteY45" fmla="*/ 68199 h 95250"/>
                <a:gd name="connsiteX46" fmla="*/ 54609 w 85725"/>
                <a:gd name="connsiteY46" fmla="*/ 68961 h 95250"/>
                <a:gd name="connsiteX47" fmla="*/ 52704 w 85725"/>
                <a:gd name="connsiteY47" fmla="*/ 68961 h 95250"/>
                <a:gd name="connsiteX48" fmla="*/ 29273 w 85725"/>
                <a:gd name="connsiteY48" fmla="*/ 80486 h 95250"/>
                <a:gd name="connsiteX49" fmla="*/ 18224 w 85725"/>
                <a:gd name="connsiteY49" fmla="*/ 82105 h 95250"/>
                <a:gd name="connsiteX50" fmla="*/ 15747 w 85725"/>
                <a:gd name="connsiteY50" fmla="*/ 82867 h 95250"/>
                <a:gd name="connsiteX51" fmla="*/ 25939 w 85725"/>
                <a:gd name="connsiteY51" fmla="*/ 42672 h 95250"/>
                <a:gd name="connsiteX52" fmla="*/ 21748 w 85725"/>
                <a:gd name="connsiteY52" fmla="*/ 49530 h 95250"/>
                <a:gd name="connsiteX53" fmla="*/ 19271 w 85725"/>
                <a:gd name="connsiteY53" fmla="*/ 53150 h 95250"/>
                <a:gd name="connsiteX54" fmla="*/ 17176 w 85725"/>
                <a:gd name="connsiteY54" fmla="*/ 57626 h 95250"/>
                <a:gd name="connsiteX55" fmla="*/ 13271 w 85725"/>
                <a:gd name="connsiteY55" fmla="*/ 65246 h 95250"/>
                <a:gd name="connsiteX56" fmla="*/ 10223 w 85725"/>
                <a:gd name="connsiteY56" fmla="*/ 71438 h 95250"/>
                <a:gd name="connsiteX57" fmla="*/ 10223 w 85725"/>
                <a:gd name="connsiteY57" fmla="*/ 79153 h 95250"/>
                <a:gd name="connsiteX58" fmla="*/ 17938 w 85725"/>
                <a:gd name="connsiteY58" fmla="*/ 79915 h 95250"/>
                <a:gd name="connsiteX59" fmla="*/ 28511 w 85725"/>
                <a:gd name="connsiteY59" fmla="*/ 78391 h 95250"/>
                <a:gd name="connsiteX60" fmla="*/ 51085 w 85725"/>
                <a:gd name="connsiteY60" fmla="*/ 67246 h 95250"/>
                <a:gd name="connsiteX61" fmla="*/ 54323 w 85725"/>
                <a:gd name="connsiteY61" fmla="*/ 66675 h 95250"/>
                <a:gd name="connsiteX62" fmla="*/ 59276 w 85725"/>
                <a:gd name="connsiteY62" fmla="*/ 66389 h 95250"/>
                <a:gd name="connsiteX63" fmla="*/ 61181 w 85725"/>
                <a:gd name="connsiteY63" fmla="*/ 65341 h 95250"/>
                <a:gd name="connsiteX64" fmla="*/ 63467 w 85725"/>
                <a:gd name="connsiteY64" fmla="*/ 64484 h 95250"/>
                <a:gd name="connsiteX65" fmla="*/ 65849 w 85725"/>
                <a:gd name="connsiteY65" fmla="*/ 64484 h 95250"/>
                <a:gd name="connsiteX66" fmla="*/ 66420 w 85725"/>
                <a:gd name="connsiteY66" fmla="*/ 65913 h 95250"/>
                <a:gd name="connsiteX67" fmla="*/ 67754 w 85725"/>
                <a:gd name="connsiteY67" fmla="*/ 63341 h 95250"/>
                <a:gd name="connsiteX68" fmla="*/ 67182 w 85725"/>
                <a:gd name="connsiteY68" fmla="*/ 62770 h 95250"/>
                <a:gd name="connsiteX69" fmla="*/ 64134 w 85725"/>
                <a:gd name="connsiteY69" fmla="*/ 61913 h 95250"/>
                <a:gd name="connsiteX70" fmla="*/ 66801 w 85725"/>
                <a:gd name="connsiteY70" fmla="*/ 60960 h 95250"/>
                <a:gd name="connsiteX71" fmla="*/ 67563 w 85725"/>
                <a:gd name="connsiteY71" fmla="*/ 60293 h 95250"/>
                <a:gd name="connsiteX72" fmla="*/ 66801 w 85725"/>
                <a:gd name="connsiteY72" fmla="*/ 58769 h 95250"/>
                <a:gd name="connsiteX73" fmla="*/ 66230 w 85725"/>
                <a:gd name="connsiteY73" fmla="*/ 58102 h 95250"/>
                <a:gd name="connsiteX74" fmla="*/ 66230 w 85725"/>
                <a:gd name="connsiteY74" fmla="*/ 57340 h 95250"/>
                <a:gd name="connsiteX75" fmla="*/ 66230 w 85725"/>
                <a:gd name="connsiteY75" fmla="*/ 56102 h 95250"/>
                <a:gd name="connsiteX76" fmla="*/ 64325 w 85725"/>
                <a:gd name="connsiteY76" fmla="*/ 56102 h 95250"/>
                <a:gd name="connsiteX77" fmla="*/ 63658 w 85725"/>
                <a:gd name="connsiteY77" fmla="*/ 56102 h 95250"/>
                <a:gd name="connsiteX78" fmla="*/ 63658 w 85725"/>
                <a:gd name="connsiteY78" fmla="*/ 53531 h 95250"/>
                <a:gd name="connsiteX79" fmla="*/ 60705 w 85725"/>
                <a:gd name="connsiteY79" fmla="*/ 53531 h 95250"/>
                <a:gd name="connsiteX80" fmla="*/ 54038 w 85725"/>
                <a:gd name="connsiteY80" fmla="*/ 55721 h 95250"/>
                <a:gd name="connsiteX81" fmla="*/ 44513 w 85725"/>
                <a:gd name="connsiteY81" fmla="*/ 64008 h 95250"/>
                <a:gd name="connsiteX82" fmla="*/ 37559 w 85725"/>
                <a:gd name="connsiteY82" fmla="*/ 66484 h 95250"/>
                <a:gd name="connsiteX83" fmla="*/ 30416 w 85725"/>
                <a:gd name="connsiteY83" fmla="*/ 66484 h 95250"/>
                <a:gd name="connsiteX84" fmla="*/ 24986 w 85725"/>
                <a:gd name="connsiteY84" fmla="*/ 66484 h 95250"/>
                <a:gd name="connsiteX85" fmla="*/ 28796 w 85725"/>
                <a:gd name="connsiteY85" fmla="*/ 64389 h 95250"/>
                <a:gd name="connsiteX86" fmla="*/ 34702 w 85725"/>
                <a:gd name="connsiteY86" fmla="*/ 58007 h 95250"/>
                <a:gd name="connsiteX87" fmla="*/ 35464 w 85725"/>
                <a:gd name="connsiteY87" fmla="*/ 56674 h 95250"/>
                <a:gd name="connsiteX88" fmla="*/ 27558 w 85725"/>
                <a:gd name="connsiteY88" fmla="*/ 41053 h 95250"/>
                <a:gd name="connsiteX89" fmla="*/ 26796 w 85725"/>
                <a:gd name="connsiteY89" fmla="*/ 42196 h 95250"/>
                <a:gd name="connsiteX90" fmla="*/ 25939 w 85725"/>
                <a:gd name="connsiteY90" fmla="*/ 42672 h 95250"/>
                <a:gd name="connsiteX91" fmla="*/ 33178 w 85725"/>
                <a:gd name="connsiteY91" fmla="*/ 63341 h 95250"/>
                <a:gd name="connsiteX92" fmla="*/ 37178 w 85725"/>
                <a:gd name="connsiteY92" fmla="*/ 63341 h 95250"/>
                <a:gd name="connsiteX93" fmla="*/ 36321 w 85725"/>
                <a:gd name="connsiteY93" fmla="*/ 59436 h 95250"/>
                <a:gd name="connsiteX94" fmla="*/ 33178 w 85725"/>
                <a:gd name="connsiteY94" fmla="*/ 63341 h 95250"/>
                <a:gd name="connsiteX95" fmla="*/ 42703 w 85725"/>
                <a:gd name="connsiteY95" fmla="*/ 22098 h 95250"/>
                <a:gd name="connsiteX96" fmla="*/ 41846 w 85725"/>
                <a:gd name="connsiteY96" fmla="*/ 19717 h 95250"/>
                <a:gd name="connsiteX97" fmla="*/ 56800 w 85725"/>
                <a:gd name="connsiteY97" fmla="*/ 13335 h 95250"/>
                <a:gd name="connsiteX98" fmla="*/ 58514 w 85725"/>
                <a:gd name="connsiteY98" fmla="*/ 7144 h 95250"/>
                <a:gd name="connsiteX99" fmla="*/ 60896 w 85725"/>
                <a:gd name="connsiteY99" fmla="*/ 7715 h 95250"/>
                <a:gd name="connsiteX100" fmla="*/ 58991 w 85725"/>
                <a:gd name="connsiteY100" fmla="*/ 14288 h 95250"/>
                <a:gd name="connsiteX101" fmla="*/ 42608 w 85725"/>
                <a:gd name="connsiteY101" fmla="*/ 22098 h 95250"/>
                <a:gd name="connsiteX102" fmla="*/ 42703 w 85725"/>
                <a:gd name="connsiteY102" fmla="*/ 22098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85725" h="95250">
                  <a:moveTo>
                    <a:pt x="84422" y="89535"/>
                  </a:moveTo>
                  <a:cubicBezTo>
                    <a:pt x="81293" y="88809"/>
                    <a:pt x="78105" y="88362"/>
                    <a:pt x="74897" y="88202"/>
                  </a:cubicBezTo>
                  <a:lnTo>
                    <a:pt x="74897" y="85725"/>
                  </a:lnTo>
                  <a:cubicBezTo>
                    <a:pt x="78469" y="85916"/>
                    <a:pt x="82012" y="86458"/>
                    <a:pt x="85470" y="87344"/>
                  </a:cubicBezTo>
                  <a:lnTo>
                    <a:pt x="84422" y="89535"/>
                  </a:lnTo>
                  <a:close/>
                  <a:moveTo>
                    <a:pt x="50323" y="89535"/>
                  </a:moveTo>
                  <a:lnTo>
                    <a:pt x="48799" y="87535"/>
                  </a:lnTo>
                  <a:cubicBezTo>
                    <a:pt x="53980" y="85534"/>
                    <a:pt x="59568" y="84815"/>
                    <a:pt x="65087" y="85439"/>
                  </a:cubicBezTo>
                  <a:lnTo>
                    <a:pt x="68801" y="85439"/>
                  </a:lnTo>
                  <a:lnTo>
                    <a:pt x="68801" y="87916"/>
                  </a:lnTo>
                  <a:lnTo>
                    <a:pt x="64991" y="87916"/>
                  </a:lnTo>
                  <a:cubicBezTo>
                    <a:pt x="60043" y="87511"/>
                    <a:pt x="55063" y="88061"/>
                    <a:pt x="50323" y="89535"/>
                  </a:cubicBezTo>
                  <a:close/>
                  <a:moveTo>
                    <a:pt x="15747" y="82867"/>
                  </a:moveTo>
                  <a:cubicBezTo>
                    <a:pt x="9746" y="82867"/>
                    <a:pt x="8794" y="81534"/>
                    <a:pt x="8413" y="81058"/>
                  </a:cubicBezTo>
                  <a:cubicBezTo>
                    <a:pt x="7042" y="78073"/>
                    <a:pt x="6772" y="74698"/>
                    <a:pt x="7651" y="71533"/>
                  </a:cubicBezTo>
                  <a:cubicBezTo>
                    <a:pt x="8373" y="69031"/>
                    <a:pt x="9534" y="66676"/>
                    <a:pt x="11080" y="64579"/>
                  </a:cubicBezTo>
                  <a:cubicBezTo>
                    <a:pt x="12534" y="62332"/>
                    <a:pt x="13747" y="59938"/>
                    <a:pt x="14699" y="57436"/>
                  </a:cubicBezTo>
                  <a:cubicBezTo>
                    <a:pt x="15327" y="55756"/>
                    <a:pt x="16092" y="54132"/>
                    <a:pt x="16985" y="52578"/>
                  </a:cubicBezTo>
                  <a:cubicBezTo>
                    <a:pt x="17843" y="51244"/>
                    <a:pt x="18700" y="50006"/>
                    <a:pt x="19557" y="48768"/>
                  </a:cubicBezTo>
                  <a:cubicBezTo>
                    <a:pt x="20998" y="46597"/>
                    <a:pt x="22241" y="44303"/>
                    <a:pt x="23272" y="41910"/>
                  </a:cubicBezTo>
                  <a:cubicBezTo>
                    <a:pt x="21938" y="38481"/>
                    <a:pt x="24415" y="36481"/>
                    <a:pt x="26225" y="35052"/>
                  </a:cubicBezTo>
                  <a:cubicBezTo>
                    <a:pt x="27047" y="34490"/>
                    <a:pt x="27758" y="33779"/>
                    <a:pt x="28320" y="32957"/>
                  </a:cubicBezTo>
                  <a:cubicBezTo>
                    <a:pt x="30594" y="29080"/>
                    <a:pt x="33565" y="25657"/>
                    <a:pt x="37083" y="22860"/>
                  </a:cubicBezTo>
                  <a:lnTo>
                    <a:pt x="38702" y="24765"/>
                  </a:lnTo>
                  <a:cubicBezTo>
                    <a:pt x="35445" y="27505"/>
                    <a:pt x="32731" y="30833"/>
                    <a:pt x="30701" y="34576"/>
                  </a:cubicBezTo>
                  <a:cubicBezTo>
                    <a:pt x="30037" y="35659"/>
                    <a:pt x="29162" y="36598"/>
                    <a:pt x="28130" y="37338"/>
                  </a:cubicBezTo>
                  <a:cubicBezTo>
                    <a:pt x="28892" y="37338"/>
                    <a:pt x="29749" y="38005"/>
                    <a:pt x="31749" y="41148"/>
                  </a:cubicBezTo>
                  <a:cubicBezTo>
                    <a:pt x="34673" y="45606"/>
                    <a:pt x="36797" y="50540"/>
                    <a:pt x="38036" y="55721"/>
                  </a:cubicBezTo>
                  <a:cubicBezTo>
                    <a:pt x="38702" y="57464"/>
                    <a:pt x="39150" y="59293"/>
                    <a:pt x="39369" y="61151"/>
                  </a:cubicBezTo>
                  <a:lnTo>
                    <a:pt x="39369" y="62675"/>
                  </a:lnTo>
                  <a:cubicBezTo>
                    <a:pt x="40817" y="62246"/>
                    <a:pt x="42227" y="61674"/>
                    <a:pt x="43560" y="60960"/>
                  </a:cubicBezTo>
                  <a:cubicBezTo>
                    <a:pt x="47012" y="59180"/>
                    <a:pt x="49960" y="56559"/>
                    <a:pt x="52133" y="53340"/>
                  </a:cubicBezTo>
                  <a:cubicBezTo>
                    <a:pt x="54206" y="50753"/>
                    <a:pt x="57550" y="49540"/>
                    <a:pt x="60800" y="50197"/>
                  </a:cubicBezTo>
                  <a:lnTo>
                    <a:pt x="62705" y="50197"/>
                  </a:lnTo>
                  <a:cubicBezTo>
                    <a:pt x="63919" y="50081"/>
                    <a:pt x="65117" y="50540"/>
                    <a:pt x="65944" y="51435"/>
                  </a:cubicBezTo>
                  <a:cubicBezTo>
                    <a:pt x="66369" y="51980"/>
                    <a:pt x="66604" y="52649"/>
                    <a:pt x="66611" y="53340"/>
                  </a:cubicBezTo>
                  <a:cubicBezTo>
                    <a:pt x="67673" y="53377"/>
                    <a:pt x="68658" y="53905"/>
                    <a:pt x="69278" y="54769"/>
                  </a:cubicBezTo>
                  <a:cubicBezTo>
                    <a:pt x="69720" y="55670"/>
                    <a:pt x="69720" y="56725"/>
                    <a:pt x="69278" y="57626"/>
                  </a:cubicBezTo>
                  <a:cubicBezTo>
                    <a:pt x="69945" y="58457"/>
                    <a:pt x="70254" y="59520"/>
                    <a:pt x="70135" y="60579"/>
                  </a:cubicBezTo>
                  <a:cubicBezTo>
                    <a:pt x="70069" y="61022"/>
                    <a:pt x="69906" y="61445"/>
                    <a:pt x="69659" y="61817"/>
                  </a:cubicBezTo>
                  <a:cubicBezTo>
                    <a:pt x="69974" y="62173"/>
                    <a:pt x="70202" y="62596"/>
                    <a:pt x="70325" y="63056"/>
                  </a:cubicBezTo>
                  <a:cubicBezTo>
                    <a:pt x="70486" y="65054"/>
                    <a:pt x="69670" y="67006"/>
                    <a:pt x="68135" y="68294"/>
                  </a:cubicBezTo>
                  <a:cubicBezTo>
                    <a:pt x="67601" y="68870"/>
                    <a:pt x="66769" y="69058"/>
                    <a:pt x="66039" y="68770"/>
                  </a:cubicBezTo>
                  <a:cubicBezTo>
                    <a:pt x="65138" y="68562"/>
                    <a:pt x="64480" y="67788"/>
                    <a:pt x="64420" y="66865"/>
                  </a:cubicBezTo>
                  <a:lnTo>
                    <a:pt x="62229" y="66865"/>
                  </a:lnTo>
                  <a:cubicBezTo>
                    <a:pt x="61459" y="67407"/>
                    <a:pt x="60628" y="67854"/>
                    <a:pt x="59753" y="68199"/>
                  </a:cubicBezTo>
                  <a:cubicBezTo>
                    <a:pt x="58090" y="68729"/>
                    <a:pt x="56353" y="68986"/>
                    <a:pt x="54609" y="68961"/>
                  </a:cubicBezTo>
                  <a:lnTo>
                    <a:pt x="52704" y="68961"/>
                  </a:lnTo>
                  <a:cubicBezTo>
                    <a:pt x="45869" y="74531"/>
                    <a:pt x="37856" y="78472"/>
                    <a:pt x="29273" y="80486"/>
                  </a:cubicBezTo>
                  <a:cubicBezTo>
                    <a:pt x="25648" y="81369"/>
                    <a:pt x="21949" y="81911"/>
                    <a:pt x="18224" y="82105"/>
                  </a:cubicBezTo>
                  <a:lnTo>
                    <a:pt x="15747" y="82867"/>
                  </a:lnTo>
                  <a:close/>
                  <a:moveTo>
                    <a:pt x="25939" y="42672"/>
                  </a:moveTo>
                  <a:cubicBezTo>
                    <a:pt x="24767" y="45088"/>
                    <a:pt x="23364" y="47385"/>
                    <a:pt x="21748" y="49530"/>
                  </a:cubicBezTo>
                  <a:lnTo>
                    <a:pt x="19271" y="53150"/>
                  </a:lnTo>
                  <a:cubicBezTo>
                    <a:pt x="18460" y="54586"/>
                    <a:pt x="17759" y="56083"/>
                    <a:pt x="17176" y="57626"/>
                  </a:cubicBezTo>
                  <a:cubicBezTo>
                    <a:pt x="16157" y="60302"/>
                    <a:pt x="14848" y="62857"/>
                    <a:pt x="13271" y="65246"/>
                  </a:cubicBezTo>
                  <a:cubicBezTo>
                    <a:pt x="11886" y="67107"/>
                    <a:pt x="10853" y="69206"/>
                    <a:pt x="10223" y="71438"/>
                  </a:cubicBezTo>
                  <a:cubicBezTo>
                    <a:pt x="9373" y="73939"/>
                    <a:pt x="9373" y="76651"/>
                    <a:pt x="10223" y="79153"/>
                  </a:cubicBezTo>
                  <a:cubicBezTo>
                    <a:pt x="10223" y="79153"/>
                    <a:pt x="12413" y="80201"/>
                    <a:pt x="17938" y="79915"/>
                  </a:cubicBezTo>
                  <a:cubicBezTo>
                    <a:pt x="21502" y="79735"/>
                    <a:pt x="25041" y="79224"/>
                    <a:pt x="28511" y="78391"/>
                  </a:cubicBezTo>
                  <a:cubicBezTo>
                    <a:pt x="36788" y="76450"/>
                    <a:pt x="44511" y="72638"/>
                    <a:pt x="51085" y="67246"/>
                  </a:cubicBezTo>
                  <a:cubicBezTo>
                    <a:pt x="52085" y="66743"/>
                    <a:pt x="53211" y="66545"/>
                    <a:pt x="54323" y="66675"/>
                  </a:cubicBezTo>
                  <a:cubicBezTo>
                    <a:pt x="55981" y="66865"/>
                    <a:pt x="57657" y="66770"/>
                    <a:pt x="59276" y="66389"/>
                  </a:cubicBezTo>
                  <a:cubicBezTo>
                    <a:pt x="59949" y="66114"/>
                    <a:pt x="60588" y="65763"/>
                    <a:pt x="61181" y="65341"/>
                  </a:cubicBezTo>
                  <a:cubicBezTo>
                    <a:pt x="61802" y="64768"/>
                    <a:pt x="62623" y="64460"/>
                    <a:pt x="63467" y="64484"/>
                  </a:cubicBezTo>
                  <a:cubicBezTo>
                    <a:pt x="64209" y="64078"/>
                    <a:pt x="65107" y="64078"/>
                    <a:pt x="65849" y="64484"/>
                  </a:cubicBezTo>
                  <a:cubicBezTo>
                    <a:pt x="66268" y="64834"/>
                    <a:pt x="66482" y="65371"/>
                    <a:pt x="66420" y="65913"/>
                  </a:cubicBezTo>
                  <a:cubicBezTo>
                    <a:pt x="67163" y="65247"/>
                    <a:pt x="67637" y="64332"/>
                    <a:pt x="67754" y="63341"/>
                  </a:cubicBezTo>
                  <a:lnTo>
                    <a:pt x="67182" y="62770"/>
                  </a:lnTo>
                  <a:lnTo>
                    <a:pt x="64134" y="61913"/>
                  </a:lnTo>
                  <a:lnTo>
                    <a:pt x="66801" y="60960"/>
                  </a:lnTo>
                  <a:cubicBezTo>
                    <a:pt x="66801" y="60960"/>
                    <a:pt x="67468" y="60960"/>
                    <a:pt x="67563" y="60293"/>
                  </a:cubicBezTo>
                  <a:cubicBezTo>
                    <a:pt x="67658" y="59626"/>
                    <a:pt x="67563" y="59436"/>
                    <a:pt x="66801" y="58769"/>
                  </a:cubicBezTo>
                  <a:lnTo>
                    <a:pt x="66230" y="58102"/>
                  </a:lnTo>
                  <a:lnTo>
                    <a:pt x="66230" y="57340"/>
                  </a:lnTo>
                  <a:cubicBezTo>
                    <a:pt x="66327" y="56934"/>
                    <a:pt x="66327" y="56509"/>
                    <a:pt x="66230" y="56102"/>
                  </a:cubicBezTo>
                  <a:cubicBezTo>
                    <a:pt x="65598" y="56014"/>
                    <a:pt x="64956" y="56014"/>
                    <a:pt x="64325" y="56102"/>
                  </a:cubicBezTo>
                  <a:lnTo>
                    <a:pt x="63658" y="56102"/>
                  </a:lnTo>
                  <a:lnTo>
                    <a:pt x="63658" y="53531"/>
                  </a:lnTo>
                  <a:lnTo>
                    <a:pt x="60705" y="53531"/>
                  </a:lnTo>
                  <a:cubicBezTo>
                    <a:pt x="57562" y="53531"/>
                    <a:pt x="55752" y="53531"/>
                    <a:pt x="54038" y="55721"/>
                  </a:cubicBezTo>
                  <a:cubicBezTo>
                    <a:pt x="51610" y="59240"/>
                    <a:pt x="48334" y="62091"/>
                    <a:pt x="44513" y="64008"/>
                  </a:cubicBezTo>
                  <a:cubicBezTo>
                    <a:pt x="42341" y="65197"/>
                    <a:pt x="39994" y="66033"/>
                    <a:pt x="37559" y="66484"/>
                  </a:cubicBezTo>
                  <a:cubicBezTo>
                    <a:pt x="35185" y="66733"/>
                    <a:pt x="32790" y="66733"/>
                    <a:pt x="30416" y="66484"/>
                  </a:cubicBezTo>
                  <a:lnTo>
                    <a:pt x="24986" y="66484"/>
                  </a:lnTo>
                  <a:lnTo>
                    <a:pt x="28796" y="64389"/>
                  </a:lnTo>
                  <a:cubicBezTo>
                    <a:pt x="31396" y="62948"/>
                    <a:pt x="33466" y="60711"/>
                    <a:pt x="34702" y="58007"/>
                  </a:cubicBezTo>
                  <a:lnTo>
                    <a:pt x="35464" y="56674"/>
                  </a:lnTo>
                  <a:cubicBezTo>
                    <a:pt x="33794" y="51032"/>
                    <a:pt x="31116" y="45739"/>
                    <a:pt x="27558" y="41053"/>
                  </a:cubicBezTo>
                  <a:lnTo>
                    <a:pt x="26796" y="42196"/>
                  </a:lnTo>
                  <a:cubicBezTo>
                    <a:pt x="26521" y="42372"/>
                    <a:pt x="26234" y="42531"/>
                    <a:pt x="25939" y="42672"/>
                  </a:cubicBezTo>
                  <a:close/>
                  <a:moveTo>
                    <a:pt x="33178" y="63341"/>
                  </a:moveTo>
                  <a:cubicBezTo>
                    <a:pt x="34511" y="63456"/>
                    <a:pt x="35845" y="63456"/>
                    <a:pt x="37178" y="63341"/>
                  </a:cubicBezTo>
                  <a:lnTo>
                    <a:pt x="36321" y="59436"/>
                  </a:lnTo>
                  <a:cubicBezTo>
                    <a:pt x="35485" y="60895"/>
                    <a:pt x="34424" y="62213"/>
                    <a:pt x="33178" y="63341"/>
                  </a:cubicBezTo>
                  <a:close/>
                  <a:moveTo>
                    <a:pt x="42703" y="22098"/>
                  </a:moveTo>
                  <a:lnTo>
                    <a:pt x="41846" y="19717"/>
                  </a:lnTo>
                  <a:cubicBezTo>
                    <a:pt x="47097" y="18278"/>
                    <a:pt x="52128" y="16132"/>
                    <a:pt x="56800" y="13335"/>
                  </a:cubicBezTo>
                  <a:cubicBezTo>
                    <a:pt x="56800" y="13335"/>
                    <a:pt x="57943" y="10001"/>
                    <a:pt x="58514" y="7144"/>
                  </a:cubicBezTo>
                  <a:lnTo>
                    <a:pt x="60896" y="7715"/>
                  </a:lnTo>
                  <a:cubicBezTo>
                    <a:pt x="60229" y="10763"/>
                    <a:pt x="59086" y="14097"/>
                    <a:pt x="58991" y="14288"/>
                  </a:cubicBezTo>
                  <a:cubicBezTo>
                    <a:pt x="57943" y="16573"/>
                    <a:pt x="52895" y="18574"/>
                    <a:pt x="42608" y="22098"/>
                  </a:cubicBezTo>
                  <a:lnTo>
                    <a:pt x="42703" y="22098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BB10CB8-D7D5-468A-BDCA-79376AF24465}"/>
                </a:ext>
              </a:extLst>
            </p:cNvPr>
            <p:cNvSpPr/>
            <p:nvPr/>
          </p:nvSpPr>
          <p:spPr>
            <a:xfrm>
              <a:off x="9230561" y="3553569"/>
              <a:ext cx="95250" cy="266700"/>
            </a:xfrm>
            <a:custGeom>
              <a:avLst/>
              <a:gdLst>
                <a:gd name="connsiteX0" fmla="*/ 47741 w 95250"/>
                <a:gd name="connsiteY0" fmla="*/ 262616 h 266700"/>
                <a:gd name="connsiteX1" fmla="*/ 44312 w 95250"/>
                <a:gd name="connsiteY1" fmla="*/ 260235 h 266700"/>
                <a:gd name="connsiteX2" fmla="*/ 38216 w 95250"/>
                <a:gd name="connsiteY2" fmla="*/ 257282 h 266700"/>
                <a:gd name="connsiteX3" fmla="*/ 30787 w 95250"/>
                <a:gd name="connsiteY3" fmla="*/ 257853 h 266700"/>
                <a:gd name="connsiteX4" fmla="*/ 28501 w 95250"/>
                <a:gd name="connsiteY4" fmla="*/ 259663 h 266700"/>
                <a:gd name="connsiteX5" fmla="*/ 27072 w 95250"/>
                <a:gd name="connsiteY5" fmla="*/ 259663 h 266700"/>
                <a:gd name="connsiteX6" fmla="*/ 25453 w 95250"/>
                <a:gd name="connsiteY6" fmla="*/ 257377 h 266700"/>
                <a:gd name="connsiteX7" fmla="*/ 9165 w 95250"/>
                <a:gd name="connsiteY7" fmla="*/ 255663 h 266700"/>
                <a:gd name="connsiteX8" fmla="*/ 8689 w 95250"/>
                <a:gd name="connsiteY8" fmla="*/ 250710 h 266700"/>
                <a:gd name="connsiteX9" fmla="*/ 8689 w 95250"/>
                <a:gd name="connsiteY9" fmla="*/ 241185 h 266700"/>
                <a:gd name="connsiteX10" fmla="*/ 7165 w 95250"/>
                <a:gd name="connsiteY10" fmla="*/ 193560 h 266700"/>
                <a:gd name="connsiteX11" fmla="*/ 7165 w 95250"/>
                <a:gd name="connsiteY11" fmla="*/ 188607 h 266700"/>
                <a:gd name="connsiteX12" fmla="*/ 9546 w 95250"/>
                <a:gd name="connsiteY12" fmla="*/ 170890 h 266700"/>
                <a:gd name="connsiteX13" fmla="*/ 10880 w 95250"/>
                <a:gd name="connsiteY13" fmla="*/ 143458 h 266700"/>
                <a:gd name="connsiteX14" fmla="*/ 11927 w 95250"/>
                <a:gd name="connsiteY14" fmla="*/ 114883 h 266700"/>
                <a:gd name="connsiteX15" fmla="*/ 20309 w 95250"/>
                <a:gd name="connsiteY15" fmla="*/ 91642 h 266700"/>
                <a:gd name="connsiteX16" fmla="*/ 25453 w 95250"/>
                <a:gd name="connsiteY16" fmla="*/ 78307 h 266700"/>
                <a:gd name="connsiteX17" fmla="*/ 18214 w 95250"/>
                <a:gd name="connsiteY17" fmla="*/ 65734 h 266700"/>
                <a:gd name="connsiteX18" fmla="*/ 20500 w 95250"/>
                <a:gd name="connsiteY18" fmla="*/ 64877 h 266700"/>
                <a:gd name="connsiteX19" fmla="*/ 28025 w 95250"/>
                <a:gd name="connsiteY19" fmla="*/ 77355 h 266700"/>
                <a:gd name="connsiteX20" fmla="*/ 28025 w 95250"/>
                <a:gd name="connsiteY20" fmla="*/ 78021 h 266700"/>
                <a:gd name="connsiteX21" fmla="*/ 22595 w 95250"/>
                <a:gd name="connsiteY21" fmla="*/ 92595 h 266700"/>
                <a:gd name="connsiteX22" fmla="*/ 14309 w 95250"/>
                <a:gd name="connsiteY22" fmla="*/ 115359 h 266700"/>
                <a:gd name="connsiteX23" fmla="*/ 13261 w 95250"/>
                <a:gd name="connsiteY23" fmla="*/ 143934 h 266700"/>
                <a:gd name="connsiteX24" fmla="*/ 11737 w 95250"/>
                <a:gd name="connsiteY24" fmla="*/ 172509 h 266700"/>
                <a:gd name="connsiteX25" fmla="*/ 9451 w 95250"/>
                <a:gd name="connsiteY25" fmla="*/ 189559 h 266700"/>
                <a:gd name="connsiteX26" fmla="*/ 9451 w 95250"/>
                <a:gd name="connsiteY26" fmla="*/ 194607 h 266700"/>
                <a:gd name="connsiteX27" fmla="*/ 10975 w 95250"/>
                <a:gd name="connsiteY27" fmla="*/ 241470 h 266700"/>
                <a:gd name="connsiteX28" fmla="*/ 10975 w 95250"/>
                <a:gd name="connsiteY28" fmla="*/ 250995 h 266700"/>
                <a:gd name="connsiteX29" fmla="*/ 10975 w 95250"/>
                <a:gd name="connsiteY29" fmla="*/ 254520 h 266700"/>
                <a:gd name="connsiteX30" fmla="*/ 24881 w 95250"/>
                <a:gd name="connsiteY30" fmla="*/ 254520 h 266700"/>
                <a:gd name="connsiteX31" fmla="*/ 26501 w 95250"/>
                <a:gd name="connsiteY31" fmla="*/ 256044 h 266700"/>
                <a:gd name="connsiteX32" fmla="*/ 27167 w 95250"/>
                <a:gd name="connsiteY32" fmla="*/ 256044 h 266700"/>
                <a:gd name="connsiteX33" fmla="*/ 28406 w 95250"/>
                <a:gd name="connsiteY33" fmla="*/ 254996 h 266700"/>
                <a:gd name="connsiteX34" fmla="*/ 37931 w 95250"/>
                <a:gd name="connsiteY34" fmla="*/ 253758 h 266700"/>
                <a:gd name="connsiteX35" fmla="*/ 42884 w 95250"/>
                <a:gd name="connsiteY35" fmla="*/ 254710 h 266700"/>
                <a:gd name="connsiteX36" fmla="*/ 46122 w 95250"/>
                <a:gd name="connsiteY36" fmla="*/ 257949 h 266700"/>
                <a:gd name="connsiteX37" fmla="*/ 47551 w 95250"/>
                <a:gd name="connsiteY37" fmla="*/ 259187 h 266700"/>
                <a:gd name="connsiteX38" fmla="*/ 49170 w 95250"/>
                <a:gd name="connsiteY38" fmla="*/ 259187 h 266700"/>
                <a:gd name="connsiteX39" fmla="*/ 49170 w 95250"/>
                <a:gd name="connsiteY39" fmla="*/ 258044 h 266700"/>
                <a:gd name="connsiteX40" fmla="*/ 50218 w 95250"/>
                <a:gd name="connsiteY40" fmla="*/ 254710 h 266700"/>
                <a:gd name="connsiteX41" fmla="*/ 58886 w 95250"/>
                <a:gd name="connsiteY41" fmla="*/ 255472 h 266700"/>
                <a:gd name="connsiteX42" fmla="*/ 61648 w 95250"/>
                <a:gd name="connsiteY42" fmla="*/ 255472 h 266700"/>
                <a:gd name="connsiteX43" fmla="*/ 64601 w 95250"/>
                <a:gd name="connsiteY43" fmla="*/ 255472 h 266700"/>
                <a:gd name="connsiteX44" fmla="*/ 67839 w 95250"/>
                <a:gd name="connsiteY44" fmla="*/ 255948 h 266700"/>
                <a:gd name="connsiteX45" fmla="*/ 71840 w 95250"/>
                <a:gd name="connsiteY45" fmla="*/ 256615 h 266700"/>
                <a:gd name="connsiteX46" fmla="*/ 75269 w 95250"/>
                <a:gd name="connsiteY46" fmla="*/ 255472 h 266700"/>
                <a:gd name="connsiteX47" fmla="*/ 78602 w 95250"/>
                <a:gd name="connsiteY47" fmla="*/ 253853 h 266700"/>
                <a:gd name="connsiteX48" fmla="*/ 86603 w 95250"/>
                <a:gd name="connsiteY48" fmla="*/ 253853 h 266700"/>
                <a:gd name="connsiteX49" fmla="*/ 86603 w 95250"/>
                <a:gd name="connsiteY49" fmla="*/ 252234 h 266700"/>
                <a:gd name="connsiteX50" fmla="*/ 85651 w 95250"/>
                <a:gd name="connsiteY50" fmla="*/ 249757 h 266700"/>
                <a:gd name="connsiteX51" fmla="*/ 82317 w 95250"/>
                <a:gd name="connsiteY51" fmla="*/ 221849 h 266700"/>
                <a:gd name="connsiteX52" fmla="*/ 79745 w 95250"/>
                <a:gd name="connsiteY52" fmla="*/ 206704 h 266700"/>
                <a:gd name="connsiteX53" fmla="*/ 75269 w 95250"/>
                <a:gd name="connsiteY53" fmla="*/ 180225 h 266700"/>
                <a:gd name="connsiteX54" fmla="*/ 75269 w 95250"/>
                <a:gd name="connsiteY54" fmla="*/ 150983 h 266700"/>
                <a:gd name="connsiteX55" fmla="*/ 75269 w 95250"/>
                <a:gd name="connsiteY55" fmla="*/ 135743 h 266700"/>
                <a:gd name="connsiteX56" fmla="*/ 77745 w 95250"/>
                <a:gd name="connsiteY56" fmla="*/ 135743 h 266700"/>
                <a:gd name="connsiteX57" fmla="*/ 77745 w 95250"/>
                <a:gd name="connsiteY57" fmla="*/ 151364 h 266700"/>
                <a:gd name="connsiteX58" fmla="*/ 77745 w 95250"/>
                <a:gd name="connsiteY58" fmla="*/ 179939 h 266700"/>
                <a:gd name="connsiteX59" fmla="*/ 82222 w 95250"/>
                <a:gd name="connsiteY59" fmla="*/ 206133 h 266700"/>
                <a:gd name="connsiteX60" fmla="*/ 84889 w 95250"/>
                <a:gd name="connsiteY60" fmla="*/ 221754 h 266700"/>
                <a:gd name="connsiteX61" fmla="*/ 88127 w 95250"/>
                <a:gd name="connsiteY61" fmla="*/ 248709 h 266700"/>
                <a:gd name="connsiteX62" fmla="*/ 89747 w 95250"/>
                <a:gd name="connsiteY62" fmla="*/ 252710 h 266700"/>
                <a:gd name="connsiteX63" fmla="*/ 91080 w 95250"/>
                <a:gd name="connsiteY63" fmla="*/ 255472 h 266700"/>
                <a:gd name="connsiteX64" fmla="*/ 91080 w 95250"/>
                <a:gd name="connsiteY64" fmla="*/ 256425 h 266700"/>
                <a:gd name="connsiteX65" fmla="*/ 88699 w 95250"/>
                <a:gd name="connsiteY65" fmla="*/ 256425 h 266700"/>
                <a:gd name="connsiteX66" fmla="*/ 80603 w 95250"/>
                <a:gd name="connsiteY66" fmla="*/ 256425 h 266700"/>
                <a:gd name="connsiteX67" fmla="*/ 77840 w 95250"/>
                <a:gd name="connsiteY67" fmla="*/ 257758 h 266700"/>
                <a:gd name="connsiteX68" fmla="*/ 73078 w 95250"/>
                <a:gd name="connsiteY68" fmla="*/ 259282 h 266700"/>
                <a:gd name="connsiteX69" fmla="*/ 68601 w 95250"/>
                <a:gd name="connsiteY69" fmla="*/ 258615 h 266700"/>
                <a:gd name="connsiteX70" fmla="*/ 65839 w 95250"/>
                <a:gd name="connsiteY70" fmla="*/ 258615 h 266700"/>
                <a:gd name="connsiteX71" fmla="*/ 63362 w 95250"/>
                <a:gd name="connsiteY71" fmla="*/ 258615 h 266700"/>
                <a:gd name="connsiteX72" fmla="*/ 58790 w 95250"/>
                <a:gd name="connsiteY72" fmla="*/ 258615 h 266700"/>
                <a:gd name="connsiteX73" fmla="*/ 52694 w 95250"/>
                <a:gd name="connsiteY73" fmla="*/ 257949 h 266700"/>
                <a:gd name="connsiteX74" fmla="*/ 52694 w 95250"/>
                <a:gd name="connsiteY74" fmla="*/ 258520 h 266700"/>
                <a:gd name="connsiteX75" fmla="*/ 52694 w 95250"/>
                <a:gd name="connsiteY75" fmla="*/ 261759 h 266700"/>
                <a:gd name="connsiteX76" fmla="*/ 49265 w 95250"/>
                <a:gd name="connsiteY76" fmla="*/ 263092 h 266700"/>
                <a:gd name="connsiteX77" fmla="*/ 47741 w 95250"/>
                <a:gd name="connsiteY77" fmla="*/ 262616 h 266700"/>
                <a:gd name="connsiteX78" fmla="*/ 81174 w 95250"/>
                <a:gd name="connsiteY78" fmla="*/ 36397 h 266700"/>
                <a:gd name="connsiteX79" fmla="*/ 80031 w 95250"/>
                <a:gd name="connsiteY79" fmla="*/ 35540 h 266700"/>
                <a:gd name="connsiteX80" fmla="*/ 69363 w 95250"/>
                <a:gd name="connsiteY80" fmla="*/ 17919 h 266700"/>
                <a:gd name="connsiteX81" fmla="*/ 62886 w 95250"/>
                <a:gd name="connsiteY81" fmla="*/ 14490 h 266700"/>
                <a:gd name="connsiteX82" fmla="*/ 53361 w 95250"/>
                <a:gd name="connsiteY82" fmla="*/ 9346 h 266700"/>
                <a:gd name="connsiteX83" fmla="*/ 53218 w 95250"/>
                <a:gd name="connsiteY83" fmla="*/ 7584 h 266700"/>
                <a:gd name="connsiteX84" fmla="*/ 54980 w 95250"/>
                <a:gd name="connsiteY84" fmla="*/ 7441 h 266700"/>
                <a:gd name="connsiteX85" fmla="*/ 63839 w 95250"/>
                <a:gd name="connsiteY85" fmla="*/ 12108 h 266700"/>
                <a:gd name="connsiteX86" fmla="*/ 71173 w 95250"/>
                <a:gd name="connsiteY86" fmla="*/ 16014 h 266700"/>
                <a:gd name="connsiteX87" fmla="*/ 82508 w 95250"/>
                <a:gd name="connsiteY87" fmla="*/ 34587 h 266700"/>
                <a:gd name="connsiteX88" fmla="*/ 81797 w 95250"/>
                <a:gd name="connsiteY88" fmla="*/ 36188 h 266700"/>
                <a:gd name="connsiteX89" fmla="*/ 81746 w 95250"/>
                <a:gd name="connsiteY89" fmla="*/ 36207 h 266700"/>
                <a:gd name="connsiteX90" fmla="*/ 81174 w 95250"/>
                <a:gd name="connsiteY90" fmla="*/ 36397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95250" h="266700">
                  <a:moveTo>
                    <a:pt x="47741" y="262616"/>
                  </a:moveTo>
                  <a:cubicBezTo>
                    <a:pt x="46234" y="262551"/>
                    <a:pt x="44900" y="261624"/>
                    <a:pt x="44312" y="260235"/>
                  </a:cubicBezTo>
                  <a:cubicBezTo>
                    <a:pt x="43455" y="258806"/>
                    <a:pt x="42598" y="257282"/>
                    <a:pt x="38216" y="257282"/>
                  </a:cubicBezTo>
                  <a:cubicBezTo>
                    <a:pt x="32120" y="256710"/>
                    <a:pt x="31930" y="257282"/>
                    <a:pt x="30787" y="257853"/>
                  </a:cubicBezTo>
                  <a:cubicBezTo>
                    <a:pt x="30070" y="258512"/>
                    <a:pt x="29306" y="259116"/>
                    <a:pt x="28501" y="259663"/>
                  </a:cubicBezTo>
                  <a:cubicBezTo>
                    <a:pt x="28054" y="259900"/>
                    <a:pt x="27519" y="259900"/>
                    <a:pt x="27072" y="259663"/>
                  </a:cubicBezTo>
                  <a:cubicBezTo>
                    <a:pt x="26286" y="259110"/>
                    <a:pt x="25714" y="258302"/>
                    <a:pt x="25453" y="257377"/>
                  </a:cubicBezTo>
                  <a:cubicBezTo>
                    <a:pt x="19738" y="259187"/>
                    <a:pt x="12308" y="261473"/>
                    <a:pt x="9165" y="255663"/>
                  </a:cubicBezTo>
                  <a:cubicBezTo>
                    <a:pt x="8401" y="254127"/>
                    <a:pt x="8231" y="252363"/>
                    <a:pt x="8689" y="250710"/>
                  </a:cubicBezTo>
                  <a:cubicBezTo>
                    <a:pt x="9261" y="247561"/>
                    <a:pt x="9261" y="244334"/>
                    <a:pt x="8689" y="241185"/>
                  </a:cubicBezTo>
                  <a:cubicBezTo>
                    <a:pt x="8117" y="235374"/>
                    <a:pt x="6974" y="206323"/>
                    <a:pt x="7165" y="193560"/>
                  </a:cubicBezTo>
                  <a:lnTo>
                    <a:pt x="7165" y="188607"/>
                  </a:lnTo>
                  <a:cubicBezTo>
                    <a:pt x="7179" y="182622"/>
                    <a:pt x="7980" y="176666"/>
                    <a:pt x="9546" y="170890"/>
                  </a:cubicBezTo>
                  <a:cubicBezTo>
                    <a:pt x="11028" y="161826"/>
                    <a:pt x="11476" y="152623"/>
                    <a:pt x="10880" y="143458"/>
                  </a:cubicBezTo>
                  <a:cubicBezTo>
                    <a:pt x="10467" y="133921"/>
                    <a:pt x="10817" y="124365"/>
                    <a:pt x="11927" y="114883"/>
                  </a:cubicBezTo>
                  <a:cubicBezTo>
                    <a:pt x="14156" y="106939"/>
                    <a:pt x="16957" y="99167"/>
                    <a:pt x="20309" y="91642"/>
                  </a:cubicBezTo>
                  <a:cubicBezTo>
                    <a:pt x="22595" y="85927"/>
                    <a:pt x="24786" y="80593"/>
                    <a:pt x="25453" y="78307"/>
                  </a:cubicBezTo>
                  <a:cubicBezTo>
                    <a:pt x="22109" y="74726"/>
                    <a:pt x="19633" y="70424"/>
                    <a:pt x="18214" y="65734"/>
                  </a:cubicBezTo>
                  <a:lnTo>
                    <a:pt x="20500" y="64877"/>
                  </a:lnTo>
                  <a:cubicBezTo>
                    <a:pt x="21919" y="69601"/>
                    <a:pt x="24500" y="73897"/>
                    <a:pt x="28025" y="77355"/>
                  </a:cubicBezTo>
                  <a:lnTo>
                    <a:pt x="28025" y="78021"/>
                  </a:lnTo>
                  <a:cubicBezTo>
                    <a:pt x="26546" y="82996"/>
                    <a:pt x="24732" y="87865"/>
                    <a:pt x="22595" y="92595"/>
                  </a:cubicBezTo>
                  <a:cubicBezTo>
                    <a:pt x="19295" y="99976"/>
                    <a:pt x="16526" y="107583"/>
                    <a:pt x="14309" y="115359"/>
                  </a:cubicBezTo>
                  <a:cubicBezTo>
                    <a:pt x="13201" y="124841"/>
                    <a:pt x="12851" y="134397"/>
                    <a:pt x="13261" y="143934"/>
                  </a:cubicBezTo>
                  <a:cubicBezTo>
                    <a:pt x="13913" y="153486"/>
                    <a:pt x="13401" y="163082"/>
                    <a:pt x="11737" y="172509"/>
                  </a:cubicBezTo>
                  <a:cubicBezTo>
                    <a:pt x="10242" y="178070"/>
                    <a:pt x="9473" y="183801"/>
                    <a:pt x="9451" y="189559"/>
                  </a:cubicBezTo>
                  <a:lnTo>
                    <a:pt x="9451" y="194607"/>
                  </a:lnTo>
                  <a:cubicBezTo>
                    <a:pt x="9451" y="206799"/>
                    <a:pt x="10403" y="235755"/>
                    <a:pt x="10975" y="241470"/>
                  </a:cubicBezTo>
                  <a:cubicBezTo>
                    <a:pt x="11497" y="244624"/>
                    <a:pt x="11497" y="247842"/>
                    <a:pt x="10975" y="250995"/>
                  </a:cubicBezTo>
                  <a:cubicBezTo>
                    <a:pt x="10504" y="252123"/>
                    <a:pt x="10504" y="253392"/>
                    <a:pt x="10975" y="254520"/>
                  </a:cubicBezTo>
                  <a:cubicBezTo>
                    <a:pt x="13070" y="258330"/>
                    <a:pt x="18500" y="256901"/>
                    <a:pt x="24881" y="254520"/>
                  </a:cubicBezTo>
                  <a:lnTo>
                    <a:pt x="26501" y="256044"/>
                  </a:lnTo>
                  <a:cubicBezTo>
                    <a:pt x="26501" y="255567"/>
                    <a:pt x="27072" y="256044"/>
                    <a:pt x="27167" y="256044"/>
                  </a:cubicBezTo>
                  <a:lnTo>
                    <a:pt x="28406" y="254996"/>
                  </a:lnTo>
                  <a:cubicBezTo>
                    <a:pt x="30311" y="253281"/>
                    <a:pt x="31168" y="253186"/>
                    <a:pt x="37931" y="253758"/>
                  </a:cubicBezTo>
                  <a:cubicBezTo>
                    <a:pt x="39633" y="253689"/>
                    <a:pt x="41328" y="254015"/>
                    <a:pt x="42884" y="254710"/>
                  </a:cubicBezTo>
                  <a:cubicBezTo>
                    <a:pt x="44285" y="255410"/>
                    <a:pt x="45422" y="256547"/>
                    <a:pt x="46122" y="257949"/>
                  </a:cubicBezTo>
                  <a:cubicBezTo>
                    <a:pt x="46694" y="258996"/>
                    <a:pt x="46884" y="259187"/>
                    <a:pt x="47551" y="259187"/>
                  </a:cubicBezTo>
                  <a:lnTo>
                    <a:pt x="49170" y="259187"/>
                  </a:lnTo>
                  <a:lnTo>
                    <a:pt x="49170" y="258044"/>
                  </a:lnTo>
                  <a:cubicBezTo>
                    <a:pt x="49170" y="257758"/>
                    <a:pt x="48599" y="255472"/>
                    <a:pt x="50218" y="254710"/>
                  </a:cubicBezTo>
                  <a:cubicBezTo>
                    <a:pt x="53099" y="253852"/>
                    <a:pt x="56199" y="254124"/>
                    <a:pt x="58886" y="255472"/>
                  </a:cubicBezTo>
                  <a:cubicBezTo>
                    <a:pt x="59795" y="255671"/>
                    <a:pt x="60738" y="255671"/>
                    <a:pt x="61648" y="255472"/>
                  </a:cubicBezTo>
                  <a:cubicBezTo>
                    <a:pt x="62629" y="255377"/>
                    <a:pt x="63620" y="255377"/>
                    <a:pt x="64601" y="255472"/>
                  </a:cubicBezTo>
                  <a:lnTo>
                    <a:pt x="67839" y="255948"/>
                  </a:lnTo>
                  <a:cubicBezTo>
                    <a:pt x="69154" y="256253"/>
                    <a:pt x="70497" y="256482"/>
                    <a:pt x="71840" y="256615"/>
                  </a:cubicBezTo>
                  <a:cubicBezTo>
                    <a:pt x="73079" y="256629"/>
                    <a:pt x="74287" y="256227"/>
                    <a:pt x="75269" y="255472"/>
                  </a:cubicBezTo>
                  <a:cubicBezTo>
                    <a:pt x="76286" y="254758"/>
                    <a:pt x="77412" y="254211"/>
                    <a:pt x="78602" y="253853"/>
                  </a:cubicBezTo>
                  <a:cubicBezTo>
                    <a:pt x="81226" y="253171"/>
                    <a:pt x="83980" y="253171"/>
                    <a:pt x="86603" y="253853"/>
                  </a:cubicBezTo>
                  <a:lnTo>
                    <a:pt x="86603" y="252234"/>
                  </a:lnTo>
                  <a:cubicBezTo>
                    <a:pt x="86603" y="251853"/>
                    <a:pt x="86603" y="250138"/>
                    <a:pt x="85651" y="249757"/>
                  </a:cubicBezTo>
                  <a:cubicBezTo>
                    <a:pt x="83199" y="240664"/>
                    <a:pt x="82076" y="231263"/>
                    <a:pt x="82317" y="221849"/>
                  </a:cubicBezTo>
                  <a:cubicBezTo>
                    <a:pt x="81831" y="216744"/>
                    <a:pt x="80972" y="211683"/>
                    <a:pt x="79745" y="206704"/>
                  </a:cubicBezTo>
                  <a:cubicBezTo>
                    <a:pt x="77748" y="197971"/>
                    <a:pt x="76254" y="189130"/>
                    <a:pt x="75269" y="180225"/>
                  </a:cubicBezTo>
                  <a:cubicBezTo>
                    <a:pt x="74692" y="170486"/>
                    <a:pt x="74692" y="160721"/>
                    <a:pt x="75269" y="150983"/>
                  </a:cubicBezTo>
                  <a:cubicBezTo>
                    <a:pt x="75608" y="145909"/>
                    <a:pt x="75608" y="140817"/>
                    <a:pt x="75269" y="135743"/>
                  </a:cubicBezTo>
                  <a:lnTo>
                    <a:pt x="77745" y="135743"/>
                  </a:lnTo>
                  <a:cubicBezTo>
                    <a:pt x="78114" y="140944"/>
                    <a:pt x="78114" y="146163"/>
                    <a:pt x="77745" y="151364"/>
                  </a:cubicBezTo>
                  <a:cubicBezTo>
                    <a:pt x="77193" y="160889"/>
                    <a:pt x="77193" y="170414"/>
                    <a:pt x="77745" y="179939"/>
                  </a:cubicBezTo>
                  <a:cubicBezTo>
                    <a:pt x="78726" y="188750"/>
                    <a:pt x="80222" y="197493"/>
                    <a:pt x="82222" y="206133"/>
                  </a:cubicBezTo>
                  <a:cubicBezTo>
                    <a:pt x="83517" y="211267"/>
                    <a:pt x="84413" y="216486"/>
                    <a:pt x="84889" y="221754"/>
                  </a:cubicBezTo>
                  <a:cubicBezTo>
                    <a:pt x="84676" y="230847"/>
                    <a:pt x="85766" y="239924"/>
                    <a:pt x="88127" y="248709"/>
                  </a:cubicBezTo>
                  <a:cubicBezTo>
                    <a:pt x="89145" y="249796"/>
                    <a:pt x="89722" y="251222"/>
                    <a:pt x="89747" y="252710"/>
                  </a:cubicBezTo>
                  <a:cubicBezTo>
                    <a:pt x="90569" y="253396"/>
                    <a:pt x="91054" y="254402"/>
                    <a:pt x="91080" y="255472"/>
                  </a:cubicBezTo>
                  <a:lnTo>
                    <a:pt x="91080" y="256425"/>
                  </a:lnTo>
                  <a:cubicBezTo>
                    <a:pt x="90509" y="257282"/>
                    <a:pt x="89651" y="257091"/>
                    <a:pt x="88699" y="256425"/>
                  </a:cubicBezTo>
                  <a:cubicBezTo>
                    <a:pt x="86050" y="255690"/>
                    <a:pt x="83252" y="255690"/>
                    <a:pt x="80603" y="256425"/>
                  </a:cubicBezTo>
                  <a:cubicBezTo>
                    <a:pt x="79616" y="256717"/>
                    <a:pt x="78683" y="257168"/>
                    <a:pt x="77840" y="257758"/>
                  </a:cubicBezTo>
                  <a:cubicBezTo>
                    <a:pt x="76459" y="258768"/>
                    <a:pt x="74789" y="259303"/>
                    <a:pt x="73078" y="259282"/>
                  </a:cubicBezTo>
                  <a:cubicBezTo>
                    <a:pt x="71571" y="259173"/>
                    <a:pt x="70075" y="258950"/>
                    <a:pt x="68601" y="258615"/>
                  </a:cubicBezTo>
                  <a:lnTo>
                    <a:pt x="65839" y="258615"/>
                  </a:lnTo>
                  <a:cubicBezTo>
                    <a:pt x="65015" y="258548"/>
                    <a:pt x="64186" y="258548"/>
                    <a:pt x="63362" y="258615"/>
                  </a:cubicBezTo>
                  <a:cubicBezTo>
                    <a:pt x="61893" y="259189"/>
                    <a:pt x="60260" y="259189"/>
                    <a:pt x="58790" y="258615"/>
                  </a:cubicBezTo>
                  <a:cubicBezTo>
                    <a:pt x="56887" y="257728"/>
                    <a:pt x="54744" y="257492"/>
                    <a:pt x="52694" y="257949"/>
                  </a:cubicBezTo>
                  <a:lnTo>
                    <a:pt x="52694" y="258520"/>
                  </a:lnTo>
                  <a:cubicBezTo>
                    <a:pt x="53190" y="259543"/>
                    <a:pt x="53190" y="260736"/>
                    <a:pt x="52694" y="261759"/>
                  </a:cubicBezTo>
                  <a:cubicBezTo>
                    <a:pt x="51810" y="262696"/>
                    <a:pt x="50550" y="263185"/>
                    <a:pt x="49265" y="263092"/>
                  </a:cubicBezTo>
                  <a:lnTo>
                    <a:pt x="47741" y="262616"/>
                  </a:lnTo>
                  <a:close/>
                  <a:moveTo>
                    <a:pt x="81174" y="36397"/>
                  </a:moveTo>
                  <a:cubicBezTo>
                    <a:pt x="80650" y="36382"/>
                    <a:pt x="80192" y="36039"/>
                    <a:pt x="80031" y="35540"/>
                  </a:cubicBezTo>
                  <a:cubicBezTo>
                    <a:pt x="77551" y="29078"/>
                    <a:pt x="73939" y="23112"/>
                    <a:pt x="69363" y="17919"/>
                  </a:cubicBezTo>
                  <a:cubicBezTo>
                    <a:pt x="67447" y="16367"/>
                    <a:pt x="65246" y="15203"/>
                    <a:pt x="62886" y="14490"/>
                  </a:cubicBezTo>
                  <a:cubicBezTo>
                    <a:pt x="59438" y="13337"/>
                    <a:pt x="56216" y="11597"/>
                    <a:pt x="53361" y="9346"/>
                  </a:cubicBezTo>
                  <a:cubicBezTo>
                    <a:pt x="52835" y="8899"/>
                    <a:pt x="52772" y="8110"/>
                    <a:pt x="53218" y="7584"/>
                  </a:cubicBezTo>
                  <a:cubicBezTo>
                    <a:pt x="53665" y="7058"/>
                    <a:pt x="54455" y="6994"/>
                    <a:pt x="54980" y="7441"/>
                  </a:cubicBezTo>
                  <a:cubicBezTo>
                    <a:pt x="57647" y="9489"/>
                    <a:pt x="60638" y="11070"/>
                    <a:pt x="63839" y="12108"/>
                  </a:cubicBezTo>
                  <a:cubicBezTo>
                    <a:pt x="66525" y="12899"/>
                    <a:pt x="69020" y="14232"/>
                    <a:pt x="71173" y="16014"/>
                  </a:cubicBezTo>
                  <a:cubicBezTo>
                    <a:pt x="76026" y="21481"/>
                    <a:pt x="79864" y="27771"/>
                    <a:pt x="82508" y="34587"/>
                  </a:cubicBezTo>
                  <a:cubicBezTo>
                    <a:pt x="82753" y="35226"/>
                    <a:pt x="82435" y="35942"/>
                    <a:pt x="81797" y="36188"/>
                  </a:cubicBezTo>
                  <a:cubicBezTo>
                    <a:pt x="81780" y="36194"/>
                    <a:pt x="81763" y="36201"/>
                    <a:pt x="81746" y="36207"/>
                  </a:cubicBezTo>
                  <a:lnTo>
                    <a:pt x="81174" y="36397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9EC91C2-C376-4519-8A4F-D3AB1C48ADE9}"/>
                </a:ext>
              </a:extLst>
            </p:cNvPr>
            <p:cNvSpPr/>
            <p:nvPr/>
          </p:nvSpPr>
          <p:spPr>
            <a:xfrm>
              <a:off x="9291828" y="3557667"/>
              <a:ext cx="295275" cy="276225"/>
            </a:xfrm>
            <a:custGeom>
              <a:avLst/>
              <a:gdLst>
                <a:gd name="connsiteX0" fmla="*/ 28575 w 295275"/>
                <a:gd name="connsiteY0" fmla="*/ 72781 h 276225"/>
                <a:gd name="connsiteX1" fmla="*/ 22288 w 295275"/>
                <a:gd name="connsiteY1" fmla="*/ 72304 h 276225"/>
                <a:gd name="connsiteX2" fmla="*/ 9049 w 295275"/>
                <a:gd name="connsiteY2" fmla="*/ 50492 h 276225"/>
                <a:gd name="connsiteX3" fmla="*/ 7906 w 295275"/>
                <a:gd name="connsiteY3" fmla="*/ 48873 h 276225"/>
                <a:gd name="connsiteX4" fmla="*/ 7144 w 295275"/>
                <a:gd name="connsiteY4" fmla="*/ 48206 h 276225"/>
                <a:gd name="connsiteX5" fmla="*/ 7620 w 295275"/>
                <a:gd name="connsiteY5" fmla="*/ 47254 h 276225"/>
                <a:gd name="connsiteX6" fmla="*/ 14478 w 295275"/>
                <a:gd name="connsiteY6" fmla="*/ 36967 h 276225"/>
                <a:gd name="connsiteX7" fmla="*/ 18764 w 295275"/>
                <a:gd name="connsiteY7" fmla="*/ 30585 h 276225"/>
                <a:gd name="connsiteX8" fmla="*/ 21050 w 295275"/>
                <a:gd name="connsiteY8" fmla="*/ 31633 h 276225"/>
                <a:gd name="connsiteX9" fmla="*/ 21050 w 295275"/>
                <a:gd name="connsiteY9" fmla="*/ 32299 h 276225"/>
                <a:gd name="connsiteX10" fmla="*/ 22098 w 295275"/>
                <a:gd name="connsiteY10" fmla="*/ 35252 h 276225"/>
                <a:gd name="connsiteX11" fmla="*/ 30194 w 295275"/>
                <a:gd name="connsiteY11" fmla="*/ 56588 h 276225"/>
                <a:gd name="connsiteX12" fmla="*/ 38767 w 295275"/>
                <a:gd name="connsiteY12" fmla="*/ 56588 h 276225"/>
                <a:gd name="connsiteX13" fmla="*/ 49244 w 295275"/>
                <a:gd name="connsiteY13" fmla="*/ 57350 h 276225"/>
                <a:gd name="connsiteX14" fmla="*/ 60389 w 295275"/>
                <a:gd name="connsiteY14" fmla="*/ 58017 h 276225"/>
                <a:gd name="connsiteX15" fmla="*/ 64389 w 295275"/>
                <a:gd name="connsiteY15" fmla="*/ 57445 h 276225"/>
                <a:gd name="connsiteX16" fmla="*/ 70580 w 295275"/>
                <a:gd name="connsiteY16" fmla="*/ 57445 h 276225"/>
                <a:gd name="connsiteX17" fmla="*/ 75724 w 295275"/>
                <a:gd name="connsiteY17" fmla="*/ 58303 h 276225"/>
                <a:gd name="connsiteX18" fmla="*/ 80867 w 295275"/>
                <a:gd name="connsiteY18" fmla="*/ 59922 h 276225"/>
                <a:gd name="connsiteX19" fmla="*/ 84963 w 295275"/>
                <a:gd name="connsiteY19" fmla="*/ 62113 h 276225"/>
                <a:gd name="connsiteX20" fmla="*/ 88392 w 295275"/>
                <a:gd name="connsiteY20" fmla="*/ 64018 h 276225"/>
                <a:gd name="connsiteX21" fmla="*/ 89535 w 295275"/>
                <a:gd name="connsiteY21" fmla="*/ 69542 h 276225"/>
                <a:gd name="connsiteX22" fmla="*/ 87058 w 295275"/>
                <a:gd name="connsiteY22" fmla="*/ 70780 h 276225"/>
                <a:gd name="connsiteX23" fmla="*/ 80581 w 295275"/>
                <a:gd name="connsiteY23" fmla="*/ 68113 h 276225"/>
                <a:gd name="connsiteX24" fmla="*/ 81248 w 295275"/>
                <a:gd name="connsiteY24" fmla="*/ 69542 h 276225"/>
                <a:gd name="connsiteX25" fmla="*/ 80391 w 295275"/>
                <a:gd name="connsiteY25" fmla="*/ 72019 h 276225"/>
                <a:gd name="connsiteX26" fmla="*/ 78200 w 295275"/>
                <a:gd name="connsiteY26" fmla="*/ 72876 h 276225"/>
                <a:gd name="connsiteX27" fmla="*/ 74486 w 295275"/>
                <a:gd name="connsiteY27" fmla="*/ 71733 h 276225"/>
                <a:gd name="connsiteX28" fmla="*/ 69152 w 295275"/>
                <a:gd name="connsiteY28" fmla="*/ 70399 h 276225"/>
                <a:gd name="connsiteX29" fmla="*/ 67056 w 295275"/>
                <a:gd name="connsiteY29" fmla="*/ 70399 h 276225"/>
                <a:gd name="connsiteX30" fmla="*/ 59055 w 295275"/>
                <a:gd name="connsiteY30" fmla="*/ 67161 h 276225"/>
                <a:gd name="connsiteX31" fmla="*/ 53054 w 295275"/>
                <a:gd name="connsiteY31" fmla="*/ 68780 h 276225"/>
                <a:gd name="connsiteX32" fmla="*/ 28575 w 295275"/>
                <a:gd name="connsiteY32" fmla="*/ 72781 h 276225"/>
                <a:gd name="connsiteX33" fmla="*/ 10096 w 295275"/>
                <a:gd name="connsiteY33" fmla="*/ 47635 h 276225"/>
                <a:gd name="connsiteX34" fmla="*/ 11144 w 295275"/>
                <a:gd name="connsiteY34" fmla="*/ 49349 h 276225"/>
                <a:gd name="connsiteX35" fmla="*/ 22765 w 295275"/>
                <a:gd name="connsiteY35" fmla="*/ 69828 h 276225"/>
                <a:gd name="connsiteX36" fmla="*/ 28480 w 295275"/>
                <a:gd name="connsiteY36" fmla="*/ 69828 h 276225"/>
                <a:gd name="connsiteX37" fmla="*/ 52197 w 295275"/>
                <a:gd name="connsiteY37" fmla="*/ 65637 h 276225"/>
                <a:gd name="connsiteX38" fmla="*/ 60198 w 295275"/>
                <a:gd name="connsiteY38" fmla="*/ 64303 h 276225"/>
                <a:gd name="connsiteX39" fmla="*/ 68485 w 295275"/>
                <a:gd name="connsiteY39" fmla="*/ 66970 h 276225"/>
                <a:gd name="connsiteX40" fmla="*/ 75248 w 295275"/>
                <a:gd name="connsiteY40" fmla="*/ 68494 h 276225"/>
                <a:gd name="connsiteX41" fmla="*/ 78295 w 295275"/>
                <a:gd name="connsiteY41" fmla="*/ 69256 h 276225"/>
                <a:gd name="connsiteX42" fmla="*/ 74104 w 295275"/>
                <a:gd name="connsiteY42" fmla="*/ 66208 h 276225"/>
                <a:gd name="connsiteX43" fmla="*/ 71438 w 295275"/>
                <a:gd name="connsiteY43" fmla="*/ 63351 h 276225"/>
                <a:gd name="connsiteX44" fmla="*/ 73819 w 295275"/>
                <a:gd name="connsiteY44" fmla="*/ 61922 h 276225"/>
                <a:gd name="connsiteX45" fmla="*/ 77724 w 295275"/>
                <a:gd name="connsiteY45" fmla="*/ 62970 h 276225"/>
                <a:gd name="connsiteX46" fmla="*/ 79819 w 295275"/>
                <a:gd name="connsiteY46" fmla="*/ 64208 h 276225"/>
                <a:gd name="connsiteX47" fmla="*/ 86678 w 295275"/>
                <a:gd name="connsiteY47" fmla="*/ 67447 h 276225"/>
                <a:gd name="connsiteX48" fmla="*/ 85820 w 295275"/>
                <a:gd name="connsiteY48" fmla="*/ 65161 h 276225"/>
                <a:gd name="connsiteX49" fmla="*/ 83249 w 295275"/>
                <a:gd name="connsiteY49" fmla="*/ 63827 h 276225"/>
                <a:gd name="connsiteX50" fmla="*/ 78391 w 295275"/>
                <a:gd name="connsiteY50" fmla="*/ 61160 h 276225"/>
                <a:gd name="connsiteX51" fmla="*/ 74676 w 295275"/>
                <a:gd name="connsiteY51" fmla="*/ 60112 h 276225"/>
                <a:gd name="connsiteX52" fmla="*/ 69152 w 295275"/>
                <a:gd name="connsiteY52" fmla="*/ 59160 h 276225"/>
                <a:gd name="connsiteX53" fmla="*/ 68294 w 295275"/>
                <a:gd name="connsiteY53" fmla="*/ 59160 h 276225"/>
                <a:gd name="connsiteX54" fmla="*/ 64103 w 295275"/>
                <a:gd name="connsiteY54" fmla="*/ 59731 h 276225"/>
                <a:gd name="connsiteX55" fmla="*/ 59627 w 295275"/>
                <a:gd name="connsiteY55" fmla="*/ 60303 h 276225"/>
                <a:gd name="connsiteX56" fmla="*/ 57436 w 295275"/>
                <a:gd name="connsiteY56" fmla="*/ 60303 h 276225"/>
                <a:gd name="connsiteX57" fmla="*/ 47911 w 295275"/>
                <a:gd name="connsiteY57" fmla="*/ 59636 h 276225"/>
                <a:gd name="connsiteX58" fmla="*/ 37719 w 295275"/>
                <a:gd name="connsiteY58" fmla="*/ 58874 h 276225"/>
                <a:gd name="connsiteX59" fmla="*/ 29242 w 295275"/>
                <a:gd name="connsiteY59" fmla="*/ 58874 h 276225"/>
                <a:gd name="connsiteX60" fmla="*/ 18574 w 295275"/>
                <a:gd name="connsiteY60" fmla="*/ 35633 h 276225"/>
                <a:gd name="connsiteX61" fmla="*/ 18097 w 295275"/>
                <a:gd name="connsiteY61" fmla="*/ 34014 h 276225"/>
                <a:gd name="connsiteX62" fmla="*/ 15240 w 295275"/>
                <a:gd name="connsiteY62" fmla="*/ 38110 h 276225"/>
                <a:gd name="connsiteX63" fmla="*/ 10192 w 295275"/>
                <a:gd name="connsiteY63" fmla="*/ 47730 h 276225"/>
                <a:gd name="connsiteX64" fmla="*/ 10096 w 295275"/>
                <a:gd name="connsiteY64" fmla="*/ 47635 h 276225"/>
                <a:gd name="connsiteX65" fmla="*/ 252222 w 295275"/>
                <a:gd name="connsiteY65" fmla="*/ 188414 h 276225"/>
                <a:gd name="connsiteX66" fmla="*/ 273082 w 295275"/>
                <a:gd name="connsiteY66" fmla="*/ 193462 h 276225"/>
                <a:gd name="connsiteX67" fmla="*/ 267653 w 295275"/>
                <a:gd name="connsiteY67" fmla="*/ 249469 h 276225"/>
                <a:gd name="connsiteX68" fmla="*/ 267653 w 295275"/>
                <a:gd name="connsiteY68" fmla="*/ 254422 h 276225"/>
                <a:gd name="connsiteX69" fmla="*/ 256985 w 295275"/>
                <a:gd name="connsiteY69" fmla="*/ 258994 h 276225"/>
                <a:gd name="connsiteX70" fmla="*/ 247460 w 295275"/>
                <a:gd name="connsiteY70" fmla="*/ 266995 h 276225"/>
                <a:gd name="connsiteX71" fmla="*/ 241935 w 295275"/>
                <a:gd name="connsiteY71" fmla="*/ 270710 h 276225"/>
                <a:gd name="connsiteX72" fmla="*/ 239649 w 295275"/>
                <a:gd name="connsiteY72" fmla="*/ 269948 h 276225"/>
                <a:gd name="connsiteX73" fmla="*/ 239649 w 295275"/>
                <a:gd name="connsiteY73" fmla="*/ 267186 h 276225"/>
                <a:gd name="connsiteX74" fmla="*/ 238982 w 295275"/>
                <a:gd name="connsiteY74" fmla="*/ 265376 h 276225"/>
                <a:gd name="connsiteX75" fmla="*/ 238982 w 295275"/>
                <a:gd name="connsiteY75" fmla="*/ 262900 h 276225"/>
                <a:gd name="connsiteX76" fmla="*/ 240221 w 295275"/>
                <a:gd name="connsiteY76" fmla="*/ 259852 h 276225"/>
                <a:gd name="connsiteX77" fmla="*/ 243269 w 295275"/>
                <a:gd name="connsiteY77" fmla="*/ 257280 h 276225"/>
                <a:gd name="connsiteX78" fmla="*/ 254318 w 295275"/>
                <a:gd name="connsiteY78" fmla="*/ 244707 h 276225"/>
                <a:gd name="connsiteX79" fmla="*/ 252508 w 295275"/>
                <a:gd name="connsiteY79" fmla="*/ 188509 h 276225"/>
                <a:gd name="connsiteX80" fmla="*/ 252222 w 295275"/>
                <a:gd name="connsiteY80" fmla="*/ 188414 h 276225"/>
                <a:gd name="connsiteX81" fmla="*/ 250317 w 295275"/>
                <a:gd name="connsiteY81" fmla="*/ 184795 h 276225"/>
                <a:gd name="connsiteX82" fmla="*/ 250317 w 295275"/>
                <a:gd name="connsiteY82" fmla="*/ 188319 h 276225"/>
                <a:gd name="connsiteX83" fmla="*/ 252127 w 295275"/>
                <a:gd name="connsiteY83" fmla="*/ 217465 h 276225"/>
                <a:gd name="connsiteX84" fmla="*/ 252127 w 295275"/>
                <a:gd name="connsiteY84" fmla="*/ 243469 h 276225"/>
                <a:gd name="connsiteX85" fmla="*/ 249841 w 295275"/>
                <a:gd name="connsiteY85" fmla="*/ 245850 h 276225"/>
                <a:gd name="connsiteX86" fmla="*/ 241554 w 295275"/>
                <a:gd name="connsiteY86" fmla="*/ 255375 h 276225"/>
                <a:gd name="connsiteX87" fmla="*/ 238316 w 295275"/>
                <a:gd name="connsiteY87" fmla="*/ 258328 h 276225"/>
                <a:gd name="connsiteX88" fmla="*/ 236411 w 295275"/>
                <a:gd name="connsiteY88" fmla="*/ 262233 h 276225"/>
                <a:gd name="connsiteX89" fmla="*/ 236411 w 295275"/>
                <a:gd name="connsiteY89" fmla="*/ 263566 h 276225"/>
                <a:gd name="connsiteX90" fmla="*/ 237077 w 295275"/>
                <a:gd name="connsiteY90" fmla="*/ 265948 h 276225"/>
                <a:gd name="connsiteX91" fmla="*/ 237649 w 295275"/>
                <a:gd name="connsiteY91" fmla="*/ 268043 h 276225"/>
                <a:gd name="connsiteX92" fmla="*/ 239554 w 295275"/>
                <a:gd name="connsiteY92" fmla="*/ 272139 h 276225"/>
                <a:gd name="connsiteX93" fmla="*/ 243078 w 295275"/>
                <a:gd name="connsiteY93" fmla="*/ 273187 h 276225"/>
                <a:gd name="connsiteX94" fmla="*/ 248602 w 295275"/>
                <a:gd name="connsiteY94" fmla="*/ 270139 h 276225"/>
                <a:gd name="connsiteX95" fmla="*/ 249174 w 295275"/>
                <a:gd name="connsiteY95" fmla="*/ 269472 h 276225"/>
                <a:gd name="connsiteX96" fmla="*/ 257080 w 295275"/>
                <a:gd name="connsiteY96" fmla="*/ 263566 h 276225"/>
                <a:gd name="connsiteX97" fmla="*/ 259080 w 295275"/>
                <a:gd name="connsiteY97" fmla="*/ 261281 h 276225"/>
                <a:gd name="connsiteX98" fmla="*/ 263366 w 295275"/>
                <a:gd name="connsiteY98" fmla="*/ 259947 h 276225"/>
                <a:gd name="connsiteX99" fmla="*/ 270605 w 295275"/>
                <a:gd name="connsiteY99" fmla="*/ 256042 h 276225"/>
                <a:gd name="connsiteX100" fmla="*/ 270605 w 295275"/>
                <a:gd name="connsiteY100" fmla="*/ 248803 h 276225"/>
                <a:gd name="connsiteX101" fmla="*/ 273082 w 295275"/>
                <a:gd name="connsiteY101" fmla="*/ 224895 h 276225"/>
                <a:gd name="connsiteX102" fmla="*/ 276130 w 295275"/>
                <a:gd name="connsiteY102" fmla="*/ 192986 h 276225"/>
                <a:gd name="connsiteX103" fmla="*/ 276130 w 295275"/>
                <a:gd name="connsiteY103" fmla="*/ 191367 h 276225"/>
                <a:gd name="connsiteX104" fmla="*/ 274511 w 295275"/>
                <a:gd name="connsiteY104" fmla="*/ 191367 h 276225"/>
                <a:gd name="connsiteX105" fmla="*/ 254222 w 295275"/>
                <a:gd name="connsiteY105" fmla="*/ 186509 h 276225"/>
                <a:gd name="connsiteX106" fmla="*/ 250984 w 295275"/>
                <a:gd name="connsiteY106" fmla="*/ 185081 h 276225"/>
                <a:gd name="connsiteX107" fmla="*/ 250317 w 295275"/>
                <a:gd name="connsiteY107" fmla="*/ 184795 h 276225"/>
                <a:gd name="connsiteX108" fmla="*/ 284607 w 295275"/>
                <a:gd name="connsiteY108" fmla="*/ 87068 h 276225"/>
                <a:gd name="connsiteX109" fmla="*/ 275082 w 295275"/>
                <a:gd name="connsiteY109" fmla="*/ 86116 h 276225"/>
                <a:gd name="connsiteX110" fmla="*/ 274130 w 295275"/>
                <a:gd name="connsiteY110" fmla="*/ 86116 h 276225"/>
                <a:gd name="connsiteX111" fmla="*/ 268415 w 295275"/>
                <a:gd name="connsiteY111" fmla="*/ 84592 h 276225"/>
                <a:gd name="connsiteX112" fmla="*/ 253174 w 295275"/>
                <a:gd name="connsiteY112" fmla="*/ 80877 h 276225"/>
                <a:gd name="connsiteX113" fmla="*/ 231934 w 295275"/>
                <a:gd name="connsiteY113" fmla="*/ 71352 h 276225"/>
                <a:gd name="connsiteX114" fmla="*/ 226028 w 295275"/>
                <a:gd name="connsiteY114" fmla="*/ 61827 h 276225"/>
                <a:gd name="connsiteX115" fmla="*/ 230505 w 295275"/>
                <a:gd name="connsiteY115" fmla="*/ 50111 h 276225"/>
                <a:gd name="connsiteX116" fmla="*/ 233077 w 295275"/>
                <a:gd name="connsiteY116" fmla="*/ 46111 h 276225"/>
                <a:gd name="connsiteX117" fmla="*/ 240221 w 295275"/>
                <a:gd name="connsiteY117" fmla="*/ 35443 h 276225"/>
                <a:gd name="connsiteX118" fmla="*/ 247364 w 295275"/>
                <a:gd name="connsiteY118" fmla="*/ 23632 h 276225"/>
                <a:gd name="connsiteX119" fmla="*/ 256318 w 295275"/>
                <a:gd name="connsiteY119" fmla="*/ 14678 h 276225"/>
                <a:gd name="connsiteX120" fmla="*/ 265843 w 295275"/>
                <a:gd name="connsiteY120" fmla="*/ 12964 h 276225"/>
                <a:gd name="connsiteX121" fmla="*/ 270129 w 295275"/>
                <a:gd name="connsiteY121" fmla="*/ 12964 h 276225"/>
                <a:gd name="connsiteX122" fmla="*/ 279845 w 295275"/>
                <a:gd name="connsiteY122" fmla="*/ 8487 h 276225"/>
                <a:gd name="connsiteX123" fmla="*/ 283083 w 295275"/>
                <a:gd name="connsiteY123" fmla="*/ 7249 h 276225"/>
                <a:gd name="connsiteX124" fmla="*/ 284715 w 295275"/>
                <a:gd name="connsiteY124" fmla="*/ 7884 h 276225"/>
                <a:gd name="connsiteX125" fmla="*/ 284226 w 295275"/>
                <a:gd name="connsiteY125" fmla="*/ 9439 h 276225"/>
                <a:gd name="connsiteX126" fmla="*/ 280702 w 295275"/>
                <a:gd name="connsiteY126" fmla="*/ 10868 h 276225"/>
                <a:gd name="connsiteX127" fmla="*/ 270415 w 295275"/>
                <a:gd name="connsiteY127" fmla="*/ 15631 h 276225"/>
                <a:gd name="connsiteX128" fmla="*/ 265462 w 295275"/>
                <a:gd name="connsiteY128" fmla="*/ 15631 h 276225"/>
                <a:gd name="connsiteX129" fmla="*/ 257556 w 295275"/>
                <a:gd name="connsiteY129" fmla="*/ 17059 h 276225"/>
                <a:gd name="connsiteX130" fmla="*/ 249650 w 295275"/>
                <a:gd name="connsiteY130" fmla="*/ 24965 h 276225"/>
                <a:gd name="connsiteX131" fmla="*/ 241840 w 295275"/>
                <a:gd name="connsiteY131" fmla="*/ 37062 h 276225"/>
                <a:gd name="connsiteX132" fmla="*/ 234887 w 295275"/>
                <a:gd name="connsiteY132" fmla="*/ 47444 h 276225"/>
                <a:gd name="connsiteX133" fmla="*/ 232220 w 295275"/>
                <a:gd name="connsiteY133" fmla="*/ 51540 h 276225"/>
                <a:gd name="connsiteX134" fmla="*/ 228124 w 295275"/>
                <a:gd name="connsiteY134" fmla="*/ 61065 h 276225"/>
                <a:gd name="connsiteX135" fmla="*/ 232981 w 295275"/>
                <a:gd name="connsiteY135" fmla="*/ 68685 h 276225"/>
                <a:gd name="connsiteX136" fmla="*/ 253079 w 295275"/>
                <a:gd name="connsiteY136" fmla="*/ 78210 h 276225"/>
                <a:gd name="connsiteX137" fmla="*/ 268700 w 295275"/>
                <a:gd name="connsiteY137" fmla="*/ 82020 h 276225"/>
                <a:gd name="connsiteX138" fmla="*/ 274034 w 295275"/>
                <a:gd name="connsiteY138" fmla="*/ 83449 h 276225"/>
                <a:gd name="connsiteX139" fmla="*/ 274987 w 295275"/>
                <a:gd name="connsiteY139" fmla="*/ 83449 h 276225"/>
                <a:gd name="connsiteX140" fmla="*/ 287369 w 295275"/>
                <a:gd name="connsiteY140" fmla="*/ 83449 h 276225"/>
                <a:gd name="connsiteX141" fmla="*/ 287846 w 295275"/>
                <a:gd name="connsiteY141" fmla="*/ 82210 h 276225"/>
                <a:gd name="connsiteX142" fmla="*/ 287846 w 295275"/>
                <a:gd name="connsiteY142" fmla="*/ 81448 h 276225"/>
                <a:gd name="connsiteX143" fmla="*/ 288512 w 295275"/>
                <a:gd name="connsiteY143" fmla="*/ 81448 h 276225"/>
                <a:gd name="connsiteX144" fmla="*/ 290132 w 295275"/>
                <a:gd name="connsiteY144" fmla="*/ 80210 h 276225"/>
                <a:gd name="connsiteX145" fmla="*/ 290132 w 295275"/>
                <a:gd name="connsiteY145" fmla="*/ 79162 h 276225"/>
                <a:gd name="connsiteX146" fmla="*/ 289274 w 295275"/>
                <a:gd name="connsiteY146" fmla="*/ 78019 h 276225"/>
                <a:gd name="connsiteX147" fmla="*/ 290513 w 295275"/>
                <a:gd name="connsiteY147" fmla="*/ 77353 h 276225"/>
                <a:gd name="connsiteX148" fmla="*/ 291846 w 295275"/>
                <a:gd name="connsiteY148" fmla="*/ 76210 h 276225"/>
                <a:gd name="connsiteX149" fmla="*/ 291370 w 295275"/>
                <a:gd name="connsiteY149" fmla="*/ 75352 h 276225"/>
                <a:gd name="connsiteX150" fmla="*/ 290798 w 295275"/>
                <a:gd name="connsiteY150" fmla="*/ 73447 h 276225"/>
                <a:gd name="connsiteX151" fmla="*/ 291751 w 295275"/>
                <a:gd name="connsiteY151" fmla="*/ 72495 h 276225"/>
                <a:gd name="connsiteX152" fmla="*/ 291751 w 295275"/>
                <a:gd name="connsiteY152" fmla="*/ 71733 h 276225"/>
                <a:gd name="connsiteX153" fmla="*/ 291084 w 295275"/>
                <a:gd name="connsiteY153" fmla="*/ 71066 h 276225"/>
                <a:gd name="connsiteX154" fmla="*/ 290322 w 295275"/>
                <a:gd name="connsiteY154" fmla="*/ 71066 h 276225"/>
                <a:gd name="connsiteX155" fmla="*/ 288226 w 295275"/>
                <a:gd name="connsiteY155" fmla="*/ 71923 h 276225"/>
                <a:gd name="connsiteX156" fmla="*/ 287084 w 295275"/>
                <a:gd name="connsiteY156" fmla="*/ 71923 h 276225"/>
                <a:gd name="connsiteX157" fmla="*/ 286036 w 295275"/>
                <a:gd name="connsiteY157" fmla="*/ 71257 h 276225"/>
                <a:gd name="connsiteX158" fmla="*/ 281273 w 295275"/>
                <a:gd name="connsiteY158" fmla="*/ 69828 h 276225"/>
                <a:gd name="connsiteX159" fmla="*/ 280797 w 295275"/>
                <a:gd name="connsiteY159" fmla="*/ 69828 h 276225"/>
                <a:gd name="connsiteX160" fmla="*/ 280797 w 295275"/>
                <a:gd name="connsiteY160" fmla="*/ 68875 h 276225"/>
                <a:gd name="connsiteX161" fmla="*/ 280797 w 295275"/>
                <a:gd name="connsiteY161" fmla="*/ 67923 h 276225"/>
                <a:gd name="connsiteX162" fmla="*/ 276701 w 295275"/>
                <a:gd name="connsiteY162" fmla="*/ 70114 h 276225"/>
                <a:gd name="connsiteX163" fmla="*/ 273463 w 295275"/>
                <a:gd name="connsiteY163" fmla="*/ 71733 h 276225"/>
                <a:gd name="connsiteX164" fmla="*/ 255365 w 295275"/>
                <a:gd name="connsiteY164" fmla="*/ 62208 h 276225"/>
                <a:gd name="connsiteX165" fmla="*/ 249365 w 295275"/>
                <a:gd name="connsiteY165" fmla="*/ 58969 h 276225"/>
                <a:gd name="connsiteX166" fmla="*/ 244316 w 295275"/>
                <a:gd name="connsiteY166" fmla="*/ 53731 h 276225"/>
                <a:gd name="connsiteX167" fmla="*/ 245554 w 295275"/>
                <a:gd name="connsiteY167" fmla="*/ 52492 h 276225"/>
                <a:gd name="connsiteX168" fmla="*/ 246793 w 295275"/>
                <a:gd name="connsiteY168" fmla="*/ 53731 h 276225"/>
                <a:gd name="connsiteX169" fmla="*/ 250126 w 295275"/>
                <a:gd name="connsiteY169" fmla="*/ 56493 h 276225"/>
                <a:gd name="connsiteX170" fmla="*/ 257175 w 295275"/>
                <a:gd name="connsiteY170" fmla="*/ 60398 h 276225"/>
                <a:gd name="connsiteX171" fmla="*/ 273653 w 295275"/>
                <a:gd name="connsiteY171" fmla="*/ 68685 h 276225"/>
                <a:gd name="connsiteX172" fmla="*/ 275082 w 295275"/>
                <a:gd name="connsiteY172" fmla="*/ 67637 h 276225"/>
                <a:gd name="connsiteX173" fmla="*/ 280797 w 295275"/>
                <a:gd name="connsiteY173" fmla="*/ 65637 h 276225"/>
                <a:gd name="connsiteX174" fmla="*/ 284512 w 295275"/>
                <a:gd name="connsiteY174" fmla="*/ 66875 h 276225"/>
                <a:gd name="connsiteX175" fmla="*/ 284512 w 295275"/>
                <a:gd name="connsiteY175" fmla="*/ 68113 h 276225"/>
                <a:gd name="connsiteX176" fmla="*/ 287750 w 295275"/>
                <a:gd name="connsiteY176" fmla="*/ 69447 h 276225"/>
                <a:gd name="connsiteX177" fmla="*/ 288226 w 295275"/>
                <a:gd name="connsiteY177" fmla="*/ 69447 h 276225"/>
                <a:gd name="connsiteX178" fmla="*/ 289941 w 295275"/>
                <a:gd name="connsiteY178" fmla="*/ 68780 h 276225"/>
                <a:gd name="connsiteX179" fmla="*/ 291370 w 295275"/>
                <a:gd name="connsiteY179" fmla="*/ 68780 h 276225"/>
                <a:gd name="connsiteX180" fmla="*/ 294608 w 295275"/>
                <a:gd name="connsiteY180" fmla="*/ 71257 h 276225"/>
                <a:gd name="connsiteX181" fmla="*/ 293751 w 295275"/>
                <a:gd name="connsiteY181" fmla="*/ 74400 h 276225"/>
                <a:gd name="connsiteX182" fmla="*/ 294418 w 295275"/>
                <a:gd name="connsiteY182" fmla="*/ 76972 h 276225"/>
                <a:gd name="connsiteX183" fmla="*/ 292894 w 295275"/>
                <a:gd name="connsiteY183" fmla="*/ 79067 h 276225"/>
                <a:gd name="connsiteX184" fmla="*/ 292894 w 295275"/>
                <a:gd name="connsiteY184" fmla="*/ 81067 h 276225"/>
                <a:gd name="connsiteX185" fmla="*/ 290513 w 295275"/>
                <a:gd name="connsiteY185" fmla="*/ 83639 h 276225"/>
                <a:gd name="connsiteX186" fmla="*/ 289179 w 295275"/>
                <a:gd name="connsiteY186" fmla="*/ 85830 h 276225"/>
                <a:gd name="connsiteX187" fmla="*/ 284607 w 295275"/>
                <a:gd name="connsiteY187" fmla="*/ 87068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</a:cxnLst>
              <a:rect l="l" t="t" r="r" b="b"/>
              <a:pathLst>
                <a:path w="295275" h="276225">
                  <a:moveTo>
                    <a:pt x="28575" y="72781"/>
                  </a:moveTo>
                  <a:cubicBezTo>
                    <a:pt x="26470" y="72793"/>
                    <a:pt x="24368" y="72634"/>
                    <a:pt x="22288" y="72304"/>
                  </a:cubicBezTo>
                  <a:cubicBezTo>
                    <a:pt x="21336" y="72304"/>
                    <a:pt x="19336" y="71828"/>
                    <a:pt x="9049" y="50492"/>
                  </a:cubicBezTo>
                  <a:cubicBezTo>
                    <a:pt x="8769" y="49888"/>
                    <a:pt x="8381" y="49340"/>
                    <a:pt x="7906" y="48873"/>
                  </a:cubicBezTo>
                  <a:lnTo>
                    <a:pt x="7144" y="48206"/>
                  </a:lnTo>
                  <a:lnTo>
                    <a:pt x="7620" y="47254"/>
                  </a:lnTo>
                  <a:cubicBezTo>
                    <a:pt x="9239" y="44396"/>
                    <a:pt x="12001" y="40491"/>
                    <a:pt x="14478" y="36967"/>
                  </a:cubicBezTo>
                  <a:cubicBezTo>
                    <a:pt x="16954" y="33442"/>
                    <a:pt x="17907" y="32014"/>
                    <a:pt x="18764" y="30585"/>
                  </a:cubicBezTo>
                  <a:lnTo>
                    <a:pt x="21050" y="31633"/>
                  </a:lnTo>
                  <a:lnTo>
                    <a:pt x="21050" y="32299"/>
                  </a:lnTo>
                  <a:cubicBezTo>
                    <a:pt x="21507" y="33242"/>
                    <a:pt x="21860" y="34233"/>
                    <a:pt x="22098" y="35252"/>
                  </a:cubicBezTo>
                  <a:cubicBezTo>
                    <a:pt x="23335" y="42836"/>
                    <a:pt x="26089" y="50093"/>
                    <a:pt x="30194" y="56588"/>
                  </a:cubicBezTo>
                  <a:cubicBezTo>
                    <a:pt x="33052" y="56445"/>
                    <a:pt x="35909" y="56445"/>
                    <a:pt x="38767" y="56588"/>
                  </a:cubicBezTo>
                  <a:cubicBezTo>
                    <a:pt x="42273" y="56603"/>
                    <a:pt x="45773" y="56858"/>
                    <a:pt x="49244" y="57350"/>
                  </a:cubicBezTo>
                  <a:cubicBezTo>
                    <a:pt x="52931" y="57905"/>
                    <a:pt x="56661" y="58127"/>
                    <a:pt x="60389" y="58017"/>
                  </a:cubicBezTo>
                  <a:cubicBezTo>
                    <a:pt x="61732" y="57922"/>
                    <a:pt x="63075" y="57731"/>
                    <a:pt x="64389" y="57445"/>
                  </a:cubicBezTo>
                  <a:cubicBezTo>
                    <a:pt x="66437" y="57064"/>
                    <a:pt x="68532" y="57064"/>
                    <a:pt x="70580" y="57445"/>
                  </a:cubicBezTo>
                  <a:cubicBezTo>
                    <a:pt x="72265" y="57887"/>
                    <a:pt x="73986" y="58174"/>
                    <a:pt x="75724" y="58303"/>
                  </a:cubicBezTo>
                  <a:cubicBezTo>
                    <a:pt x="77567" y="58282"/>
                    <a:pt x="79369" y="58849"/>
                    <a:pt x="80867" y="59922"/>
                  </a:cubicBezTo>
                  <a:cubicBezTo>
                    <a:pt x="82086" y="60903"/>
                    <a:pt x="83477" y="61636"/>
                    <a:pt x="84963" y="62113"/>
                  </a:cubicBezTo>
                  <a:cubicBezTo>
                    <a:pt x="86237" y="62474"/>
                    <a:pt x="87412" y="63126"/>
                    <a:pt x="88392" y="64018"/>
                  </a:cubicBezTo>
                  <a:cubicBezTo>
                    <a:pt x="90183" y="65262"/>
                    <a:pt x="90685" y="67690"/>
                    <a:pt x="89535" y="69542"/>
                  </a:cubicBezTo>
                  <a:cubicBezTo>
                    <a:pt x="88978" y="70354"/>
                    <a:pt x="88042" y="70822"/>
                    <a:pt x="87058" y="70780"/>
                  </a:cubicBezTo>
                  <a:cubicBezTo>
                    <a:pt x="84719" y="70417"/>
                    <a:pt x="82499" y="69502"/>
                    <a:pt x="80581" y="68113"/>
                  </a:cubicBezTo>
                  <a:cubicBezTo>
                    <a:pt x="80912" y="68532"/>
                    <a:pt x="81140" y="69020"/>
                    <a:pt x="81248" y="69542"/>
                  </a:cubicBezTo>
                  <a:cubicBezTo>
                    <a:pt x="81397" y="70459"/>
                    <a:pt x="81075" y="71390"/>
                    <a:pt x="80391" y="72019"/>
                  </a:cubicBezTo>
                  <a:cubicBezTo>
                    <a:pt x="79811" y="72596"/>
                    <a:pt x="79017" y="72906"/>
                    <a:pt x="78200" y="72876"/>
                  </a:cubicBezTo>
                  <a:cubicBezTo>
                    <a:pt x="76896" y="72754"/>
                    <a:pt x="75632" y="72365"/>
                    <a:pt x="74486" y="71733"/>
                  </a:cubicBezTo>
                  <a:cubicBezTo>
                    <a:pt x="72878" y="70774"/>
                    <a:pt x="71022" y="70310"/>
                    <a:pt x="69152" y="70399"/>
                  </a:cubicBezTo>
                  <a:lnTo>
                    <a:pt x="67056" y="70399"/>
                  </a:lnTo>
                  <a:cubicBezTo>
                    <a:pt x="64094" y="70282"/>
                    <a:pt x="61265" y="69136"/>
                    <a:pt x="59055" y="67161"/>
                  </a:cubicBezTo>
                  <a:cubicBezTo>
                    <a:pt x="57009" y="67514"/>
                    <a:pt x="55000" y="68057"/>
                    <a:pt x="53054" y="68780"/>
                  </a:cubicBezTo>
                  <a:cubicBezTo>
                    <a:pt x="45142" y="71336"/>
                    <a:pt x="36889" y="72685"/>
                    <a:pt x="28575" y="72781"/>
                  </a:cubicBezTo>
                  <a:close/>
                  <a:moveTo>
                    <a:pt x="10096" y="47635"/>
                  </a:moveTo>
                  <a:cubicBezTo>
                    <a:pt x="10515" y="48161"/>
                    <a:pt x="10867" y="48737"/>
                    <a:pt x="11144" y="49349"/>
                  </a:cubicBezTo>
                  <a:cubicBezTo>
                    <a:pt x="20669" y="68399"/>
                    <a:pt x="22574" y="69733"/>
                    <a:pt x="22765" y="69828"/>
                  </a:cubicBezTo>
                  <a:cubicBezTo>
                    <a:pt x="24667" y="69971"/>
                    <a:pt x="26578" y="69971"/>
                    <a:pt x="28480" y="69828"/>
                  </a:cubicBezTo>
                  <a:cubicBezTo>
                    <a:pt x="36550" y="69621"/>
                    <a:pt x="44545" y="68209"/>
                    <a:pt x="52197" y="65637"/>
                  </a:cubicBezTo>
                  <a:cubicBezTo>
                    <a:pt x="56864" y="64208"/>
                    <a:pt x="59055" y="63446"/>
                    <a:pt x="60198" y="64303"/>
                  </a:cubicBezTo>
                  <a:cubicBezTo>
                    <a:pt x="62369" y="66476"/>
                    <a:pt x="65454" y="67470"/>
                    <a:pt x="68485" y="66970"/>
                  </a:cubicBezTo>
                  <a:cubicBezTo>
                    <a:pt x="70837" y="66818"/>
                    <a:pt x="73190" y="67351"/>
                    <a:pt x="75248" y="68494"/>
                  </a:cubicBezTo>
                  <a:cubicBezTo>
                    <a:pt x="76676" y="69161"/>
                    <a:pt x="78010" y="69637"/>
                    <a:pt x="78295" y="69256"/>
                  </a:cubicBezTo>
                  <a:cubicBezTo>
                    <a:pt x="78581" y="68875"/>
                    <a:pt x="76581" y="67256"/>
                    <a:pt x="74104" y="66208"/>
                  </a:cubicBezTo>
                  <a:cubicBezTo>
                    <a:pt x="73152" y="66208"/>
                    <a:pt x="71056" y="64875"/>
                    <a:pt x="71438" y="63351"/>
                  </a:cubicBezTo>
                  <a:cubicBezTo>
                    <a:pt x="71818" y="61827"/>
                    <a:pt x="72009" y="61922"/>
                    <a:pt x="73819" y="61922"/>
                  </a:cubicBezTo>
                  <a:cubicBezTo>
                    <a:pt x="75186" y="61952"/>
                    <a:pt x="76526" y="62311"/>
                    <a:pt x="77724" y="62970"/>
                  </a:cubicBezTo>
                  <a:lnTo>
                    <a:pt x="79819" y="64208"/>
                  </a:lnTo>
                  <a:cubicBezTo>
                    <a:pt x="81865" y="65736"/>
                    <a:pt x="84197" y="66838"/>
                    <a:pt x="86678" y="67447"/>
                  </a:cubicBezTo>
                  <a:cubicBezTo>
                    <a:pt x="86678" y="67447"/>
                    <a:pt x="87249" y="66589"/>
                    <a:pt x="85820" y="65161"/>
                  </a:cubicBezTo>
                  <a:cubicBezTo>
                    <a:pt x="85074" y="64527"/>
                    <a:pt x="84195" y="64072"/>
                    <a:pt x="83249" y="63827"/>
                  </a:cubicBezTo>
                  <a:cubicBezTo>
                    <a:pt x="81478" y="63246"/>
                    <a:pt x="79831" y="62342"/>
                    <a:pt x="78391" y="61160"/>
                  </a:cubicBezTo>
                  <a:cubicBezTo>
                    <a:pt x="77283" y="60453"/>
                    <a:pt x="75990" y="60088"/>
                    <a:pt x="74676" y="60112"/>
                  </a:cubicBezTo>
                  <a:cubicBezTo>
                    <a:pt x="72808" y="59972"/>
                    <a:pt x="70958" y="59652"/>
                    <a:pt x="69152" y="59160"/>
                  </a:cubicBezTo>
                  <a:lnTo>
                    <a:pt x="68294" y="59160"/>
                  </a:lnTo>
                  <a:cubicBezTo>
                    <a:pt x="66885" y="59242"/>
                    <a:pt x="65483" y="59433"/>
                    <a:pt x="64103" y="59731"/>
                  </a:cubicBezTo>
                  <a:cubicBezTo>
                    <a:pt x="62629" y="60044"/>
                    <a:pt x="61131" y="60235"/>
                    <a:pt x="59627" y="60303"/>
                  </a:cubicBezTo>
                  <a:lnTo>
                    <a:pt x="57436" y="60303"/>
                  </a:lnTo>
                  <a:cubicBezTo>
                    <a:pt x="54249" y="60307"/>
                    <a:pt x="51065" y="60084"/>
                    <a:pt x="47911" y="59636"/>
                  </a:cubicBezTo>
                  <a:cubicBezTo>
                    <a:pt x="44534" y="59152"/>
                    <a:pt x="41130" y="58898"/>
                    <a:pt x="37719" y="58874"/>
                  </a:cubicBezTo>
                  <a:lnTo>
                    <a:pt x="29242" y="58874"/>
                  </a:lnTo>
                  <a:cubicBezTo>
                    <a:pt x="24289" y="58874"/>
                    <a:pt x="19145" y="38014"/>
                    <a:pt x="18574" y="35633"/>
                  </a:cubicBezTo>
                  <a:cubicBezTo>
                    <a:pt x="18445" y="35085"/>
                    <a:pt x="18286" y="34545"/>
                    <a:pt x="18097" y="34014"/>
                  </a:cubicBezTo>
                  <a:lnTo>
                    <a:pt x="15240" y="38110"/>
                  </a:lnTo>
                  <a:cubicBezTo>
                    <a:pt x="14097" y="41539"/>
                    <a:pt x="11811" y="45063"/>
                    <a:pt x="10192" y="47730"/>
                  </a:cubicBezTo>
                  <a:lnTo>
                    <a:pt x="10096" y="47635"/>
                  </a:lnTo>
                  <a:close/>
                  <a:moveTo>
                    <a:pt x="252222" y="188414"/>
                  </a:moveTo>
                  <a:cubicBezTo>
                    <a:pt x="259039" y="190617"/>
                    <a:pt x="266011" y="192305"/>
                    <a:pt x="273082" y="193462"/>
                  </a:cubicBezTo>
                  <a:cubicBezTo>
                    <a:pt x="277559" y="213465"/>
                    <a:pt x="262985" y="234420"/>
                    <a:pt x="267653" y="249469"/>
                  </a:cubicBezTo>
                  <a:cubicBezTo>
                    <a:pt x="268090" y="251092"/>
                    <a:pt x="268090" y="252800"/>
                    <a:pt x="267653" y="254422"/>
                  </a:cubicBezTo>
                  <a:cubicBezTo>
                    <a:pt x="264986" y="257947"/>
                    <a:pt x="261556" y="256804"/>
                    <a:pt x="256985" y="258994"/>
                  </a:cubicBezTo>
                  <a:cubicBezTo>
                    <a:pt x="254222" y="260423"/>
                    <a:pt x="252698" y="266519"/>
                    <a:pt x="247460" y="266995"/>
                  </a:cubicBezTo>
                  <a:cubicBezTo>
                    <a:pt x="246031" y="266995"/>
                    <a:pt x="244697" y="270710"/>
                    <a:pt x="241935" y="270710"/>
                  </a:cubicBezTo>
                  <a:cubicBezTo>
                    <a:pt x="241118" y="270670"/>
                    <a:pt x="240327" y="270406"/>
                    <a:pt x="239649" y="269948"/>
                  </a:cubicBezTo>
                  <a:cubicBezTo>
                    <a:pt x="238957" y="269158"/>
                    <a:pt x="238957" y="267977"/>
                    <a:pt x="239649" y="267186"/>
                  </a:cubicBezTo>
                  <a:cubicBezTo>
                    <a:pt x="239649" y="267186"/>
                    <a:pt x="238316" y="267186"/>
                    <a:pt x="238982" y="265376"/>
                  </a:cubicBezTo>
                  <a:cubicBezTo>
                    <a:pt x="239649" y="263566"/>
                    <a:pt x="237363" y="264043"/>
                    <a:pt x="238982" y="262900"/>
                  </a:cubicBezTo>
                  <a:cubicBezTo>
                    <a:pt x="238710" y="261724"/>
                    <a:pt x="239205" y="260504"/>
                    <a:pt x="240221" y="259852"/>
                  </a:cubicBezTo>
                  <a:cubicBezTo>
                    <a:pt x="241459" y="258899"/>
                    <a:pt x="239268" y="258994"/>
                    <a:pt x="243269" y="257280"/>
                  </a:cubicBezTo>
                  <a:cubicBezTo>
                    <a:pt x="246551" y="252753"/>
                    <a:pt x="250249" y="248544"/>
                    <a:pt x="254318" y="244707"/>
                  </a:cubicBezTo>
                  <a:cubicBezTo>
                    <a:pt x="259271" y="235182"/>
                    <a:pt x="251079" y="208798"/>
                    <a:pt x="252508" y="188509"/>
                  </a:cubicBezTo>
                  <a:lnTo>
                    <a:pt x="252222" y="188414"/>
                  </a:lnTo>
                  <a:close/>
                  <a:moveTo>
                    <a:pt x="250317" y="184795"/>
                  </a:moveTo>
                  <a:lnTo>
                    <a:pt x="250317" y="188319"/>
                  </a:lnTo>
                  <a:cubicBezTo>
                    <a:pt x="250027" y="198070"/>
                    <a:pt x="250633" y="207826"/>
                    <a:pt x="252127" y="217465"/>
                  </a:cubicBezTo>
                  <a:cubicBezTo>
                    <a:pt x="254032" y="226028"/>
                    <a:pt x="254032" y="234906"/>
                    <a:pt x="252127" y="243469"/>
                  </a:cubicBezTo>
                  <a:cubicBezTo>
                    <a:pt x="251435" y="244327"/>
                    <a:pt x="250670" y="245124"/>
                    <a:pt x="249841" y="245850"/>
                  </a:cubicBezTo>
                  <a:cubicBezTo>
                    <a:pt x="246633" y="248608"/>
                    <a:pt x="243842" y="251816"/>
                    <a:pt x="241554" y="255375"/>
                  </a:cubicBezTo>
                  <a:cubicBezTo>
                    <a:pt x="239935" y="256137"/>
                    <a:pt x="238697" y="256899"/>
                    <a:pt x="238316" y="258328"/>
                  </a:cubicBezTo>
                  <a:cubicBezTo>
                    <a:pt x="237183" y="259321"/>
                    <a:pt x="236496" y="260728"/>
                    <a:pt x="236411" y="262233"/>
                  </a:cubicBezTo>
                  <a:cubicBezTo>
                    <a:pt x="236323" y="262673"/>
                    <a:pt x="236323" y="263126"/>
                    <a:pt x="236411" y="263566"/>
                  </a:cubicBezTo>
                  <a:cubicBezTo>
                    <a:pt x="236354" y="264413"/>
                    <a:pt x="236590" y="265253"/>
                    <a:pt x="237077" y="265948"/>
                  </a:cubicBezTo>
                  <a:cubicBezTo>
                    <a:pt x="237029" y="266691"/>
                    <a:pt x="237230" y="267428"/>
                    <a:pt x="237649" y="268043"/>
                  </a:cubicBezTo>
                  <a:cubicBezTo>
                    <a:pt x="237477" y="269656"/>
                    <a:pt x="238210" y="271231"/>
                    <a:pt x="239554" y="272139"/>
                  </a:cubicBezTo>
                  <a:cubicBezTo>
                    <a:pt x="240611" y="272803"/>
                    <a:pt x="241830" y="273165"/>
                    <a:pt x="243078" y="273187"/>
                  </a:cubicBezTo>
                  <a:cubicBezTo>
                    <a:pt x="245277" y="273030"/>
                    <a:pt x="247297" y="271915"/>
                    <a:pt x="248602" y="270139"/>
                  </a:cubicBezTo>
                  <a:lnTo>
                    <a:pt x="249174" y="269472"/>
                  </a:lnTo>
                  <a:cubicBezTo>
                    <a:pt x="252539" y="268740"/>
                    <a:pt x="255422" y="266586"/>
                    <a:pt x="257080" y="263566"/>
                  </a:cubicBezTo>
                  <a:cubicBezTo>
                    <a:pt x="257620" y="262703"/>
                    <a:pt x="258295" y="261931"/>
                    <a:pt x="259080" y="261281"/>
                  </a:cubicBezTo>
                  <a:cubicBezTo>
                    <a:pt x="260450" y="260663"/>
                    <a:pt x="261889" y="260216"/>
                    <a:pt x="263366" y="259947"/>
                  </a:cubicBezTo>
                  <a:cubicBezTo>
                    <a:pt x="266205" y="259661"/>
                    <a:pt x="268796" y="258252"/>
                    <a:pt x="270605" y="256042"/>
                  </a:cubicBezTo>
                  <a:cubicBezTo>
                    <a:pt x="272224" y="253851"/>
                    <a:pt x="270605" y="248898"/>
                    <a:pt x="270605" y="248803"/>
                  </a:cubicBezTo>
                  <a:cubicBezTo>
                    <a:pt x="269373" y="240753"/>
                    <a:pt x="270226" y="232522"/>
                    <a:pt x="273082" y="224895"/>
                  </a:cubicBezTo>
                  <a:cubicBezTo>
                    <a:pt x="276618" y="214652"/>
                    <a:pt x="277663" y="203713"/>
                    <a:pt x="276130" y="192986"/>
                  </a:cubicBezTo>
                  <a:lnTo>
                    <a:pt x="276130" y="191367"/>
                  </a:lnTo>
                  <a:lnTo>
                    <a:pt x="274511" y="191367"/>
                  </a:lnTo>
                  <a:cubicBezTo>
                    <a:pt x="267638" y="190244"/>
                    <a:pt x="260857" y="188621"/>
                    <a:pt x="254222" y="186509"/>
                  </a:cubicBezTo>
                  <a:lnTo>
                    <a:pt x="250984" y="185081"/>
                  </a:lnTo>
                  <a:lnTo>
                    <a:pt x="250317" y="184795"/>
                  </a:lnTo>
                  <a:close/>
                  <a:moveTo>
                    <a:pt x="284607" y="87068"/>
                  </a:moveTo>
                  <a:cubicBezTo>
                    <a:pt x="281418" y="86909"/>
                    <a:pt x="278240" y="86591"/>
                    <a:pt x="275082" y="86116"/>
                  </a:cubicBezTo>
                  <a:lnTo>
                    <a:pt x="274130" y="86116"/>
                  </a:lnTo>
                  <a:cubicBezTo>
                    <a:pt x="272186" y="85765"/>
                    <a:pt x="270275" y="85256"/>
                    <a:pt x="268415" y="84592"/>
                  </a:cubicBezTo>
                  <a:cubicBezTo>
                    <a:pt x="263461" y="82883"/>
                    <a:pt x="258359" y="81639"/>
                    <a:pt x="253174" y="80877"/>
                  </a:cubicBezTo>
                  <a:cubicBezTo>
                    <a:pt x="245522" y="79172"/>
                    <a:pt x="238296" y="75932"/>
                    <a:pt x="231934" y="71352"/>
                  </a:cubicBezTo>
                  <a:cubicBezTo>
                    <a:pt x="228782" y="69084"/>
                    <a:pt x="226659" y="65659"/>
                    <a:pt x="226028" y="61827"/>
                  </a:cubicBezTo>
                  <a:cubicBezTo>
                    <a:pt x="226015" y="57502"/>
                    <a:pt x="227611" y="53326"/>
                    <a:pt x="230505" y="50111"/>
                  </a:cubicBezTo>
                  <a:cubicBezTo>
                    <a:pt x="231362" y="48873"/>
                    <a:pt x="232315" y="47539"/>
                    <a:pt x="233077" y="46111"/>
                  </a:cubicBezTo>
                  <a:cubicBezTo>
                    <a:pt x="235149" y="42358"/>
                    <a:pt x="237539" y="38789"/>
                    <a:pt x="240221" y="35443"/>
                  </a:cubicBezTo>
                  <a:cubicBezTo>
                    <a:pt x="243097" y="31827"/>
                    <a:pt x="245498" y="27858"/>
                    <a:pt x="247364" y="23632"/>
                  </a:cubicBezTo>
                  <a:cubicBezTo>
                    <a:pt x="249626" y="20003"/>
                    <a:pt x="252689" y="16940"/>
                    <a:pt x="256318" y="14678"/>
                  </a:cubicBezTo>
                  <a:cubicBezTo>
                    <a:pt x="259264" y="13209"/>
                    <a:pt x="262569" y="12614"/>
                    <a:pt x="265843" y="12964"/>
                  </a:cubicBezTo>
                  <a:cubicBezTo>
                    <a:pt x="267272" y="13059"/>
                    <a:pt x="268700" y="13059"/>
                    <a:pt x="270129" y="12964"/>
                  </a:cubicBezTo>
                  <a:cubicBezTo>
                    <a:pt x="273194" y="11121"/>
                    <a:pt x="276452" y="9620"/>
                    <a:pt x="279845" y="8487"/>
                  </a:cubicBezTo>
                  <a:cubicBezTo>
                    <a:pt x="280949" y="8144"/>
                    <a:pt x="282035" y="7725"/>
                    <a:pt x="283083" y="7249"/>
                  </a:cubicBezTo>
                  <a:cubicBezTo>
                    <a:pt x="283709" y="6973"/>
                    <a:pt x="284439" y="7258"/>
                    <a:pt x="284715" y="7884"/>
                  </a:cubicBezTo>
                  <a:cubicBezTo>
                    <a:pt x="284964" y="8452"/>
                    <a:pt x="284756" y="9117"/>
                    <a:pt x="284226" y="9439"/>
                  </a:cubicBezTo>
                  <a:cubicBezTo>
                    <a:pt x="283087" y="9998"/>
                    <a:pt x="281909" y="10476"/>
                    <a:pt x="280702" y="10868"/>
                  </a:cubicBezTo>
                  <a:cubicBezTo>
                    <a:pt x="277096" y="12041"/>
                    <a:pt x="273642" y="13639"/>
                    <a:pt x="270415" y="15631"/>
                  </a:cubicBezTo>
                  <a:cubicBezTo>
                    <a:pt x="268766" y="15754"/>
                    <a:pt x="267111" y="15754"/>
                    <a:pt x="265462" y="15631"/>
                  </a:cubicBezTo>
                  <a:cubicBezTo>
                    <a:pt x="262746" y="15400"/>
                    <a:pt x="260019" y="15894"/>
                    <a:pt x="257556" y="17059"/>
                  </a:cubicBezTo>
                  <a:cubicBezTo>
                    <a:pt x="254371" y="19081"/>
                    <a:pt x="251671" y="21780"/>
                    <a:pt x="249650" y="24965"/>
                  </a:cubicBezTo>
                  <a:cubicBezTo>
                    <a:pt x="247567" y="29311"/>
                    <a:pt x="244943" y="33375"/>
                    <a:pt x="241840" y="37062"/>
                  </a:cubicBezTo>
                  <a:cubicBezTo>
                    <a:pt x="239227" y="40316"/>
                    <a:pt x="236901" y="43789"/>
                    <a:pt x="234887" y="47444"/>
                  </a:cubicBezTo>
                  <a:cubicBezTo>
                    <a:pt x="234029" y="48873"/>
                    <a:pt x="233077" y="50302"/>
                    <a:pt x="232220" y="51540"/>
                  </a:cubicBezTo>
                  <a:cubicBezTo>
                    <a:pt x="229816" y="54160"/>
                    <a:pt x="228372" y="57518"/>
                    <a:pt x="228124" y="61065"/>
                  </a:cubicBezTo>
                  <a:cubicBezTo>
                    <a:pt x="228725" y="64126"/>
                    <a:pt x="230460" y="66848"/>
                    <a:pt x="232981" y="68685"/>
                  </a:cubicBezTo>
                  <a:cubicBezTo>
                    <a:pt x="238966" y="73189"/>
                    <a:pt x="245803" y="76431"/>
                    <a:pt x="253079" y="78210"/>
                  </a:cubicBezTo>
                  <a:cubicBezTo>
                    <a:pt x="258392" y="78996"/>
                    <a:pt x="263622" y="80271"/>
                    <a:pt x="268700" y="82020"/>
                  </a:cubicBezTo>
                  <a:cubicBezTo>
                    <a:pt x="270434" y="82639"/>
                    <a:pt x="272224" y="83115"/>
                    <a:pt x="274034" y="83449"/>
                  </a:cubicBezTo>
                  <a:lnTo>
                    <a:pt x="274987" y="83449"/>
                  </a:lnTo>
                  <a:cubicBezTo>
                    <a:pt x="281940" y="84306"/>
                    <a:pt x="286131" y="84782"/>
                    <a:pt x="287369" y="83449"/>
                  </a:cubicBezTo>
                  <a:cubicBezTo>
                    <a:pt x="288608" y="82115"/>
                    <a:pt x="287369" y="83449"/>
                    <a:pt x="287846" y="82210"/>
                  </a:cubicBezTo>
                  <a:lnTo>
                    <a:pt x="287846" y="81448"/>
                  </a:lnTo>
                  <a:lnTo>
                    <a:pt x="288512" y="81448"/>
                  </a:lnTo>
                  <a:cubicBezTo>
                    <a:pt x="289200" y="81276"/>
                    <a:pt x="289786" y="80828"/>
                    <a:pt x="290132" y="80210"/>
                  </a:cubicBezTo>
                  <a:cubicBezTo>
                    <a:pt x="290274" y="79876"/>
                    <a:pt x="290274" y="79497"/>
                    <a:pt x="290132" y="79162"/>
                  </a:cubicBezTo>
                  <a:lnTo>
                    <a:pt x="289274" y="78019"/>
                  </a:lnTo>
                  <a:lnTo>
                    <a:pt x="290513" y="77353"/>
                  </a:lnTo>
                  <a:cubicBezTo>
                    <a:pt x="291751" y="76686"/>
                    <a:pt x="291846" y="76305"/>
                    <a:pt x="291846" y="76210"/>
                  </a:cubicBezTo>
                  <a:cubicBezTo>
                    <a:pt x="291846" y="76114"/>
                    <a:pt x="291846" y="75638"/>
                    <a:pt x="291370" y="75352"/>
                  </a:cubicBezTo>
                  <a:cubicBezTo>
                    <a:pt x="290871" y="74854"/>
                    <a:pt x="290656" y="74138"/>
                    <a:pt x="290798" y="73447"/>
                  </a:cubicBezTo>
                  <a:cubicBezTo>
                    <a:pt x="290951" y="72999"/>
                    <a:pt x="291302" y="72647"/>
                    <a:pt x="291751" y="72495"/>
                  </a:cubicBezTo>
                  <a:lnTo>
                    <a:pt x="291751" y="71733"/>
                  </a:lnTo>
                  <a:cubicBezTo>
                    <a:pt x="291635" y="71425"/>
                    <a:pt x="291392" y="71182"/>
                    <a:pt x="291084" y="71066"/>
                  </a:cubicBezTo>
                  <a:lnTo>
                    <a:pt x="290322" y="71066"/>
                  </a:lnTo>
                  <a:lnTo>
                    <a:pt x="288226" y="71923"/>
                  </a:lnTo>
                  <a:lnTo>
                    <a:pt x="287084" y="71923"/>
                  </a:lnTo>
                  <a:lnTo>
                    <a:pt x="286036" y="71257"/>
                  </a:lnTo>
                  <a:cubicBezTo>
                    <a:pt x="284622" y="70325"/>
                    <a:pt x="282966" y="69829"/>
                    <a:pt x="281273" y="69828"/>
                  </a:cubicBezTo>
                  <a:lnTo>
                    <a:pt x="280797" y="69828"/>
                  </a:lnTo>
                  <a:lnTo>
                    <a:pt x="280797" y="68875"/>
                  </a:lnTo>
                  <a:cubicBezTo>
                    <a:pt x="280670" y="68571"/>
                    <a:pt x="280670" y="68228"/>
                    <a:pt x="280797" y="67923"/>
                  </a:cubicBezTo>
                  <a:cubicBezTo>
                    <a:pt x="279254" y="68257"/>
                    <a:pt x="277836" y="69016"/>
                    <a:pt x="276701" y="70114"/>
                  </a:cubicBezTo>
                  <a:cubicBezTo>
                    <a:pt x="275859" y="71036"/>
                    <a:pt x="274706" y="71612"/>
                    <a:pt x="273463" y="71733"/>
                  </a:cubicBezTo>
                  <a:cubicBezTo>
                    <a:pt x="266389" y="71141"/>
                    <a:pt x="259858" y="67704"/>
                    <a:pt x="255365" y="62208"/>
                  </a:cubicBezTo>
                  <a:cubicBezTo>
                    <a:pt x="253676" y="60631"/>
                    <a:pt x="251610" y="59514"/>
                    <a:pt x="249365" y="58969"/>
                  </a:cubicBezTo>
                  <a:cubicBezTo>
                    <a:pt x="246888" y="58207"/>
                    <a:pt x="244030" y="57255"/>
                    <a:pt x="244316" y="53731"/>
                  </a:cubicBezTo>
                  <a:cubicBezTo>
                    <a:pt x="244316" y="53047"/>
                    <a:pt x="244871" y="52492"/>
                    <a:pt x="245554" y="52492"/>
                  </a:cubicBezTo>
                  <a:cubicBezTo>
                    <a:pt x="246238" y="52492"/>
                    <a:pt x="246793" y="53047"/>
                    <a:pt x="246793" y="53731"/>
                  </a:cubicBezTo>
                  <a:cubicBezTo>
                    <a:pt x="246793" y="55159"/>
                    <a:pt x="247364" y="55540"/>
                    <a:pt x="250126" y="56493"/>
                  </a:cubicBezTo>
                  <a:cubicBezTo>
                    <a:pt x="252774" y="57160"/>
                    <a:pt x="255213" y="58493"/>
                    <a:pt x="257175" y="60398"/>
                  </a:cubicBezTo>
                  <a:cubicBezTo>
                    <a:pt x="261338" y="65253"/>
                    <a:pt x="267273" y="68238"/>
                    <a:pt x="273653" y="68685"/>
                  </a:cubicBezTo>
                  <a:cubicBezTo>
                    <a:pt x="274165" y="68387"/>
                    <a:pt x="274644" y="68036"/>
                    <a:pt x="275082" y="67637"/>
                  </a:cubicBezTo>
                  <a:cubicBezTo>
                    <a:pt x="276718" y="66367"/>
                    <a:pt x="278725" y="65665"/>
                    <a:pt x="280797" y="65637"/>
                  </a:cubicBezTo>
                  <a:cubicBezTo>
                    <a:pt x="282607" y="65637"/>
                    <a:pt x="284131" y="65637"/>
                    <a:pt x="284512" y="66875"/>
                  </a:cubicBezTo>
                  <a:cubicBezTo>
                    <a:pt x="284715" y="67263"/>
                    <a:pt x="284715" y="67726"/>
                    <a:pt x="284512" y="68113"/>
                  </a:cubicBezTo>
                  <a:cubicBezTo>
                    <a:pt x="285664" y="68354"/>
                    <a:pt x="286763" y="68806"/>
                    <a:pt x="287750" y="69447"/>
                  </a:cubicBezTo>
                  <a:lnTo>
                    <a:pt x="288226" y="69447"/>
                  </a:lnTo>
                  <a:lnTo>
                    <a:pt x="289941" y="68780"/>
                  </a:lnTo>
                  <a:lnTo>
                    <a:pt x="291370" y="68780"/>
                  </a:lnTo>
                  <a:cubicBezTo>
                    <a:pt x="292865" y="68835"/>
                    <a:pt x="294164" y="69827"/>
                    <a:pt x="294608" y="71257"/>
                  </a:cubicBezTo>
                  <a:cubicBezTo>
                    <a:pt x="294953" y="72383"/>
                    <a:pt x="294620" y="73606"/>
                    <a:pt x="293751" y="74400"/>
                  </a:cubicBezTo>
                  <a:cubicBezTo>
                    <a:pt x="294343" y="75116"/>
                    <a:pt x="294586" y="76058"/>
                    <a:pt x="294418" y="76972"/>
                  </a:cubicBezTo>
                  <a:cubicBezTo>
                    <a:pt x="294178" y="77831"/>
                    <a:pt x="293637" y="78574"/>
                    <a:pt x="292894" y="79067"/>
                  </a:cubicBezTo>
                  <a:cubicBezTo>
                    <a:pt x="293112" y="79716"/>
                    <a:pt x="293112" y="80419"/>
                    <a:pt x="292894" y="81067"/>
                  </a:cubicBezTo>
                  <a:cubicBezTo>
                    <a:pt x="292503" y="82225"/>
                    <a:pt x="291636" y="83160"/>
                    <a:pt x="290513" y="83639"/>
                  </a:cubicBezTo>
                  <a:cubicBezTo>
                    <a:pt x="290342" y="84505"/>
                    <a:pt x="289870" y="85281"/>
                    <a:pt x="289179" y="85830"/>
                  </a:cubicBezTo>
                  <a:cubicBezTo>
                    <a:pt x="287858" y="86788"/>
                    <a:pt x="286231" y="87229"/>
                    <a:pt x="284607" y="87068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D03E5E4-3B9B-40C8-8FBF-B1F1F689DE44}"/>
                </a:ext>
              </a:extLst>
            </p:cNvPr>
            <p:cNvSpPr/>
            <p:nvPr/>
          </p:nvSpPr>
          <p:spPr>
            <a:xfrm>
              <a:off x="9243617" y="3502051"/>
              <a:ext cx="400050" cy="333375"/>
            </a:xfrm>
            <a:custGeom>
              <a:avLst/>
              <a:gdLst>
                <a:gd name="connsiteX0" fmla="*/ 334152 w 400050"/>
                <a:gd name="connsiteY0" fmla="*/ 72771 h 333375"/>
                <a:gd name="connsiteX1" fmla="*/ 331104 w 400050"/>
                <a:gd name="connsiteY1" fmla="*/ 64008 h 333375"/>
                <a:gd name="connsiteX2" fmla="*/ 329008 w 400050"/>
                <a:gd name="connsiteY2" fmla="*/ 56483 h 333375"/>
                <a:gd name="connsiteX3" fmla="*/ 321865 w 400050"/>
                <a:gd name="connsiteY3" fmla="*/ 56483 h 333375"/>
                <a:gd name="connsiteX4" fmla="*/ 318150 w 400050"/>
                <a:gd name="connsiteY4" fmla="*/ 53245 h 333375"/>
                <a:gd name="connsiteX5" fmla="*/ 318150 w 400050"/>
                <a:gd name="connsiteY5" fmla="*/ 49149 h 333375"/>
                <a:gd name="connsiteX6" fmla="*/ 317197 w 400050"/>
                <a:gd name="connsiteY6" fmla="*/ 48387 h 333375"/>
                <a:gd name="connsiteX7" fmla="*/ 317197 w 400050"/>
                <a:gd name="connsiteY7" fmla="*/ 46101 h 333375"/>
                <a:gd name="connsiteX8" fmla="*/ 317197 w 400050"/>
                <a:gd name="connsiteY8" fmla="*/ 45053 h 333375"/>
                <a:gd name="connsiteX9" fmla="*/ 317197 w 400050"/>
                <a:gd name="connsiteY9" fmla="*/ 44101 h 333375"/>
                <a:gd name="connsiteX10" fmla="*/ 317197 w 400050"/>
                <a:gd name="connsiteY10" fmla="*/ 43625 h 333375"/>
                <a:gd name="connsiteX11" fmla="*/ 317197 w 400050"/>
                <a:gd name="connsiteY11" fmla="*/ 42100 h 333375"/>
                <a:gd name="connsiteX12" fmla="*/ 315102 w 400050"/>
                <a:gd name="connsiteY12" fmla="*/ 39719 h 333375"/>
                <a:gd name="connsiteX13" fmla="*/ 319483 w 400050"/>
                <a:gd name="connsiteY13" fmla="*/ 31242 h 333375"/>
                <a:gd name="connsiteX14" fmla="*/ 320245 w 400050"/>
                <a:gd name="connsiteY14" fmla="*/ 30289 h 333375"/>
                <a:gd name="connsiteX15" fmla="*/ 320245 w 400050"/>
                <a:gd name="connsiteY15" fmla="*/ 29528 h 333375"/>
                <a:gd name="connsiteX16" fmla="*/ 320245 w 400050"/>
                <a:gd name="connsiteY16" fmla="*/ 25908 h 333375"/>
                <a:gd name="connsiteX17" fmla="*/ 321960 w 400050"/>
                <a:gd name="connsiteY17" fmla="*/ 23432 h 333375"/>
                <a:gd name="connsiteX18" fmla="*/ 324055 w 400050"/>
                <a:gd name="connsiteY18" fmla="*/ 20288 h 333375"/>
                <a:gd name="connsiteX19" fmla="*/ 323484 w 400050"/>
                <a:gd name="connsiteY19" fmla="*/ 17812 h 333375"/>
                <a:gd name="connsiteX20" fmla="*/ 343867 w 400050"/>
                <a:gd name="connsiteY20" fmla="*/ 7144 h 333375"/>
                <a:gd name="connsiteX21" fmla="*/ 353392 w 400050"/>
                <a:gd name="connsiteY21" fmla="*/ 9811 h 333375"/>
                <a:gd name="connsiteX22" fmla="*/ 352583 w 400050"/>
                <a:gd name="connsiteY22" fmla="*/ 11382 h 333375"/>
                <a:gd name="connsiteX23" fmla="*/ 351011 w 400050"/>
                <a:gd name="connsiteY23" fmla="*/ 10573 h 333375"/>
                <a:gd name="connsiteX24" fmla="*/ 343963 w 400050"/>
                <a:gd name="connsiteY24" fmla="*/ 9620 h 333375"/>
                <a:gd name="connsiteX25" fmla="*/ 325865 w 400050"/>
                <a:gd name="connsiteY25" fmla="*/ 18193 h 333375"/>
                <a:gd name="connsiteX26" fmla="*/ 325865 w 400050"/>
                <a:gd name="connsiteY26" fmla="*/ 18860 h 333375"/>
                <a:gd name="connsiteX27" fmla="*/ 325865 w 400050"/>
                <a:gd name="connsiteY27" fmla="*/ 21241 h 333375"/>
                <a:gd name="connsiteX28" fmla="*/ 323484 w 400050"/>
                <a:gd name="connsiteY28" fmla="*/ 24765 h 333375"/>
                <a:gd name="connsiteX29" fmla="*/ 321865 w 400050"/>
                <a:gd name="connsiteY29" fmla="*/ 27242 h 333375"/>
                <a:gd name="connsiteX30" fmla="*/ 321865 w 400050"/>
                <a:gd name="connsiteY30" fmla="*/ 27813 h 333375"/>
                <a:gd name="connsiteX31" fmla="*/ 321865 w 400050"/>
                <a:gd name="connsiteY31" fmla="*/ 31814 h 333375"/>
                <a:gd name="connsiteX32" fmla="*/ 321103 w 400050"/>
                <a:gd name="connsiteY32" fmla="*/ 32766 h 333375"/>
                <a:gd name="connsiteX33" fmla="*/ 317293 w 400050"/>
                <a:gd name="connsiteY33" fmla="*/ 39529 h 333375"/>
                <a:gd name="connsiteX34" fmla="*/ 319579 w 400050"/>
                <a:gd name="connsiteY34" fmla="*/ 41243 h 333375"/>
                <a:gd name="connsiteX35" fmla="*/ 318912 w 400050"/>
                <a:gd name="connsiteY35" fmla="*/ 42863 h 333375"/>
                <a:gd name="connsiteX36" fmla="*/ 318912 w 400050"/>
                <a:gd name="connsiteY36" fmla="*/ 45149 h 333375"/>
                <a:gd name="connsiteX37" fmla="*/ 318912 w 400050"/>
                <a:gd name="connsiteY37" fmla="*/ 45815 h 333375"/>
                <a:gd name="connsiteX38" fmla="*/ 320341 w 400050"/>
                <a:gd name="connsiteY38" fmla="*/ 46768 h 333375"/>
                <a:gd name="connsiteX39" fmla="*/ 320341 w 400050"/>
                <a:gd name="connsiteY39" fmla="*/ 48197 h 333375"/>
                <a:gd name="connsiteX40" fmla="*/ 319674 w 400050"/>
                <a:gd name="connsiteY40" fmla="*/ 51149 h 333375"/>
                <a:gd name="connsiteX41" fmla="*/ 321674 w 400050"/>
                <a:gd name="connsiteY41" fmla="*/ 52769 h 333375"/>
                <a:gd name="connsiteX42" fmla="*/ 327865 w 400050"/>
                <a:gd name="connsiteY42" fmla="*/ 52769 h 333375"/>
                <a:gd name="connsiteX43" fmla="*/ 329675 w 400050"/>
                <a:gd name="connsiteY43" fmla="*/ 52769 h 333375"/>
                <a:gd name="connsiteX44" fmla="*/ 332342 w 400050"/>
                <a:gd name="connsiteY44" fmla="*/ 62294 h 333375"/>
                <a:gd name="connsiteX45" fmla="*/ 333676 w 400050"/>
                <a:gd name="connsiteY45" fmla="*/ 69056 h 333375"/>
                <a:gd name="connsiteX46" fmla="*/ 334478 w 400050"/>
                <a:gd name="connsiteY46" fmla="*/ 70459 h 333375"/>
                <a:gd name="connsiteX47" fmla="*/ 334438 w 400050"/>
                <a:gd name="connsiteY47" fmla="*/ 70580 h 333375"/>
                <a:gd name="connsiteX48" fmla="*/ 334763 w 400050"/>
                <a:gd name="connsiteY48" fmla="*/ 72300 h 333375"/>
                <a:gd name="connsiteX49" fmla="*/ 334152 w 400050"/>
                <a:gd name="connsiteY49" fmla="*/ 72771 h 333375"/>
                <a:gd name="connsiteX50" fmla="*/ 395017 w 400050"/>
                <a:gd name="connsiteY50" fmla="*/ 242507 h 333375"/>
                <a:gd name="connsiteX51" fmla="*/ 393873 w 400050"/>
                <a:gd name="connsiteY51" fmla="*/ 241181 h 333375"/>
                <a:gd name="connsiteX52" fmla="*/ 393874 w 400050"/>
                <a:gd name="connsiteY52" fmla="*/ 241173 h 333375"/>
                <a:gd name="connsiteX53" fmla="*/ 394350 w 400050"/>
                <a:gd name="connsiteY53" fmla="*/ 230219 h 333375"/>
                <a:gd name="connsiteX54" fmla="*/ 394350 w 400050"/>
                <a:gd name="connsiteY54" fmla="*/ 225838 h 333375"/>
                <a:gd name="connsiteX55" fmla="*/ 392731 w 400050"/>
                <a:gd name="connsiteY55" fmla="*/ 201835 h 333375"/>
                <a:gd name="connsiteX56" fmla="*/ 390826 w 400050"/>
                <a:gd name="connsiteY56" fmla="*/ 181642 h 333375"/>
                <a:gd name="connsiteX57" fmla="*/ 390826 w 400050"/>
                <a:gd name="connsiteY57" fmla="*/ 175355 h 333375"/>
                <a:gd name="connsiteX58" fmla="*/ 391397 w 400050"/>
                <a:gd name="connsiteY58" fmla="*/ 130778 h 333375"/>
                <a:gd name="connsiteX59" fmla="*/ 391397 w 400050"/>
                <a:gd name="connsiteY59" fmla="*/ 112681 h 333375"/>
                <a:gd name="connsiteX60" fmla="*/ 390635 w 400050"/>
                <a:gd name="connsiteY60" fmla="*/ 96298 h 333375"/>
                <a:gd name="connsiteX61" fmla="*/ 388730 w 400050"/>
                <a:gd name="connsiteY61" fmla="*/ 88964 h 333375"/>
                <a:gd name="connsiteX62" fmla="*/ 386539 w 400050"/>
                <a:gd name="connsiteY62" fmla="*/ 82201 h 333375"/>
                <a:gd name="connsiteX63" fmla="*/ 382348 w 400050"/>
                <a:gd name="connsiteY63" fmla="*/ 73628 h 333375"/>
                <a:gd name="connsiteX64" fmla="*/ 379777 w 400050"/>
                <a:gd name="connsiteY64" fmla="*/ 69533 h 333375"/>
                <a:gd name="connsiteX65" fmla="*/ 378538 w 400050"/>
                <a:gd name="connsiteY65" fmla="*/ 67342 h 333375"/>
                <a:gd name="connsiteX66" fmla="*/ 371585 w 400050"/>
                <a:gd name="connsiteY66" fmla="*/ 64675 h 333375"/>
                <a:gd name="connsiteX67" fmla="*/ 369394 w 400050"/>
                <a:gd name="connsiteY67" fmla="*/ 67723 h 333375"/>
                <a:gd name="connsiteX68" fmla="*/ 367108 w 400050"/>
                <a:gd name="connsiteY68" fmla="*/ 71152 h 333375"/>
                <a:gd name="connsiteX69" fmla="*/ 365775 w 400050"/>
                <a:gd name="connsiteY69" fmla="*/ 72390 h 333375"/>
                <a:gd name="connsiteX70" fmla="*/ 363775 w 400050"/>
                <a:gd name="connsiteY70" fmla="*/ 73533 h 333375"/>
                <a:gd name="connsiteX71" fmla="*/ 362536 w 400050"/>
                <a:gd name="connsiteY71" fmla="*/ 72295 h 333375"/>
                <a:gd name="connsiteX72" fmla="*/ 363775 w 400050"/>
                <a:gd name="connsiteY72" fmla="*/ 71056 h 333375"/>
                <a:gd name="connsiteX73" fmla="*/ 365965 w 400050"/>
                <a:gd name="connsiteY73" fmla="*/ 69056 h 333375"/>
                <a:gd name="connsiteX74" fmla="*/ 367013 w 400050"/>
                <a:gd name="connsiteY74" fmla="*/ 67342 h 333375"/>
                <a:gd name="connsiteX75" fmla="*/ 368537 w 400050"/>
                <a:gd name="connsiteY75" fmla="*/ 64008 h 333375"/>
                <a:gd name="connsiteX76" fmla="*/ 367299 w 400050"/>
                <a:gd name="connsiteY76" fmla="*/ 62770 h 333375"/>
                <a:gd name="connsiteX77" fmla="*/ 368537 w 400050"/>
                <a:gd name="connsiteY77" fmla="*/ 61531 h 333375"/>
                <a:gd name="connsiteX78" fmla="*/ 371490 w 400050"/>
                <a:gd name="connsiteY78" fmla="*/ 62008 h 333375"/>
                <a:gd name="connsiteX79" fmla="*/ 375300 w 400050"/>
                <a:gd name="connsiteY79" fmla="*/ 62865 h 333375"/>
                <a:gd name="connsiteX80" fmla="*/ 376633 w 400050"/>
                <a:gd name="connsiteY80" fmla="*/ 64103 h 333375"/>
                <a:gd name="connsiteX81" fmla="*/ 379777 w 400050"/>
                <a:gd name="connsiteY81" fmla="*/ 65818 h 333375"/>
                <a:gd name="connsiteX82" fmla="*/ 382920 w 400050"/>
                <a:gd name="connsiteY82" fmla="*/ 67818 h 333375"/>
                <a:gd name="connsiteX83" fmla="*/ 387682 w 400050"/>
                <a:gd name="connsiteY83" fmla="*/ 77343 h 333375"/>
                <a:gd name="connsiteX84" fmla="*/ 387682 w 400050"/>
                <a:gd name="connsiteY84" fmla="*/ 78010 h 333375"/>
                <a:gd name="connsiteX85" fmla="*/ 388540 w 400050"/>
                <a:gd name="connsiteY85" fmla="*/ 82106 h 333375"/>
                <a:gd name="connsiteX86" fmla="*/ 390540 w 400050"/>
                <a:gd name="connsiteY86" fmla="*/ 88106 h 333375"/>
                <a:gd name="connsiteX87" fmla="*/ 392635 w 400050"/>
                <a:gd name="connsiteY87" fmla="*/ 96679 h 333375"/>
                <a:gd name="connsiteX88" fmla="*/ 393397 w 400050"/>
                <a:gd name="connsiteY88" fmla="*/ 112681 h 333375"/>
                <a:gd name="connsiteX89" fmla="*/ 393397 w 400050"/>
                <a:gd name="connsiteY89" fmla="*/ 131731 h 333375"/>
                <a:gd name="connsiteX90" fmla="*/ 392540 w 400050"/>
                <a:gd name="connsiteY90" fmla="*/ 175451 h 333375"/>
                <a:gd name="connsiteX91" fmla="*/ 392540 w 400050"/>
                <a:gd name="connsiteY91" fmla="*/ 182023 h 333375"/>
                <a:gd name="connsiteX92" fmla="*/ 394350 w 400050"/>
                <a:gd name="connsiteY92" fmla="*/ 201644 h 333375"/>
                <a:gd name="connsiteX93" fmla="*/ 396826 w 400050"/>
                <a:gd name="connsiteY93" fmla="*/ 226028 h 333375"/>
                <a:gd name="connsiteX94" fmla="*/ 396826 w 400050"/>
                <a:gd name="connsiteY94" fmla="*/ 230124 h 333375"/>
                <a:gd name="connsiteX95" fmla="*/ 396255 w 400050"/>
                <a:gd name="connsiteY95" fmla="*/ 241459 h 333375"/>
                <a:gd name="connsiteX96" fmla="*/ 395017 w 400050"/>
                <a:gd name="connsiteY96" fmla="*/ 242507 h 333375"/>
                <a:gd name="connsiteX97" fmla="*/ 321484 w 400050"/>
                <a:gd name="connsiteY97" fmla="*/ 127254 h 333375"/>
                <a:gd name="connsiteX98" fmla="*/ 320431 w 400050"/>
                <a:gd name="connsiteY98" fmla="*/ 125854 h 333375"/>
                <a:gd name="connsiteX99" fmla="*/ 320436 w 400050"/>
                <a:gd name="connsiteY99" fmla="*/ 125825 h 333375"/>
                <a:gd name="connsiteX100" fmla="*/ 320912 w 400050"/>
                <a:gd name="connsiteY100" fmla="*/ 122777 h 333375"/>
                <a:gd name="connsiteX101" fmla="*/ 321388 w 400050"/>
                <a:gd name="connsiteY101" fmla="*/ 119729 h 333375"/>
                <a:gd name="connsiteX102" fmla="*/ 323028 w 400050"/>
                <a:gd name="connsiteY102" fmla="*/ 118797 h 333375"/>
                <a:gd name="connsiteX103" fmla="*/ 323960 w 400050"/>
                <a:gd name="connsiteY103" fmla="*/ 119729 h 333375"/>
                <a:gd name="connsiteX104" fmla="*/ 324722 w 400050"/>
                <a:gd name="connsiteY104" fmla="*/ 122682 h 333375"/>
                <a:gd name="connsiteX105" fmla="*/ 325389 w 400050"/>
                <a:gd name="connsiteY105" fmla="*/ 124778 h 333375"/>
                <a:gd name="connsiteX106" fmla="*/ 324579 w 400050"/>
                <a:gd name="connsiteY106" fmla="*/ 126349 h 333375"/>
                <a:gd name="connsiteX107" fmla="*/ 323008 w 400050"/>
                <a:gd name="connsiteY107" fmla="*/ 125540 h 333375"/>
                <a:gd name="connsiteX108" fmla="*/ 323008 w 400050"/>
                <a:gd name="connsiteY108" fmla="*/ 126206 h 333375"/>
                <a:gd name="connsiteX109" fmla="*/ 321625 w 400050"/>
                <a:gd name="connsiteY109" fmla="*/ 127280 h 333375"/>
                <a:gd name="connsiteX110" fmla="*/ 321484 w 400050"/>
                <a:gd name="connsiteY110" fmla="*/ 127254 h 333375"/>
                <a:gd name="connsiteX111" fmla="*/ 310720 w 400050"/>
                <a:gd name="connsiteY111" fmla="*/ 100394 h 333375"/>
                <a:gd name="connsiteX112" fmla="*/ 308244 w 400050"/>
                <a:gd name="connsiteY112" fmla="*/ 98965 h 333375"/>
                <a:gd name="connsiteX113" fmla="*/ 311768 w 400050"/>
                <a:gd name="connsiteY113" fmla="*/ 90869 h 333375"/>
                <a:gd name="connsiteX114" fmla="*/ 313530 w 400050"/>
                <a:gd name="connsiteY114" fmla="*/ 90726 h 333375"/>
                <a:gd name="connsiteX115" fmla="*/ 313673 w 400050"/>
                <a:gd name="connsiteY115" fmla="*/ 92488 h 333375"/>
                <a:gd name="connsiteX116" fmla="*/ 310530 w 400050"/>
                <a:gd name="connsiteY116" fmla="*/ 97822 h 333375"/>
                <a:gd name="connsiteX117" fmla="*/ 317388 w 400050"/>
                <a:gd name="connsiteY117" fmla="*/ 96012 h 333375"/>
                <a:gd name="connsiteX118" fmla="*/ 321198 w 400050"/>
                <a:gd name="connsiteY118" fmla="*/ 94679 h 333375"/>
                <a:gd name="connsiteX119" fmla="*/ 321865 w 400050"/>
                <a:gd name="connsiteY119" fmla="*/ 94012 h 333375"/>
                <a:gd name="connsiteX120" fmla="*/ 323960 w 400050"/>
                <a:gd name="connsiteY120" fmla="*/ 93059 h 333375"/>
                <a:gd name="connsiteX121" fmla="*/ 324532 w 400050"/>
                <a:gd name="connsiteY121" fmla="*/ 93059 h 333375"/>
                <a:gd name="connsiteX122" fmla="*/ 327865 w 400050"/>
                <a:gd name="connsiteY122" fmla="*/ 91726 h 333375"/>
                <a:gd name="connsiteX123" fmla="*/ 330818 w 400050"/>
                <a:gd name="connsiteY123" fmla="*/ 90583 h 333375"/>
                <a:gd name="connsiteX124" fmla="*/ 332628 w 400050"/>
                <a:gd name="connsiteY124" fmla="*/ 89821 h 333375"/>
                <a:gd name="connsiteX125" fmla="*/ 334914 w 400050"/>
                <a:gd name="connsiteY125" fmla="*/ 88773 h 333375"/>
                <a:gd name="connsiteX126" fmla="*/ 337704 w 400050"/>
                <a:gd name="connsiteY126" fmla="*/ 87426 h 333375"/>
                <a:gd name="connsiteX127" fmla="*/ 337962 w 400050"/>
                <a:gd name="connsiteY127" fmla="*/ 87535 h 333375"/>
                <a:gd name="connsiteX128" fmla="*/ 339295 w 400050"/>
                <a:gd name="connsiteY128" fmla="*/ 87535 h 333375"/>
                <a:gd name="connsiteX129" fmla="*/ 343201 w 400050"/>
                <a:gd name="connsiteY129" fmla="*/ 86773 h 333375"/>
                <a:gd name="connsiteX130" fmla="*/ 343963 w 400050"/>
                <a:gd name="connsiteY130" fmla="*/ 86773 h 333375"/>
                <a:gd name="connsiteX131" fmla="*/ 347472 w 400050"/>
                <a:gd name="connsiteY131" fmla="*/ 82684 h 333375"/>
                <a:gd name="connsiteX132" fmla="*/ 347582 w 400050"/>
                <a:gd name="connsiteY132" fmla="*/ 82677 h 333375"/>
                <a:gd name="connsiteX133" fmla="*/ 350899 w 400050"/>
                <a:gd name="connsiteY133" fmla="*/ 80368 h 333375"/>
                <a:gd name="connsiteX134" fmla="*/ 351011 w 400050"/>
                <a:gd name="connsiteY134" fmla="*/ 80391 h 333375"/>
                <a:gd name="connsiteX135" fmla="*/ 352154 w 400050"/>
                <a:gd name="connsiteY135" fmla="*/ 80391 h 333375"/>
                <a:gd name="connsiteX136" fmla="*/ 353107 w 400050"/>
                <a:gd name="connsiteY136" fmla="*/ 81820 h 333375"/>
                <a:gd name="connsiteX137" fmla="*/ 350725 w 400050"/>
                <a:gd name="connsiteY137" fmla="*/ 83249 h 333375"/>
                <a:gd name="connsiteX138" fmla="*/ 349773 w 400050"/>
                <a:gd name="connsiteY138" fmla="*/ 84106 h 333375"/>
                <a:gd name="connsiteX139" fmla="*/ 347677 w 400050"/>
                <a:gd name="connsiteY139" fmla="*/ 85535 h 333375"/>
                <a:gd name="connsiteX140" fmla="*/ 346058 w 400050"/>
                <a:gd name="connsiteY140" fmla="*/ 87344 h 333375"/>
                <a:gd name="connsiteX141" fmla="*/ 344725 w 400050"/>
                <a:gd name="connsiteY141" fmla="*/ 89440 h 333375"/>
                <a:gd name="connsiteX142" fmla="*/ 341867 w 400050"/>
                <a:gd name="connsiteY142" fmla="*/ 89440 h 333375"/>
                <a:gd name="connsiteX143" fmla="*/ 340629 w 400050"/>
                <a:gd name="connsiteY143" fmla="*/ 89440 h 333375"/>
                <a:gd name="connsiteX144" fmla="*/ 336819 w 400050"/>
                <a:gd name="connsiteY144" fmla="*/ 90297 h 333375"/>
                <a:gd name="connsiteX145" fmla="*/ 332342 w 400050"/>
                <a:gd name="connsiteY145" fmla="*/ 92583 h 333375"/>
                <a:gd name="connsiteX146" fmla="*/ 327675 w 400050"/>
                <a:gd name="connsiteY146" fmla="*/ 94298 h 333375"/>
                <a:gd name="connsiteX147" fmla="*/ 325865 w 400050"/>
                <a:gd name="connsiteY147" fmla="*/ 95250 h 333375"/>
                <a:gd name="connsiteX148" fmla="*/ 323770 w 400050"/>
                <a:gd name="connsiteY148" fmla="*/ 96012 h 333375"/>
                <a:gd name="connsiteX149" fmla="*/ 320341 w 400050"/>
                <a:gd name="connsiteY149" fmla="*/ 96869 h 333375"/>
                <a:gd name="connsiteX150" fmla="*/ 319388 w 400050"/>
                <a:gd name="connsiteY150" fmla="*/ 97822 h 333375"/>
                <a:gd name="connsiteX151" fmla="*/ 316816 w 400050"/>
                <a:gd name="connsiteY151" fmla="*/ 98870 h 333375"/>
                <a:gd name="connsiteX152" fmla="*/ 311387 w 400050"/>
                <a:gd name="connsiteY152" fmla="*/ 100584 h 333375"/>
                <a:gd name="connsiteX153" fmla="*/ 310720 w 400050"/>
                <a:gd name="connsiteY153" fmla="*/ 100394 h 333375"/>
                <a:gd name="connsiteX154" fmla="*/ 360917 w 400050"/>
                <a:gd name="connsiteY154" fmla="*/ 63246 h 333375"/>
                <a:gd name="connsiteX155" fmla="*/ 353107 w 400050"/>
                <a:gd name="connsiteY155" fmla="*/ 58674 h 333375"/>
                <a:gd name="connsiteX156" fmla="*/ 353726 w 400050"/>
                <a:gd name="connsiteY156" fmla="*/ 57007 h 333375"/>
                <a:gd name="connsiteX157" fmla="*/ 355393 w 400050"/>
                <a:gd name="connsiteY157" fmla="*/ 57626 h 333375"/>
                <a:gd name="connsiteX158" fmla="*/ 361393 w 400050"/>
                <a:gd name="connsiteY158" fmla="*/ 60769 h 333375"/>
                <a:gd name="connsiteX159" fmla="*/ 362446 w 400050"/>
                <a:gd name="connsiteY159" fmla="*/ 62170 h 333375"/>
                <a:gd name="connsiteX160" fmla="*/ 362441 w 400050"/>
                <a:gd name="connsiteY160" fmla="*/ 62198 h 333375"/>
                <a:gd name="connsiteX161" fmla="*/ 361058 w 400050"/>
                <a:gd name="connsiteY161" fmla="*/ 63272 h 333375"/>
                <a:gd name="connsiteX162" fmla="*/ 360917 w 400050"/>
                <a:gd name="connsiteY162" fmla="*/ 63246 h 333375"/>
                <a:gd name="connsiteX163" fmla="*/ 357583 w 400050"/>
                <a:gd name="connsiteY163" fmla="*/ 283940 h 333375"/>
                <a:gd name="connsiteX164" fmla="*/ 354821 w 400050"/>
                <a:gd name="connsiteY164" fmla="*/ 301752 h 333375"/>
                <a:gd name="connsiteX165" fmla="*/ 358536 w 400050"/>
                <a:gd name="connsiteY165" fmla="*/ 313468 h 333375"/>
                <a:gd name="connsiteX166" fmla="*/ 358536 w 400050"/>
                <a:gd name="connsiteY166" fmla="*/ 320135 h 333375"/>
                <a:gd name="connsiteX167" fmla="*/ 356842 w 400050"/>
                <a:gd name="connsiteY167" fmla="*/ 322231 h 333375"/>
                <a:gd name="connsiteX168" fmla="*/ 356440 w 400050"/>
                <a:gd name="connsiteY168" fmla="*/ 322231 h 333375"/>
                <a:gd name="connsiteX169" fmla="*/ 354916 w 400050"/>
                <a:gd name="connsiteY169" fmla="*/ 323850 h 333375"/>
                <a:gd name="connsiteX170" fmla="*/ 353297 w 400050"/>
                <a:gd name="connsiteY170" fmla="*/ 323850 h 333375"/>
                <a:gd name="connsiteX171" fmla="*/ 351583 w 400050"/>
                <a:gd name="connsiteY171" fmla="*/ 324993 h 333375"/>
                <a:gd name="connsiteX172" fmla="*/ 350344 w 400050"/>
                <a:gd name="connsiteY172" fmla="*/ 324993 h 333375"/>
                <a:gd name="connsiteX173" fmla="*/ 350344 w 400050"/>
                <a:gd name="connsiteY173" fmla="*/ 324231 h 333375"/>
                <a:gd name="connsiteX174" fmla="*/ 347677 w 400050"/>
                <a:gd name="connsiteY174" fmla="*/ 325660 h 333375"/>
                <a:gd name="connsiteX175" fmla="*/ 346153 w 400050"/>
                <a:gd name="connsiteY175" fmla="*/ 325660 h 333375"/>
                <a:gd name="connsiteX176" fmla="*/ 344629 w 400050"/>
                <a:gd name="connsiteY176" fmla="*/ 314897 h 333375"/>
                <a:gd name="connsiteX177" fmla="*/ 343677 w 400050"/>
                <a:gd name="connsiteY177" fmla="*/ 300704 h 333375"/>
                <a:gd name="connsiteX178" fmla="*/ 343677 w 400050"/>
                <a:gd name="connsiteY178" fmla="*/ 292418 h 333375"/>
                <a:gd name="connsiteX179" fmla="*/ 357298 w 400050"/>
                <a:gd name="connsiteY179" fmla="*/ 284607 h 333375"/>
                <a:gd name="connsiteX180" fmla="*/ 357583 w 400050"/>
                <a:gd name="connsiteY180" fmla="*/ 283940 h 333375"/>
                <a:gd name="connsiteX181" fmla="*/ 361393 w 400050"/>
                <a:gd name="connsiteY181" fmla="*/ 279273 h 333375"/>
                <a:gd name="connsiteX182" fmla="*/ 355964 w 400050"/>
                <a:gd name="connsiteY182" fmla="*/ 282512 h 333375"/>
                <a:gd name="connsiteX183" fmla="*/ 345106 w 400050"/>
                <a:gd name="connsiteY183" fmla="*/ 288798 h 333375"/>
                <a:gd name="connsiteX184" fmla="*/ 343010 w 400050"/>
                <a:gd name="connsiteY184" fmla="*/ 287846 h 333375"/>
                <a:gd name="connsiteX185" fmla="*/ 341105 w 400050"/>
                <a:gd name="connsiteY185" fmla="*/ 292037 h 333375"/>
                <a:gd name="connsiteX186" fmla="*/ 341105 w 400050"/>
                <a:gd name="connsiteY186" fmla="*/ 296132 h 333375"/>
                <a:gd name="connsiteX187" fmla="*/ 341105 w 400050"/>
                <a:gd name="connsiteY187" fmla="*/ 299847 h 333375"/>
                <a:gd name="connsiteX188" fmla="*/ 341105 w 400050"/>
                <a:gd name="connsiteY188" fmla="*/ 309372 h 333375"/>
                <a:gd name="connsiteX189" fmla="*/ 341677 w 400050"/>
                <a:gd name="connsiteY189" fmla="*/ 314516 h 333375"/>
                <a:gd name="connsiteX190" fmla="*/ 344725 w 400050"/>
                <a:gd name="connsiteY190" fmla="*/ 328041 h 333375"/>
                <a:gd name="connsiteX191" fmla="*/ 346344 w 400050"/>
                <a:gd name="connsiteY191" fmla="*/ 328041 h 333375"/>
                <a:gd name="connsiteX192" fmla="*/ 348725 w 400050"/>
                <a:gd name="connsiteY192" fmla="*/ 327374 h 333375"/>
                <a:gd name="connsiteX193" fmla="*/ 350344 w 400050"/>
                <a:gd name="connsiteY193" fmla="*/ 327374 h 333375"/>
                <a:gd name="connsiteX194" fmla="*/ 352630 w 400050"/>
                <a:gd name="connsiteY194" fmla="*/ 326517 h 333375"/>
                <a:gd name="connsiteX195" fmla="*/ 353773 w 400050"/>
                <a:gd name="connsiteY195" fmla="*/ 326517 h 333375"/>
                <a:gd name="connsiteX196" fmla="*/ 356821 w 400050"/>
                <a:gd name="connsiteY196" fmla="*/ 324803 h 333375"/>
                <a:gd name="connsiteX197" fmla="*/ 360060 w 400050"/>
                <a:gd name="connsiteY197" fmla="*/ 321945 h 333375"/>
                <a:gd name="connsiteX198" fmla="*/ 361012 w 400050"/>
                <a:gd name="connsiteY198" fmla="*/ 320612 h 333375"/>
                <a:gd name="connsiteX199" fmla="*/ 360060 w 400050"/>
                <a:gd name="connsiteY199" fmla="*/ 312325 h 333375"/>
                <a:gd name="connsiteX200" fmla="*/ 358917 w 400050"/>
                <a:gd name="connsiteY200" fmla="*/ 308610 h 333375"/>
                <a:gd name="connsiteX201" fmla="*/ 356631 w 400050"/>
                <a:gd name="connsiteY201" fmla="*/ 301085 h 333375"/>
                <a:gd name="connsiteX202" fmla="*/ 358822 w 400050"/>
                <a:gd name="connsiteY202" fmla="*/ 286988 h 333375"/>
                <a:gd name="connsiteX203" fmla="*/ 359488 w 400050"/>
                <a:gd name="connsiteY203" fmla="*/ 284797 h 333375"/>
                <a:gd name="connsiteX204" fmla="*/ 361203 w 400050"/>
                <a:gd name="connsiteY204" fmla="*/ 278797 h 333375"/>
                <a:gd name="connsiteX205" fmla="*/ 361393 w 400050"/>
                <a:gd name="connsiteY205" fmla="*/ 279273 h 333375"/>
                <a:gd name="connsiteX206" fmla="*/ 36210 w 400050"/>
                <a:gd name="connsiteY206" fmla="*/ 123825 h 333375"/>
                <a:gd name="connsiteX207" fmla="*/ 35066 w 400050"/>
                <a:gd name="connsiteY207" fmla="*/ 122499 h 333375"/>
                <a:gd name="connsiteX208" fmla="*/ 35067 w 400050"/>
                <a:gd name="connsiteY208" fmla="*/ 122491 h 333375"/>
                <a:gd name="connsiteX209" fmla="*/ 36400 w 400050"/>
                <a:gd name="connsiteY209" fmla="*/ 114110 h 333375"/>
                <a:gd name="connsiteX210" fmla="*/ 37543 w 400050"/>
                <a:gd name="connsiteY210" fmla="*/ 95060 h 333375"/>
                <a:gd name="connsiteX211" fmla="*/ 30685 w 400050"/>
                <a:gd name="connsiteY211" fmla="*/ 79629 h 333375"/>
                <a:gd name="connsiteX212" fmla="*/ 18017 w 400050"/>
                <a:gd name="connsiteY212" fmla="*/ 65246 h 333375"/>
                <a:gd name="connsiteX213" fmla="*/ 16112 w 400050"/>
                <a:gd name="connsiteY213" fmla="*/ 61341 h 333375"/>
                <a:gd name="connsiteX214" fmla="*/ 19065 w 400050"/>
                <a:gd name="connsiteY214" fmla="*/ 56769 h 333375"/>
                <a:gd name="connsiteX215" fmla="*/ 24208 w 400050"/>
                <a:gd name="connsiteY215" fmla="*/ 43244 h 333375"/>
                <a:gd name="connsiteX216" fmla="*/ 24208 w 400050"/>
                <a:gd name="connsiteY216" fmla="*/ 40957 h 333375"/>
                <a:gd name="connsiteX217" fmla="*/ 24208 w 400050"/>
                <a:gd name="connsiteY217" fmla="*/ 40957 h 333375"/>
                <a:gd name="connsiteX218" fmla="*/ 25542 w 400050"/>
                <a:gd name="connsiteY218" fmla="*/ 39910 h 333375"/>
                <a:gd name="connsiteX219" fmla="*/ 27352 w 400050"/>
                <a:gd name="connsiteY219" fmla="*/ 38862 h 333375"/>
                <a:gd name="connsiteX220" fmla="*/ 26685 w 400050"/>
                <a:gd name="connsiteY220" fmla="*/ 41434 h 333375"/>
                <a:gd name="connsiteX221" fmla="*/ 26685 w 400050"/>
                <a:gd name="connsiteY221" fmla="*/ 43434 h 333375"/>
                <a:gd name="connsiteX222" fmla="*/ 20589 w 400050"/>
                <a:gd name="connsiteY222" fmla="*/ 58388 h 333375"/>
                <a:gd name="connsiteX223" fmla="*/ 18589 w 400050"/>
                <a:gd name="connsiteY223" fmla="*/ 61055 h 333375"/>
                <a:gd name="connsiteX224" fmla="*/ 19636 w 400050"/>
                <a:gd name="connsiteY224" fmla="*/ 62960 h 333375"/>
                <a:gd name="connsiteX225" fmla="*/ 32590 w 400050"/>
                <a:gd name="connsiteY225" fmla="*/ 77819 h 333375"/>
                <a:gd name="connsiteX226" fmla="*/ 39925 w 400050"/>
                <a:gd name="connsiteY226" fmla="*/ 94583 h 333375"/>
                <a:gd name="connsiteX227" fmla="*/ 38686 w 400050"/>
                <a:gd name="connsiteY227" fmla="*/ 114681 h 333375"/>
                <a:gd name="connsiteX228" fmla="*/ 37353 w 400050"/>
                <a:gd name="connsiteY228" fmla="*/ 122587 h 333375"/>
                <a:gd name="connsiteX229" fmla="*/ 36210 w 400050"/>
                <a:gd name="connsiteY229" fmla="*/ 123825 h 333375"/>
                <a:gd name="connsiteX230" fmla="*/ 20398 w 400050"/>
                <a:gd name="connsiteY230" fmla="*/ 128111 h 333375"/>
                <a:gd name="connsiteX231" fmla="*/ 19636 w 400050"/>
                <a:gd name="connsiteY231" fmla="*/ 128111 h 333375"/>
                <a:gd name="connsiteX232" fmla="*/ 13064 w 400050"/>
                <a:gd name="connsiteY232" fmla="*/ 118586 h 333375"/>
                <a:gd name="connsiteX233" fmla="*/ 13746 w 400050"/>
                <a:gd name="connsiteY233" fmla="*/ 116974 h 333375"/>
                <a:gd name="connsiteX234" fmla="*/ 15359 w 400050"/>
                <a:gd name="connsiteY234" fmla="*/ 117656 h 333375"/>
                <a:gd name="connsiteX235" fmla="*/ 15445 w 400050"/>
                <a:gd name="connsiteY235" fmla="*/ 118015 h 333375"/>
                <a:gd name="connsiteX236" fmla="*/ 21160 w 400050"/>
                <a:gd name="connsiteY236" fmla="*/ 126206 h 333375"/>
                <a:gd name="connsiteX237" fmla="*/ 21160 w 400050"/>
                <a:gd name="connsiteY237" fmla="*/ 127921 h 333375"/>
                <a:gd name="connsiteX238" fmla="*/ 20398 w 400050"/>
                <a:gd name="connsiteY238" fmla="*/ 128111 h 333375"/>
                <a:gd name="connsiteX239" fmla="*/ 26113 w 400050"/>
                <a:gd name="connsiteY239" fmla="*/ 128111 h 333375"/>
                <a:gd name="connsiteX240" fmla="*/ 24970 w 400050"/>
                <a:gd name="connsiteY240" fmla="*/ 127445 h 333375"/>
                <a:gd name="connsiteX241" fmla="*/ 20589 w 400050"/>
                <a:gd name="connsiteY241" fmla="*/ 119729 h 333375"/>
                <a:gd name="connsiteX242" fmla="*/ 21706 w 400050"/>
                <a:gd name="connsiteY242" fmla="*/ 118381 h 333375"/>
                <a:gd name="connsiteX243" fmla="*/ 22637 w 400050"/>
                <a:gd name="connsiteY243" fmla="*/ 118681 h 333375"/>
                <a:gd name="connsiteX244" fmla="*/ 23065 w 400050"/>
                <a:gd name="connsiteY244" fmla="*/ 119539 h 333375"/>
                <a:gd name="connsiteX245" fmla="*/ 26875 w 400050"/>
                <a:gd name="connsiteY245" fmla="*/ 125825 h 333375"/>
                <a:gd name="connsiteX246" fmla="*/ 27447 w 400050"/>
                <a:gd name="connsiteY246" fmla="*/ 126587 h 333375"/>
                <a:gd name="connsiteX247" fmla="*/ 26947 w 400050"/>
                <a:gd name="connsiteY247" fmla="*/ 128266 h 333375"/>
                <a:gd name="connsiteX248" fmla="*/ 26875 w 400050"/>
                <a:gd name="connsiteY248" fmla="*/ 128302 h 333375"/>
                <a:gd name="connsiteX249" fmla="*/ 26113 w 400050"/>
                <a:gd name="connsiteY249" fmla="*/ 128111 h 333375"/>
                <a:gd name="connsiteX250" fmla="*/ 50593 w 400050"/>
                <a:gd name="connsiteY250" fmla="*/ 108204 h 333375"/>
                <a:gd name="connsiteX251" fmla="*/ 49831 w 400050"/>
                <a:gd name="connsiteY251" fmla="*/ 108204 h 333375"/>
                <a:gd name="connsiteX252" fmla="*/ 49831 w 400050"/>
                <a:gd name="connsiteY252" fmla="*/ 106490 h 333375"/>
                <a:gd name="connsiteX253" fmla="*/ 52783 w 400050"/>
                <a:gd name="connsiteY253" fmla="*/ 103156 h 333375"/>
                <a:gd name="connsiteX254" fmla="*/ 55450 w 400050"/>
                <a:gd name="connsiteY254" fmla="*/ 100965 h 333375"/>
                <a:gd name="connsiteX255" fmla="*/ 56689 w 400050"/>
                <a:gd name="connsiteY255" fmla="*/ 93250 h 333375"/>
                <a:gd name="connsiteX256" fmla="*/ 55831 w 400050"/>
                <a:gd name="connsiteY256" fmla="*/ 88773 h 333375"/>
                <a:gd name="connsiteX257" fmla="*/ 55069 w 400050"/>
                <a:gd name="connsiteY257" fmla="*/ 77153 h 333375"/>
                <a:gd name="connsiteX258" fmla="*/ 56469 w 400050"/>
                <a:gd name="connsiteY258" fmla="*/ 76100 h 333375"/>
                <a:gd name="connsiteX259" fmla="*/ 56498 w 400050"/>
                <a:gd name="connsiteY259" fmla="*/ 76105 h 333375"/>
                <a:gd name="connsiteX260" fmla="*/ 57551 w 400050"/>
                <a:gd name="connsiteY260" fmla="*/ 77505 h 333375"/>
                <a:gd name="connsiteX261" fmla="*/ 57546 w 400050"/>
                <a:gd name="connsiteY261" fmla="*/ 77534 h 333375"/>
                <a:gd name="connsiteX262" fmla="*/ 58308 w 400050"/>
                <a:gd name="connsiteY262" fmla="*/ 88297 h 333375"/>
                <a:gd name="connsiteX263" fmla="*/ 59165 w 400050"/>
                <a:gd name="connsiteY263" fmla="*/ 92774 h 333375"/>
                <a:gd name="connsiteX264" fmla="*/ 57355 w 400050"/>
                <a:gd name="connsiteY264" fmla="*/ 102299 h 333375"/>
                <a:gd name="connsiteX265" fmla="*/ 53926 w 400050"/>
                <a:gd name="connsiteY265" fmla="*/ 105061 h 333375"/>
                <a:gd name="connsiteX266" fmla="*/ 51640 w 400050"/>
                <a:gd name="connsiteY266" fmla="*/ 106966 h 333375"/>
                <a:gd name="connsiteX267" fmla="*/ 50593 w 400050"/>
                <a:gd name="connsiteY267" fmla="*/ 107823 h 333375"/>
                <a:gd name="connsiteX268" fmla="*/ 50593 w 400050"/>
                <a:gd name="connsiteY268" fmla="*/ 108204 h 333375"/>
                <a:gd name="connsiteX269" fmla="*/ 11635 w 400050"/>
                <a:gd name="connsiteY269" fmla="*/ 102203 h 333375"/>
                <a:gd name="connsiteX270" fmla="*/ 10873 w 400050"/>
                <a:gd name="connsiteY270" fmla="*/ 102203 h 333375"/>
                <a:gd name="connsiteX271" fmla="*/ 8587 w 400050"/>
                <a:gd name="connsiteY271" fmla="*/ 87440 h 333375"/>
                <a:gd name="connsiteX272" fmla="*/ 10289 w 400050"/>
                <a:gd name="connsiteY272" fmla="*/ 87027 h 333375"/>
                <a:gd name="connsiteX273" fmla="*/ 10778 w 400050"/>
                <a:gd name="connsiteY273" fmla="*/ 88583 h 333375"/>
                <a:gd name="connsiteX274" fmla="*/ 12397 w 400050"/>
                <a:gd name="connsiteY274" fmla="*/ 100298 h 333375"/>
                <a:gd name="connsiteX275" fmla="*/ 12559 w 400050"/>
                <a:gd name="connsiteY275" fmla="*/ 102042 h 333375"/>
                <a:gd name="connsiteX276" fmla="*/ 11635 w 400050"/>
                <a:gd name="connsiteY276" fmla="*/ 102489 h 333375"/>
                <a:gd name="connsiteX277" fmla="*/ 11635 w 400050"/>
                <a:gd name="connsiteY277" fmla="*/ 102203 h 33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</a:cxnLst>
              <a:rect l="l" t="t" r="r" b="b"/>
              <a:pathLst>
                <a:path w="400050" h="333375">
                  <a:moveTo>
                    <a:pt x="334152" y="72771"/>
                  </a:moveTo>
                  <a:cubicBezTo>
                    <a:pt x="332152" y="72200"/>
                    <a:pt x="331771" y="69247"/>
                    <a:pt x="331104" y="64008"/>
                  </a:cubicBezTo>
                  <a:cubicBezTo>
                    <a:pt x="330888" y="61390"/>
                    <a:pt x="330177" y="58836"/>
                    <a:pt x="329008" y="56483"/>
                  </a:cubicBezTo>
                  <a:cubicBezTo>
                    <a:pt x="326658" y="57019"/>
                    <a:pt x="324215" y="57019"/>
                    <a:pt x="321865" y="56483"/>
                  </a:cubicBezTo>
                  <a:cubicBezTo>
                    <a:pt x="320156" y="56106"/>
                    <a:pt x="318757" y="54886"/>
                    <a:pt x="318150" y="53245"/>
                  </a:cubicBezTo>
                  <a:cubicBezTo>
                    <a:pt x="317605" y="51934"/>
                    <a:pt x="317605" y="50460"/>
                    <a:pt x="318150" y="49149"/>
                  </a:cubicBezTo>
                  <a:cubicBezTo>
                    <a:pt x="317769" y="48986"/>
                    <a:pt x="317440" y="48723"/>
                    <a:pt x="317197" y="48387"/>
                  </a:cubicBezTo>
                  <a:cubicBezTo>
                    <a:pt x="316891" y="47656"/>
                    <a:pt x="316891" y="46832"/>
                    <a:pt x="317197" y="46101"/>
                  </a:cubicBezTo>
                  <a:lnTo>
                    <a:pt x="317197" y="45053"/>
                  </a:lnTo>
                  <a:cubicBezTo>
                    <a:pt x="317218" y="44736"/>
                    <a:pt x="317218" y="44418"/>
                    <a:pt x="317197" y="44101"/>
                  </a:cubicBezTo>
                  <a:lnTo>
                    <a:pt x="317197" y="43625"/>
                  </a:lnTo>
                  <a:cubicBezTo>
                    <a:pt x="316996" y="43136"/>
                    <a:pt x="316996" y="42589"/>
                    <a:pt x="317197" y="42100"/>
                  </a:cubicBezTo>
                  <a:cubicBezTo>
                    <a:pt x="315972" y="41999"/>
                    <a:pt x="315047" y="40947"/>
                    <a:pt x="315102" y="39719"/>
                  </a:cubicBezTo>
                  <a:cubicBezTo>
                    <a:pt x="315604" y="36493"/>
                    <a:pt x="317142" y="33518"/>
                    <a:pt x="319483" y="31242"/>
                  </a:cubicBezTo>
                  <a:lnTo>
                    <a:pt x="320245" y="30289"/>
                  </a:lnTo>
                  <a:cubicBezTo>
                    <a:pt x="320283" y="30037"/>
                    <a:pt x="320283" y="29780"/>
                    <a:pt x="320245" y="29528"/>
                  </a:cubicBezTo>
                  <a:cubicBezTo>
                    <a:pt x="319301" y="28506"/>
                    <a:pt x="319301" y="26930"/>
                    <a:pt x="320245" y="25908"/>
                  </a:cubicBezTo>
                  <a:lnTo>
                    <a:pt x="321960" y="23432"/>
                  </a:lnTo>
                  <a:lnTo>
                    <a:pt x="324055" y="20288"/>
                  </a:lnTo>
                  <a:cubicBezTo>
                    <a:pt x="323513" y="19585"/>
                    <a:pt x="323305" y="18681"/>
                    <a:pt x="323484" y="17812"/>
                  </a:cubicBezTo>
                  <a:cubicBezTo>
                    <a:pt x="324436" y="11144"/>
                    <a:pt x="336438" y="7715"/>
                    <a:pt x="343867" y="7144"/>
                  </a:cubicBezTo>
                  <a:cubicBezTo>
                    <a:pt x="347773" y="7144"/>
                    <a:pt x="352630" y="7144"/>
                    <a:pt x="353392" y="9811"/>
                  </a:cubicBezTo>
                  <a:cubicBezTo>
                    <a:pt x="353603" y="10468"/>
                    <a:pt x="353240" y="11172"/>
                    <a:pt x="352583" y="11382"/>
                  </a:cubicBezTo>
                  <a:cubicBezTo>
                    <a:pt x="351925" y="11593"/>
                    <a:pt x="351222" y="11230"/>
                    <a:pt x="351011" y="10573"/>
                  </a:cubicBezTo>
                  <a:cubicBezTo>
                    <a:pt x="351011" y="10573"/>
                    <a:pt x="348916" y="9239"/>
                    <a:pt x="343963" y="9620"/>
                  </a:cubicBezTo>
                  <a:cubicBezTo>
                    <a:pt x="335866" y="10287"/>
                    <a:pt x="326437" y="14002"/>
                    <a:pt x="325865" y="18193"/>
                  </a:cubicBezTo>
                  <a:lnTo>
                    <a:pt x="325865" y="18860"/>
                  </a:lnTo>
                  <a:cubicBezTo>
                    <a:pt x="326460" y="19541"/>
                    <a:pt x="326460" y="20559"/>
                    <a:pt x="325865" y="21241"/>
                  </a:cubicBezTo>
                  <a:cubicBezTo>
                    <a:pt x="325294" y="22289"/>
                    <a:pt x="324341" y="23527"/>
                    <a:pt x="323484" y="24765"/>
                  </a:cubicBezTo>
                  <a:lnTo>
                    <a:pt x="321865" y="27242"/>
                  </a:lnTo>
                  <a:cubicBezTo>
                    <a:pt x="321832" y="27431"/>
                    <a:pt x="321832" y="27624"/>
                    <a:pt x="321865" y="27813"/>
                  </a:cubicBezTo>
                  <a:cubicBezTo>
                    <a:pt x="322627" y="28670"/>
                    <a:pt x="323198" y="29813"/>
                    <a:pt x="321865" y="31814"/>
                  </a:cubicBezTo>
                  <a:lnTo>
                    <a:pt x="321103" y="32766"/>
                  </a:lnTo>
                  <a:cubicBezTo>
                    <a:pt x="319769" y="34385"/>
                    <a:pt x="317197" y="37529"/>
                    <a:pt x="317293" y="39529"/>
                  </a:cubicBezTo>
                  <a:cubicBezTo>
                    <a:pt x="317769" y="39529"/>
                    <a:pt x="319388" y="39529"/>
                    <a:pt x="319579" y="41243"/>
                  </a:cubicBezTo>
                  <a:cubicBezTo>
                    <a:pt x="319553" y="41844"/>
                    <a:pt x="319317" y="42417"/>
                    <a:pt x="318912" y="42863"/>
                  </a:cubicBezTo>
                  <a:cubicBezTo>
                    <a:pt x="319158" y="43605"/>
                    <a:pt x="319158" y="44407"/>
                    <a:pt x="318912" y="45149"/>
                  </a:cubicBezTo>
                  <a:lnTo>
                    <a:pt x="318912" y="45815"/>
                  </a:lnTo>
                  <a:cubicBezTo>
                    <a:pt x="319531" y="45833"/>
                    <a:pt x="320085" y="46203"/>
                    <a:pt x="320341" y="46768"/>
                  </a:cubicBezTo>
                  <a:cubicBezTo>
                    <a:pt x="320596" y="47210"/>
                    <a:pt x="320596" y="47754"/>
                    <a:pt x="320341" y="48197"/>
                  </a:cubicBezTo>
                  <a:cubicBezTo>
                    <a:pt x="319643" y="49010"/>
                    <a:pt x="319394" y="50115"/>
                    <a:pt x="319674" y="51149"/>
                  </a:cubicBezTo>
                  <a:cubicBezTo>
                    <a:pt x="320019" y="51996"/>
                    <a:pt x="320774" y="52607"/>
                    <a:pt x="321674" y="52769"/>
                  </a:cubicBezTo>
                  <a:cubicBezTo>
                    <a:pt x="323712" y="53207"/>
                    <a:pt x="325827" y="53207"/>
                    <a:pt x="327865" y="52769"/>
                  </a:cubicBezTo>
                  <a:cubicBezTo>
                    <a:pt x="328443" y="52520"/>
                    <a:pt x="329098" y="52520"/>
                    <a:pt x="329675" y="52769"/>
                  </a:cubicBezTo>
                  <a:cubicBezTo>
                    <a:pt x="331294" y="53912"/>
                    <a:pt x="331675" y="57055"/>
                    <a:pt x="332342" y="62294"/>
                  </a:cubicBezTo>
                  <a:cubicBezTo>
                    <a:pt x="332418" y="64608"/>
                    <a:pt x="332866" y="66885"/>
                    <a:pt x="333676" y="69056"/>
                  </a:cubicBezTo>
                  <a:cubicBezTo>
                    <a:pt x="334284" y="69222"/>
                    <a:pt x="334644" y="69851"/>
                    <a:pt x="334478" y="70459"/>
                  </a:cubicBezTo>
                  <a:cubicBezTo>
                    <a:pt x="334467" y="70500"/>
                    <a:pt x="334453" y="70541"/>
                    <a:pt x="334438" y="70580"/>
                  </a:cubicBezTo>
                  <a:cubicBezTo>
                    <a:pt x="335002" y="70966"/>
                    <a:pt x="335148" y="71736"/>
                    <a:pt x="334763" y="72300"/>
                  </a:cubicBezTo>
                  <a:cubicBezTo>
                    <a:pt x="334615" y="72519"/>
                    <a:pt x="334400" y="72683"/>
                    <a:pt x="334152" y="72771"/>
                  </a:cubicBezTo>
                  <a:close/>
                  <a:moveTo>
                    <a:pt x="395017" y="242507"/>
                  </a:moveTo>
                  <a:cubicBezTo>
                    <a:pt x="394335" y="242456"/>
                    <a:pt x="393822" y="241863"/>
                    <a:pt x="393873" y="241181"/>
                  </a:cubicBezTo>
                  <a:cubicBezTo>
                    <a:pt x="393874" y="241178"/>
                    <a:pt x="393874" y="241176"/>
                    <a:pt x="393874" y="241173"/>
                  </a:cubicBezTo>
                  <a:cubicBezTo>
                    <a:pt x="393874" y="239554"/>
                    <a:pt x="394540" y="232315"/>
                    <a:pt x="394350" y="230219"/>
                  </a:cubicBezTo>
                  <a:cubicBezTo>
                    <a:pt x="394159" y="228124"/>
                    <a:pt x="394350" y="227933"/>
                    <a:pt x="394350" y="225838"/>
                  </a:cubicBezTo>
                  <a:cubicBezTo>
                    <a:pt x="394893" y="217801"/>
                    <a:pt x="394348" y="209726"/>
                    <a:pt x="392731" y="201835"/>
                  </a:cubicBezTo>
                  <a:cubicBezTo>
                    <a:pt x="391268" y="195207"/>
                    <a:pt x="390628" y="188425"/>
                    <a:pt x="390826" y="181642"/>
                  </a:cubicBezTo>
                  <a:cubicBezTo>
                    <a:pt x="390930" y="179547"/>
                    <a:pt x="390930" y="177450"/>
                    <a:pt x="390826" y="175355"/>
                  </a:cubicBezTo>
                  <a:cubicBezTo>
                    <a:pt x="389850" y="160504"/>
                    <a:pt x="390042" y="145599"/>
                    <a:pt x="391397" y="130778"/>
                  </a:cubicBezTo>
                  <a:cubicBezTo>
                    <a:pt x="392236" y="124775"/>
                    <a:pt x="392236" y="118684"/>
                    <a:pt x="391397" y="112681"/>
                  </a:cubicBezTo>
                  <a:cubicBezTo>
                    <a:pt x="390719" y="107248"/>
                    <a:pt x="390464" y="101770"/>
                    <a:pt x="390635" y="96298"/>
                  </a:cubicBezTo>
                  <a:cubicBezTo>
                    <a:pt x="390672" y="93726"/>
                    <a:pt x="390014" y="91192"/>
                    <a:pt x="388730" y="88964"/>
                  </a:cubicBezTo>
                  <a:cubicBezTo>
                    <a:pt x="387630" y="86846"/>
                    <a:pt x="386890" y="84561"/>
                    <a:pt x="386539" y="82201"/>
                  </a:cubicBezTo>
                  <a:cubicBezTo>
                    <a:pt x="386214" y="78934"/>
                    <a:pt x="384727" y="75892"/>
                    <a:pt x="382348" y="73628"/>
                  </a:cubicBezTo>
                  <a:cubicBezTo>
                    <a:pt x="381294" y="72397"/>
                    <a:pt x="380428" y="71016"/>
                    <a:pt x="379777" y="69533"/>
                  </a:cubicBezTo>
                  <a:cubicBezTo>
                    <a:pt x="379413" y="68776"/>
                    <a:pt x="378999" y="68044"/>
                    <a:pt x="378538" y="67342"/>
                  </a:cubicBezTo>
                  <a:cubicBezTo>
                    <a:pt x="376300" y="66258"/>
                    <a:pt x="373974" y="65365"/>
                    <a:pt x="371585" y="64675"/>
                  </a:cubicBezTo>
                  <a:cubicBezTo>
                    <a:pt x="370393" y="65263"/>
                    <a:pt x="369573" y="66406"/>
                    <a:pt x="369394" y="67723"/>
                  </a:cubicBezTo>
                  <a:cubicBezTo>
                    <a:pt x="369268" y="69181"/>
                    <a:pt x="368406" y="70475"/>
                    <a:pt x="367108" y="71152"/>
                  </a:cubicBezTo>
                  <a:cubicBezTo>
                    <a:pt x="365965" y="71819"/>
                    <a:pt x="365870" y="72200"/>
                    <a:pt x="365775" y="72390"/>
                  </a:cubicBezTo>
                  <a:cubicBezTo>
                    <a:pt x="365440" y="73177"/>
                    <a:pt x="364622" y="73644"/>
                    <a:pt x="363775" y="73533"/>
                  </a:cubicBezTo>
                  <a:cubicBezTo>
                    <a:pt x="363091" y="73533"/>
                    <a:pt x="362536" y="72979"/>
                    <a:pt x="362536" y="72295"/>
                  </a:cubicBezTo>
                  <a:cubicBezTo>
                    <a:pt x="362536" y="71611"/>
                    <a:pt x="363091" y="71056"/>
                    <a:pt x="363775" y="71056"/>
                  </a:cubicBezTo>
                  <a:cubicBezTo>
                    <a:pt x="364309" y="70202"/>
                    <a:pt x="365066" y="69511"/>
                    <a:pt x="365965" y="69056"/>
                  </a:cubicBezTo>
                  <a:cubicBezTo>
                    <a:pt x="366612" y="68730"/>
                    <a:pt x="367018" y="68066"/>
                    <a:pt x="367013" y="67342"/>
                  </a:cubicBezTo>
                  <a:cubicBezTo>
                    <a:pt x="367142" y="66093"/>
                    <a:pt x="367677" y="64921"/>
                    <a:pt x="368537" y="64008"/>
                  </a:cubicBezTo>
                  <a:cubicBezTo>
                    <a:pt x="367853" y="64008"/>
                    <a:pt x="367299" y="63454"/>
                    <a:pt x="367299" y="62770"/>
                  </a:cubicBezTo>
                  <a:cubicBezTo>
                    <a:pt x="367299" y="62086"/>
                    <a:pt x="367853" y="61531"/>
                    <a:pt x="368537" y="61531"/>
                  </a:cubicBezTo>
                  <a:lnTo>
                    <a:pt x="371490" y="62008"/>
                  </a:lnTo>
                  <a:cubicBezTo>
                    <a:pt x="372824" y="61680"/>
                    <a:pt x="374234" y="61998"/>
                    <a:pt x="375300" y="62865"/>
                  </a:cubicBezTo>
                  <a:cubicBezTo>
                    <a:pt x="375659" y="63361"/>
                    <a:pt x="376112" y="63782"/>
                    <a:pt x="376633" y="64103"/>
                  </a:cubicBezTo>
                  <a:cubicBezTo>
                    <a:pt x="377873" y="64213"/>
                    <a:pt x="379013" y="64834"/>
                    <a:pt x="379777" y="65818"/>
                  </a:cubicBezTo>
                  <a:cubicBezTo>
                    <a:pt x="380910" y="66342"/>
                    <a:pt x="381967" y="67018"/>
                    <a:pt x="382920" y="67818"/>
                  </a:cubicBezTo>
                  <a:cubicBezTo>
                    <a:pt x="385825" y="70142"/>
                    <a:pt x="387568" y="73628"/>
                    <a:pt x="387682" y="77343"/>
                  </a:cubicBezTo>
                  <a:cubicBezTo>
                    <a:pt x="387743" y="77561"/>
                    <a:pt x="387743" y="77792"/>
                    <a:pt x="387682" y="78010"/>
                  </a:cubicBezTo>
                  <a:cubicBezTo>
                    <a:pt x="388120" y="79343"/>
                    <a:pt x="388406" y="80715"/>
                    <a:pt x="388540" y="82106"/>
                  </a:cubicBezTo>
                  <a:cubicBezTo>
                    <a:pt x="388867" y="84203"/>
                    <a:pt x="389543" y="86232"/>
                    <a:pt x="390540" y="88106"/>
                  </a:cubicBezTo>
                  <a:cubicBezTo>
                    <a:pt x="391997" y="90726"/>
                    <a:pt x="392721" y="93688"/>
                    <a:pt x="392635" y="96679"/>
                  </a:cubicBezTo>
                  <a:cubicBezTo>
                    <a:pt x="392473" y="102024"/>
                    <a:pt x="392728" y="107374"/>
                    <a:pt x="393397" y="112681"/>
                  </a:cubicBezTo>
                  <a:cubicBezTo>
                    <a:pt x="394297" y="118999"/>
                    <a:pt x="394297" y="125413"/>
                    <a:pt x="393397" y="131731"/>
                  </a:cubicBezTo>
                  <a:cubicBezTo>
                    <a:pt x="392001" y="146261"/>
                    <a:pt x="391714" y="160876"/>
                    <a:pt x="392540" y="175451"/>
                  </a:cubicBezTo>
                  <a:cubicBezTo>
                    <a:pt x="392654" y="177641"/>
                    <a:pt x="392654" y="179832"/>
                    <a:pt x="392540" y="182023"/>
                  </a:cubicBezTo>
                  <a:cubicBezTo>
                    <a:pt x="392330" y="188613"/>
                    <a:pt x="392938" y="195203"/>
                    <a:pt x="394350" y="201644"/>
                  </a:cubicBezTo>
                  <a:cubicBezTo>
                    <a:pt x="396269" y="209623"/>
                    <a:pt x="397103" y="217826"/>
                    <a:pt x="396826" y="226028"/>
                  </a:cubicBezTo>
                  <a:lnTo>
                    <a:pt x="396826" y="230124"/>
                  </a:lnTo>
                  <a:cubicBezTo>
                    <a:pt x="396826" y="232505"/>
                    <a:pt x="396826" y="239649"/>
                    <a:pt x="396255" y="241459"/>
                  </a:cubicBezTo>
                  <a:cubicBezTo>
                    <a:pt x="396160" y="242067"/>
                    <a:pt x="395633" y="242514"/>
                    <a:pt x="395017" y="242507"/>
                  </a:cubicBezTo>
                  <a:close/>
                  <a:moveTo>
                    <a:pt x="321484" y="127254"/>
                  </a:moveTo>
                  <a:cubicBezTo>
                    <a:pt x="320806" y="127158"/>
                    <a:pt x="320336" y="126531"/>
                    <a:pt x="320431" y="125854"/>
                  </a:cubicBezTo>
                  <a:cubicBezTo>
                    <a:pt x="320433" y="125844"/>
                    <a:pt x="320434" y="125835"/>
                    <a:pt x="320436" y="125825"/>
                  </a:cubicBezTo>
                  <a:lnTo>
                    <a:pt x="320912" y="122777"/>
                  </a:lnTo>
                  <a:lnTo>
                    <a:pt x="321388" y="119729"/>
                  </a:lnTo>
                  <a:cubicBezTo>
                    <a:pt x="321584" y="119019"/>
                    <a:pt x="322317" y="118601"/>
                    <a:pt x="323028" y="118797"/>
                  </a:cubicBezTo>
                  <a:cubicBezTo>
                    <a:pt x="323481" y="118922"/>
                    <a:pt x="323835" y="119276"/>
                    <a:pt x="323960" y="119729"/>
                  </a:cubicBezTo>
                  <a:cubicBezTo>
                    <a:pt x="324074" y="120748"/>
                    <a:pt x="324332" y="121729"/>
                    <a:pt x="324722" y="122682"/>
                  </a:cubicBezTo>
                  <a:cubicBezTo>
                    <a:pt x="325008" y="123349"/>
                    <a:pt x="325236" y="124063"/>
                    <a:pt x="325389" y="124778"/>
                  </a:cubicBezTo>
                  <a:cubicBezTo>
                    <a:pt x="325599" y="125435"/>
                    <a:pt x="325236" y="126139"/>
                    <a:pt x="324579" y="126349"/>
                  </a:cubicBezTo>
                  <a:cubicBezTo>
                    <a:pt x="323922" y="126560"/>
                    <a:pt x="323218" y="126197"/>
                    <a:pt x="323008" y="125540"/>
                  </a:cubicBezTo>
                  <a:lnTo>
                    <a:pt x="323008" y="126206"/>
                  </a:lnTo>
                  <a:cubicBezTo>
                    <a:pt x="322922" y="126884"/>
                    <a:pt x="322303" y="127365"/>
                    <a:pt x="321625" y="127280"/>
                  </a:cubicBezTo>
                  <a:cubicBezTo>
                    <a:pt x="321577" y="127274"/>
                    <a:pt x="321530" y="127265"/>
                    <a:pt x="321484" y="127254"/>
                  </a:cubicBezTo>
                  <a:close/>
                  <a:moveTo>
                    <a:pt x="310720" y="100394"/>
                  </a:moveTo>
                  <a:cubicBezTo>
                    <a:pt x="309675" y="100490"/>
                    <a:pt x="308683" y="99917"/>
                    <a:pt x="308244" y="98965"/>
                  </a:cubicBezTo>
                  <a:cubicBezTo>
                    <a:pt x="307101" y="96393"/>
                    <a:pt x="311006" y="91726"/>
                    <a:pt x="311768" y="90869"/>
                  </a:cubicBezTo>
                  <a:cubicBezTo>
                    <a:pt x="312215" y="90343"/>
                    <a:pt x="313004" y="90279"/>
                    <a:pt x="313530" y="90726"/>
                  </a:cubicBezTo>
                  <a:cubicBezTo>
                    <a:pt x="314056" y="91172"/>
                    <a:pt x="314120" y="91962"/>
                    <a:pt x="313673" y="92488"/>
                  </a:cubicBezTo>
                  <a:cubicBezTo>
                    <a:pt x="312230" y="94001"/>
                    <a:pt x="311155" y="95826"/>
                    <a:pt x="310530" y="97822"/>
                  </a:cubicBezTo>
                  <a:cubicBezTo>
                    <a:pt x="312498" y="96358"/>
                    <a:pt x="314954" y="95710"/>
                    <a:pt x="317388" y="96012"/>
                  </a:cubicBezTo>
                  <a:cubicBezTo>
                    <a:pt x="318150" y="95250"/>
                    <a:pt x="319579" y="93821"/>
                    <a:pt x="321198" y="94679"/>
                  </a:cubicBezTo>
                  <a:lnTo>
                    <a:pt x="321865" y="94012"/>
                  </a:lnTo>
                  <a:cubicBezTo>
                    <a:pt x="322327" y="93323"/>
                    <a:pt x="323138" y="92954"/>
                    <a:pt x="323960" y="93059"/>
                  </a:cubicBezTo>
                  <a:lnTo>
                    <a:pt x="324532" y="93059"/>
                  </a:lnTo>
                  <a:cubicBezTo>
                    <a:pt x="325436" y="92213"/>
                    <a:pt x="326626" y="91737"/>
                    <a:pt x="327865" y="91726"/>
                  </a:cubicBezTo>
                  <a:cubicBezTo>
                    <a:pt x="328966" y="91779"/>
                    <a:pt x="330039" y="91364"/>
                    <a:pt x="330818" y="90583"/>
                  </a:cubicBezTo>
                  <a:cubicBezTo>
                    <a:pt x="331284" y="90080"/>
                    <a:pt x="331943" y="89803"/>
                    <a:pt x="332628" y="89821"/>
                  </a:cubicBezTo>
                  <a:cubicBezTo>
                    <a:pt x="334247" y="89821"/>
                    <a:pt x="334533" y="89821"/>
                    <a:pt x="334914" y="88773"/>
                  </a:cubicBezTo>
                  <a:cubicBezTo>
                    <a:pt x="335312" y="87631"/>
                    <a:pt x="336562" y="87027"/>
                    <a:pt x="337704" y="87426"/>
                  </a:cubicBezTo>
                  <a:cubicBezTo>
                    <a:pt x="337792" y="87457"/>
                    <a:pt x="337878" y="87493"/>
                    <a:pt x="337962" y="87535"/>
                  </a:cubicBezTo>
                  <a:lnTo>
                    <a:pt x="339295" y="87535"/>
                  </a:lnTo>
                  <a:cubicBezTo>
                    <a:pt x="340250" y="86384"/>
                    <a:pt x="341883" y="86066"/>
                    <a:pt x="343201" y="86773"/>
                  </a:cubicBezTo>
                  <a:cubicBezTo>
                    <a:pt x="343449" y="86847"/>
                    <a:pt x="343714" y="86847"/>
                    <a:pt x="343963" y="86773"/>
                  </a:cubicBezTo>
                  <a:cubicBezTo>
                    <a:pt x="343803" y="84674"/>
                    <a:pt x="345373" y="82844"/>
                    <a:pt x="347472" y="82684"/>
                  </a:cubicBezTo>
                  <a:cubicBezTo>
                    <a:pt x="347509" y="82681"/>
                    <a:pt x="347545" y="82679"/>
                    <a:pt x="347582" y="82677"/>
                  </a:cubicBezTo>
                  <a:cubicBezTo>
                    <a:pt x="347860" y="81123"/>
                    <a:pt x="349346" y="80090"/>
                    <a:pt x="350899" y="80368"/>
                  </a:cubicBezTo>
                  <a:cubicBezTo>
                    <a:pt x="350937" y="80376"/>
                    <a:pt x="350974" y="80382"/>
                    <a:pt x="351011" y="80391"/>
                  </a:cubicBezTo>
                  <a:cubicBezTo>
                    <a:pt x="351369" y="80204"/>
                    <a:pt x="351796" y="80204"/>
                    <a:pt x="352154" y="80391"/>
                  </a:cubicBezTo>
                  <a:cubicBezTo>
                    <a:pt x="352804" y="80534"/>
                    <a:pt x="353225" y="81165"/>
                    <a:pt x="353107" y="81820"/>
                  </a:cubicBezTo>
                  <a:cubicBezTo>
                    <a:pt x="353107" y="82582"/>
                    <a:pt x="352440" y="83439"/>
                    <a:pt x="350725" y="83249"/>
                  </a:cubicBezTo>
                  <a:cubicBezTo>
                    <a:pt x="349011" y="83058"/>
                    <a:pt x="350059" y="83249"/>
                    <a:pt x="349773" y="84106"/>
                  </a:cubicBezTo>
                  <a:cubicBezTo>
                    <a:pt x="349487" y="84963"/>
                    <a:pt x="348344" y="85439"/>
                    <a:pt x="347677" y="85535"/>
                  </a:cubicBezTo>
                  <a:cubicBezTo>
                    <a:pt x="347011" y="85630"/>
                    <a:pt x="346058" y="85535"/>
                    <a:pt x="346058" y="87344"/>
                  </a:cubicBezTo>
                  <a:cubicBezTo>
                    <a:pt x="346021" y="88231"/>
                    <a:pt x="345512" y="89031"/>
                    <a:pt x="344725" y="89440"/>
                  </a:cubicBezTo>
                  <a:cubicBezTo>
                    <a:pt x="343827" y="89898"/>
                    <a:pt x="342764" y="89898"/>
                    <a:pt x="341867" y="89440"/>
                  </a:cubicBezTo>
                  <a:lnTo>
                    <a:pt x="340629" y="89440"/>
                  </a:lnTo>
                  <a:cubicBezTo>
                    <a:pt x="339712" y="90575"/>
                    <a:pt x="338134" y="90930"/>
                    <a:pt x="336819" y="90297"/>
                  </a:cubicBezTo>
                  <a:cubicBezTo>
                    <a:pt x="336024" y="91992"/>
                    <a:pt x="334181" y="92934"/>
                    <a:pt x="332342" y="92583"/>
                  </a:cubicBezTo>
                  <a:cubicBezTo>
                    <a:pt x="331070" y="93744"/>
                    <a:pt x="329395" y="94359"/>
                    <a:pt x="327675" y="94298"/>
                  </a:cubicBezTo>
                  <a:cubicBezTo>
                    <a:pt x="326979" y="94398"/>
                    <a:pt x="326340" y="94734"/>
                    <a:pt x="325865" y="95250"/>
                  </a:cubicBezTo>
                  <a:cubicBezTo>
                    <a:pt x="325346" y="95850"/>
                    <a:pt x="324552" y="96139"/>
                    <a:pt x="323770" y="96012"/>
                  </a:cubicBezTo>
                  <a:cubicBezTo>
                    <a:pt x="323008" y="97123"/>
                    <a:pt x="321536" y="97490"/>
                    <a:pt x="320341" y="96869"/>
                  </a:cubicBezTo>
                  <a:lnTo>
                    <a:pt x="319388" y="97822"/>
                  </a:lnTo>
                  <a:cubicBezTo>
                    <a:pt x="318721" y="98489"/>
                    <a:pt x="317864" y="99346"/>
                    <a:pt x="316816" y="98870"/>
                  </a:cubicBezTo>
                  <a:cubicBezTo>
                    <a:pt x="315769" y="98393"/>
                    <a:pt x="312625" y="99727"/>
                    <a:pt x="311387" y="100584"/>
                  </a:cubicBezTo>
                  <a:lnTo>
                    <a:pt x="310720" y="100394"/>
                  </a:lnTo>
                  <a:close/>
                  <a:moveTo>
                    <a:pt x="360917" y="63246"/>
                  </a:moveTo>
                  <a:cubicBezTo>
                    <a:pt x="357710" y="63136"/>
                    <a:pt x="354773" y="61416"/>
                    <a:pt x="353107" y="58674"/>
                  </a:cubicBezTo>
                  <a:cubicBezTo>
                    <a:pt x="352817" y="58042"/>
                    <a:pt x="353094" y="57297"/>
                    <a:pt x="353726" y="57007"/>
                  </a:cubicBezTo>
                  <a:cubicBezTo>
                    <a:pt x="354357" y="56718"/>
                    <a:pt x="355103" y="56995"/>
                    <a:pt x="355393" y="57626"/>
                  </a:cubicBezTo>
                  <a:cubicBezTo>
                    <a:pt x="356155" y="59150"/>
                    <a:pt x="358060" y="60198"/>
                    <a:pt x="361393" y="60769"/>
                  </a:cubicBezTo>
                  <a:cubicBezTo>
                    <a:pt x="362071" y="60866"/>
                    <a:pt x="362541" y="61492"/>
                    <a:pt x="362446" y="62170"/>
                  </a:cubicBezTo>
                  <a:cubicBezTo>
                    <a:pt x="362444" y="62179"/>
                    <a:pt x="362443" y="62189"/>
                    <a:pt x="362441" y="62198"/>
                  </a:cubicBezTo>
                  <a:cubicBezTo>
                    <a:pt x="362355" y="62876"/>
                    <a:pt x="361736" y="63357"/>
                    <a:pt x="361058" y="63272"/>
                  </a:cubicBezTo>
                  <a:cubicBezTo>
                    <a:pt x="361010" y="63266"/>
                    <a:pt x="360964" y="63257"/>
                    <a:pt x="360917" y="63246"/>
                  </a:cubicBezTo>
                  <a:close/>
                  <a:moveTo>
                    <a:pt x="357583" y="283940"/>
                  </a:moveTo>
                  <a:cubicBezTo>
                    <a:pt x="355107" y="292608"/>
                    <a:pt x="353392" y="297656"/>
                    <a:pt x="354821" y="301752"/>
                  </a:cubicBezTo>
                  <a:cubicBezTo>
                    <a:pt x="356726" y="307277"/>
                    <a:pt x="357869" y="312515"/>
                    <a:pt x="358536" y="313468"/>
                  </a:cubicBezTo>
                  <a:cubicBezTo>
                    <a:pt x="359203" y="314420"/>
                    <a:pt x="360346" y="319945"/>
                    <a:pt x="358536" y="320135"/>
                  </a:cubicBezTo>
                  <a:cubicBezTo>
                    <a:pt x="358647" y="321181"/>
                    <a:pt x="357889" y="322119"/>
                    <a:pt x="356842" y="322231"/>
                  </a:cubicBezTo>
                  <a:cubicBezTo>
                    <a:pt x="356709" y="322245"/>
                    <a:pt x="356574" y="322245"/>
                    <a:pt x="356440" y="322231"/>
                  </a:cubicBezTo>
                  <a:cubicBezTo>
                    <a:pt x="355869" y="323279"/>
                    <a:pt x="355678" y="323850"/>
                    <a:pt x="354916" y="323850"/>
                  </a:cubicBezTo>
                  <a:lnTo>
                    <a:pt x="353297" y="323850"/>
                  </a:lnTo>
                  <a:cubicBezTo>
                    <a:pt x="352345" y="323850"/>
                    <a:pt x="352630" y="324993"/>
                    <a:pt x="351583" y="324993"/>
                  </a:cubicBezTo>
                  <a:lnTo>
                    <a:pt x="350344" y="324993"/>
                  </a:lnTo>
                  <a:lnTo>
                    <a:pt x="350344" y="324231"/>
                  </a:lnTo>
                  <a:cubicBezTo>
                    <a:pt x="350344" y="324231"/>
                    <a:pt x="349011" y="325660"/>
                    <a:pt x="347677" y="325660"/>
                  </a:cubicBezTo>
                  <a:lnTo>
                    <a:pt x="346153" y="325660"/>
                  </a:lnTo>
                  <a:cubicBezTo>
                    <a:pt x="343677" y="324707"/>
                    <a:pt x="343772" y="319469"/>
                    <a:pt x="344629" y="314897"/>
                  </a:cubicBezTo>
                  <a:cubicBezTo>
                    <a:pt x="345487" y="310325"/>
                    <a:pt x="341867" y="306324"/>
                    <a:pt x="343677" y="300704"/>
                  </a:cubicBezTo>
                  <a:cubicBezTo>
                    <a:pt x="344820" y="296990"/>
                    <a:pt x="343677" y="295847"/>
                    <a:pt x="343677" y="292418"/>
                  </a:cubicBezTo>
                  <a:cubicBezTo>
                    <a:pt x="348058" y="290036"/>
                    <a:pt x="353202" y="287274"/>
                    <a:pt x="357298" y="284607"/>
                  </a:cubicBezTo>
                  <a:lnTo>
                    <a:pt x="357583" y="283940"/>
                  </a:lnTo>
                  <a:close/>
                  <a:moveTo>
                    <a:pt x="361393" y="279273"/>
                  </a:moveTo>
                  <a:lnTo>
                    <a:pt x="355964" y="282512"/>
                  </a:lnTo>
                  <a:lnTo>
                    <a:pt x="345106" y="288798"/>
                  </a:lnTo>
                  <a:lnTo>
                    <a:pt x="343010" y="287846"/>
                  </a:lnTo>
                  <a:lnTo>
                    <a:pt x="341105" y="292037"/>
                  </a:lnTo>
                  <a:cubicBezTo>
                    <a:pt x="340925" y="293396"/>
                    <a:pt x="340925" y="294773"/>
                    <a:pt x="341105" y="296132"/>
                  </a:cubicBezTo>
                  <a:cubicBezTo>
                    <a:pt x="341424" y="297350"/>
                    <a:pt x="341424" y="298630"/>
                    <a:pt x="341105" y="299847"/>
                  </a:cubicBezTo>
                  <a:cubicBezTo>
                    <a:pt x="340088" y="302941"/>
                    <a:pt x="340088" y="306278"/>
                    <a:pt x="341105" y="309372"/>
                  </a:cubicBezTo>
                  <a:cubicBezTo>
                    <a:pt x="341686" y="311020"/>
                    <a:pt x="341881" y="312780"/>
                    <a:pt x="341677" y="314516"/>
                  </a:cubicBezTo>
                  <a:cubicBezTo>
                    <a:pt x="340724" y="319754"/>
                    <a:pt x="340438" y="326422"/>
                    <a:pt x="344725" y="328041"/>
                  </a:cubicBezTo>
                  <a:cubicBezTo>
                    <a:pt x="345260" y="328144"/>
                    <a:pt x="345809" y="328144"/>
                    <a:pt x="346344" y="328041"/>
                  </a:cubicBezTo>
                  <a:cubicBezTo>
                    <a:pt x="347182" y="328032"/>
                    <a:pt x="348004" y="327802"/>
                    <a:pt x="348725" y="327374"/>
                  </a:cubicBezTo>
                  <a:lnTo>
                    <a:pt x="350344" y="327374"/>
                  </a:lnTo>
                  <a:cubicBezTo>
                    <a:pt x="351187" y="327388"/>
                    <a:pt x="352004" y="327082"/>
                    <a:pt x="352630" y="326517"/>
                  </a:cubicBezTo>
                  <a:lnTo>
                    <a:pt x="353773" y="326517"/>
                  </a:lnTo>
                  <a:cubicBezTo>
                    <a:pt x="355021" y="326526"/>
                    <a:pt x="356180" y="325873"/>
                    <a:pt x="356821" y="324803"/>
                  </a:cubicBezTo>
                  <a:cubicBezTo>
                    <a:pt x="358337" y="324503"/>
                    <a:pt x="359574" y="323412"/>
                    <a:pt x="360060" y="321945"/>
                  </a:cubicBezTo>
                  <a:cubicBezTo>
                    <a:pt x="360462" y="321568"/>
                    <a:pt x="360786" y="321114"/>
                    <a:pt x="361012" y="320612"/>
                  </a:cubicBezTo>
                  <a:cubicBezTo>
                    <a:pt x="361986" y="317849"/>
                    <a:pt x="361634" y="314794"/>
                    <a:pt x="360060" y="312325"/>
                  </a:cubicBezTo>
                  <a:cubicBezTo>
                    <a:pt x="360060" y="311848"/>
                    <a:pt x="359298" y="310134"/>
                    <a:pt x="358917" y="308610"/>
                  </a:cubicBezTo>
                  <a:cubicBezTo>
                    <a:pt x="358536" y="307086"/>
                    <a:pt x="357583" y="303847"/>
                    <a:pt x="356631" y="301085"/>
                  </a:cubicBezTo>
                  <a:cubicBezTo>
                    <a:pt x="356091" y="296275"/>
                    <a:pt x="356848" y="291408"/>
                    <a:pt x="358822" y="286988"/>
                  </a:cubicBezTo>
                  <a:lnTo>
                    <a:pt x="359488" y="284797"/>
                  </a:lnTo>
                  <a:lnTo>
                    <a:pt x="361203" y="278797"/>
                  </a:lnTo>
                  <a:lnTo>
                    <a:pt x="361393" y="279273"/>
                  </a:lnTo>
                  <a:close/>
                  <a:moveTo>
                    <a:pt x="36210" y="123825"/>
                  </a:moveTo>
                  <a:cubicBezTo>
                    <a:pt x="35528" y="123775"/>
                    <a:pt x="35015" y="123181"/>
                    <a:pt x="35066" y="122499"/>
                  </a:cubicBezTo>
                  <a:cubicBezTo>
                    <a:pt x="35067" y="122496"/>
                    <a:pt x="35067" y="122494"/>
                    <a:pt x="35067" y="122491"/>
                  </a:cubicBezTo>
                  <a:cubicBezTo>
                    <a:pt x="35250" y="119663"/>
                    <a:pt x="35696" y="116856"/>
                    <a:pt x="36400" y="114110"/>
                  </a:cubicBezTo>
                  <a:cubicBezTo>
                    <a:pt x="37966" y="107887"/>
                    <a:pt x="38354" y="101425"/>
                    <a:pt x="37543" y="95060"/>
                  </a:cubicBezTo>
                  <a:cubicBezTo>
                    <a:pt x="36338" y="89501"/>
                    <a:pt x="34004" y="84249"/>
                    <a:pt x="30685" y="79629"/>
                  </a:cubicBezTo>
                  <a:cubicBezTo>
                    <a:pt x="26799" y="74548"/>
                    <a:pt x="22566" y="69743"/>
                    <a:pt x="18017" y="65246"/>
                  </a:cubicBezTo>
                  <a:cubicBezTo>
                    <a:pt x="16803" y="64317"/>
                    <a:pt x="16097" y="62870"/>
                    <a:pt x="16112" y="61341"/>
                  </a:cubicBezTo>
                  <a:cubicBezTo>
                    <a:pt x="16351" y="59447"/>
                    <a:pt x="17438" y="57766"/>
                    <a:pt x="19065" y="56769"/>
                  </a:cubicBezTo>
                  <a:cubicBezTo>
                    <a:pt x="22576" y="53166"/>
                    <a:pt x="24438" y="48269"/>
                    <a:pt x="24208" y="43244"/>
                  </a:cubicBezTo>
                  <a:cubicBezTo>
                    <a:pt x="24150" y="42483"/>
                    <a:pt x="24150" y="41718"/>
                    <a:pt x="24208" y="40957"/>
                  </a:cubicBezTo>
                  <a:cubicBezTo>
                    <a:pt x="24208" y="40957"/>
                    <a:pt x="24208" y="41624"/>
                    <a:pt x="24208" y="40957"/>
                  </a:cubicBezTo>
                  <a:cubicBezTo>
                    <a:pt x="24306" y="40311"/>
                    <a:pt x="24890" y="39852"/>
                    <a:pt x="25542" y="39910"/>
                  </a:cubicBezTo>
                  <a:cubicBezTo>
                    <a:pt x="26209" y="39910"/>
                    <a:pt x="27352" y="38195"/>
                    <a:pt x="27352" y="38862"/>
                  </a:cubicBezTo>
                  <a:cubicBezTo>
                    <a:pt x="27184" y="39732"/>
                    <a:pt x="26961" y="40591"/>
                    <a:pt x="26685" y="41434"/>
                  </a:cubicBezTo>
                  <a:cubicBezTo>
                    <a:pt x="26637" y="42100"/>
                    <a:pt x="26637" y="42768"/>
                    <a:pt x="26685" y="43434"/>
                  </a:cubicBezTo>
                  <a:cubicBezTo>
                    <a:pt x="26787" y="49043"/>
                    <a:pt x="24583" y="54449"/>
                    <a:pt x="20589" y="58388"/>
                  </a:cubicBezTo>
                  <a:cubicBezTo>
                    <a:pt x="19574" y="58953"/>
                    <a:pt x="18847" y="59923"/>
                    <a:pt x="18589" y="61055"/>
                  </a:cubicBezTo>
                  <a:cubicBezTo>
                    <a:pt x="18639" y="61814"/>
                    <a:pt x="19023" y="62512"/>
                    <a:pt x="19636" y="62960"/>
                  </a:cubicBezTo>
                  <a:cubicBezTo>
                    <a:pt x="24304" y="67599"/>
                    <a:pt x="28628" y="72561"/>
                    <a:pt x="32590" y="77819"/>
                  </a:cubicBezTo>
                  <a:cubicBezTo>
                    <a:pt x="36208" y="82817"/>
                    <a:pt x="38709" y="88534"/>
                    <a:pt x="39925" y="94583"/>
                  </a:cubicBezTo>
                  <a:cubicBezTo>
                    <a:pt x="40789" y="101300"/>
                    <a:pt x="40369" y="108121"/>
                    <a:pt x="38686" y="114681"/>
                  </a:cubicBezTo>
                  <a:cubicBezTo>
                    <a:pt x="37998" y="117269"/>
                    <a:pt x="37551" y="119916"/>
                    <a:pt x="37353" y="122587"/>
                  </a:cubicBezTo>
                  <a:cubicBezTo>
                    <a:pt x="37355" y="123235"/>
                    <a:pt x="36857" y="123775"/>
                    <a:pt x="36210" y="123825"/>
                  </a:cubicBezTo>
                  <a:close/>
                  <a:moveTo>
                    <a:pt x="20398" y="128111"/>
                  </a:moveTo>
                  <a:cubicBezTo>
                    <a:pt x="20151" y="128191"/>
                    <a:pt x="19884" y="128191"/>
                    <a:pt x="19636" y="128111"/>
                  </a:cubicBezTo>
                  <a:cubicBezTo>
                    <a:pt x="16511" y="125695"/>
                    <a:pt x="14214" y="122366"/>
                    <a:pt x="13064" y="118586"/>
                  </a:cubicBezTo>
                  <a:cubicBezTo>
                    <a:pt x="12807" y="117953"/>
                    <a:pt x="13113" y="117231"/>
                    <a:pt x="13746" y="116974"/>
                  </a:cubicBezTo>
                  <a:cubicBezTo>
                    <a:pt x="14380" y="116717"/>
                    <a:pt x="15102" y="117022"/>
                    <a:pt x="15359" y="117656"/>
                  </a:cubicBezTo>
                  <a:cubicBezTo>
                    <a:pt x="15406" y="117771"/>
                    <a:pt x="15435" y="117892"/>
                    <a:pt x="15445" y="118015"/>
                  </a:cubicBezTo>
                  <a:cubicBezTo>
                    <a:pt x="16464" y="121263"/>
                    <a:pt x="18465" y="124120"/>
                    <a:pt x="21160" y="126206"/>
                  </a:cubicBezTo>
                  <a:cubicBezTo>
                    <a:pt x="21620" y="126685"/>
                    <a:pt x="21620" y="127442"/>
                    <a:pt x="21160" y="127921"/>
                  </a:cubicBezTo>
                  <a:cubicBezTo>
                    <a:pt x="20934" y="128066"/>
                    <a:pt x="20666" y="128132"/>
                    <a:pt x="20398" y="128111"/>
                  </a:cubicBezTo>
                  <a:close/>
                  <a:moveTo>
                    <a:pt x="26113" y="128111"/>
                  </a:moveTo>
                  <a:cubicBezTo>
                    <a:pt x="25636" y="128128"/>
                    <a:pt x="25191" y="127868"/>
                    <a:pt x="24970" y="127445"/>
                  </a:cubicBezTo>
                  <a:cubicBezTo>
                    <a:pt x="22858" y="125301"/>
                    <a:pt x="21347" y="122641"/>
                    <a:pt x="20589" y="119729"/>
                  </a:cubicBezTo>
                  <a:cubicBezTo>
                    <a:pt x="20525" y="119048"/>
                    <a:pt x="21025" y="118444"/>
                    <a:pt x="21706" y="118381"/>
                  </a:cubicBezTo>
                  <a:cubicBezTo>
                    <a:pt x="22044" y="118349"/>
                    <a:pt x="22381" y="118458"/>
                    <a:pt x="22637" y="118681"/>
                  </a:cubicBezTo>
                  <a:cubicBezTo>
                    <a:pt x="22889" y="118898"/>
                    <a:pt x="23043" y="119207"/>
                    <a:pt x="23065" y="119539"/>
                  </a:cubicBezTo>
                  <a:cubicBezTo>
                    <a:pt x="23799" y="121920"/>
                    <a:pt x="25104" y="124073"/>
                    <a:pt x="26875" y="125825"/>
                  </a:cubicBezTo>
                  <a:lnTo>
                    <a:pt x="27447" y="126587"/>
                  </a:lnTo>
                  <a:cubicBezTo>
                    <a:pt x="27772" y="127188"/>
                    <a:pt x="27549" y="127940"/>
                    <a:pt x="26947" y="128266"/>
                  </a:cubicBezTo>
                  <a:cubicBezTo>
                    <a:pt x="26924" y="128279"/>
                    <a:pt x="26900" y="128290"/>
                    <a:pt x="26875" y="128302"/>
                  </a:cubicBezTo>
                  <a:lnTo>
                    <a:pt x="26113" y="128111"/>
                  </a:lnTo>
                  <a:close/>
                  <a:moveTo>
                    <a:pt x="50593" y="108204"/>
                  </a:moveTo>
                  <a:cubicBezTo>
                    <a:pt x="50345" y="108284"/>
                    <a:pt x="50078" y="108284"/>
                    <a:pt x="49831" y="108204"/>
                  </a:cubicBezTo>
                  <a:cubicBezTo>
                    <a:pt x="49370" y="107725"/>
                    <a:pt x="49370" y="106969"/>
                    <a:pt x="49831" y="106490"/>
                  </a:cubicBezTo>
                  <a:cubicBezTo>
                    <a:pt x="50475" y="105118"/>
                    <a:pt x="51500" y="103962"/>
                    <a:pt x="52783" y="103156"/>
                  </a:cubicBezTo>
                  <a:cubicBezTo>
                    <a:pt x="53832" y="102645"/>
                    <a:pt x="54745" y="101895"/>
                    <a:pt x="55450" y="100965"/>
                  </a:cubicBezTo>
                  <a:cubicBezTo>
                    <a:pt x="56948" y="98689"/>
                    <a:pt x="57398" y="95881"/>
                    <a:pt x="56689" y="93250"/>
                  </a:cubicBezTo>
                  <a:cubicBezTo>
                    <a:pt x="56689" y="91535"/>
                    <a:pt x="56117" y="90106"/>
                    <a:pt x="55831" y="88773"/>
                  </a:cubicBezTo>
                  <a:cubicBezTo>
                    <a:pt x="54819" y="84987"/>
                    <a:pt x="54560" y="81039"/>
                    <a:pt x="55069" y="77153"/>
                  </a:cubicBezTo>
                  <a:cubicBezTo>
                    <a:pt x="55165" y="76475"/>
                    <a:pt x="55792" y="76005"/>
                    <a:pt x="56469" y="76100"/>
                  </a:cubicBezTo>
                  <a:cubicBezTo>
                    <a:pt x="56479" y="76102"/>
                    <a:pt x="56489" y="76103"/>
                    <a:pt x="56498" y="76105"/>
                  </a:cubicBezTo>
                  <a:cubicBezTo>
                    <a:pt x="57175" y="76201"/>
                    <a:pt x="57646" y="76828"/>
                    <a:pt x="57551" y="77505"/>
                  </a:cubicBezTo>
                  <a:cubicBezTo>
                    <a:pt x="57549" y="77514"/>
                    <a:pt x="57548" y="77524"/>
                    <a:pt x="57546" y="77534"/>
                  </a:cubicBezTo>
                  <a:cubicBezTo>
                    <a:pt x="57085" y="81136"/>
                    <a:pt x="57344" y="84794"/>
                    <a:pt x="58308" y="88297"/>
                  </a:cubicBezTo>
                  <a:cubicBezTo>
                    <a:pt x="58308" y="89630"/>
                    <a:pt x="58879" y="91059"/>
                    <a:pt x="59165" y="92774"/>
                  </a:cubicBezTo>
                  <a:cubicBezTo>
                    <a:pt x="59918" y="96060"/>
                    <a:pt x="59260" y="99517"/>
                    <a:pt x="57355" y="102299"/>
                  </a:cubicBezTo>
                  <a:cubicBezTo>
                    <a:pt x="56444" y="103475"/>
                    <a:pt x="55269" y="104421"/>
                    <a:pt x="53926" y="105061"/>
                  </a:cubicBezTo>
                  <a:cubicBezTo>
                    <a:pt x="53009" y="105483"/>
                    <a:pt x="52220" y="106140"/>
                    <a:pt x="51640" y="106966"/>
                  </a:cubicBezTo>
                  <a:cubicBezTo>
                    <a:pt x="51492" y="107434"/>
                    <a:pt x="51081" y="107771"/>
                    <a:pt x="50593" y="107823"/>
                  </a:cubicBezTo>
                  <a:lnTo>
                    <a:pt x="50593" y="108204"/>
                  </a:lnTo>
                  <a:close/>
                  <a:moveTo>
                    <a:pt x="11635" y="102203"/>
                  </a:moveTo>
                  <a:cubicBezTo>
                    <a:pt x="11388" y="102283"/>
                    <a:pt x="11121" y="102283"/>
                    <a:pt x="10873" y="102203"/>
                  </a:cubicBezTo>
                  <a:cubicBezTo>
                    <a:pt x="4206" y="97060"/>
                    <a:pt x="8492" y="87535"/>
                    <a:pt x="8587" y="87440"/>
                  </a:cubicBezTo>
                  <a:cubicBezTo>
                    <a:pt x="8943" y="86856"/>
                    <a:pt x="9705" y="86671"/>
                    <a:pt x="10289" y="87027"/>
                  </a:cubicBezTo>
                  <a:cubicBezTo>
                    <a:pt x="10819" y="87350"/>
                    <a:pt x="11028" y="88015"/>
                    <a:pt x="10778" y="88583"/>
                  </a:cubicBezTo>
                  <a:cubicBezTo>
                    <a:pt x="10778" y="88583"/>
                    <a:pt x="7349" y="96393"/>
                    <a:pt x="12397" y="100298"/>
                  </a:cubicBezTo>
                  <a:cubicBezTo>
                    <a:pt x="12924" y="100735"/>
                    <a:pt x="12996" y="101516"/>
                    <a:pt x="12559" y="102042"/>
                  </a:cubicBezTo>
                  <a:cubicBezTo>
                    <a:pt x="12331" y="102318"/>
                    <a:pt x="11994" y="102480"/>
                    <a:pt x="11635" y="102489"/>
                  </a:cubicBezTo>
                  <a:lnTo>
                    <a:pt x="11635" y="102203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6692E0F-3D61-4F2E-A29D-76F45C968472}"/>
                </a:ext>
              </a:extLst>
            </p:cNvPr>
            <p:cNvSpPr/>
            <p:nvPr/>
          </p:nvSpPr>
          <p:spPr>
            <a:xfrm>
              <a:off x="9243356" y="3553603"/>
              <a:ext cx="76200" cy="257175"/>
            </a:xfrm>
            <a:custGeom>
              <a:avLst/>
              <a:gdLst>
                <a:gd name="connsiteX0" fmla="*/ 38852 w 76200"/>
                <a:gd name="connsiteY0" fmla="*/ 76559 h 257175"/>
                <a:gd name="connsiteX1" fmla="*/ 37994 w 76200"/>
                <a:gd name="connsiteY1" fmla="*/ 75035 h 257175"/>
                <a:gd name="connsiteX2" fmla="*/ 39137 w 76200"/>
                <a:gd name="connsiteY2" fmla="*/ 56747 h 257175"/>
                <a:gd name="connsiteX3" fmla="*/ 39137 w 76200"/>
                <a:gd name="connsiteY3" fmla="*/ 44746 h 257175"/>
                <a:gd name="connsiteX4" fmla="*/ 39137 w 76200"/>
                <a:gd name="connsiteY4" fmla="*/ 41983 h 257175"/>
                <a:gd name="connsiteX5" fmla="*/ 39709 w 76200"/>
                <a:gd name="connsiteY5" fmla="*/ 9027 h 257175"/>
                <a:gd name="connsiteX6" fmla="*/ 40121 w 76200"/>
                <a:gd name="connsiteY6" fmla="*/ 7325 h 257175"/>
                <a:gd name="connsiteX7" fmla="*/ 41823 w 76200"/>
                <a:gd name="connsiteY7" fmla="*/ 7737 h 257175"/>
                <a:gd name="connsiteX8" fmla="*/ 41900 w 76200"/>
                <a:gd name="connsiteY8" fmla="*/ 7884 h 257175"/>
                <a:gd name="connsiteX9" fmla="*/ 41900 w 76200"/>
                <a:gd name="connsiteY9" fmla="*/ 42364 h 257175"/>
                <a:gd name="connsiteX10" fmla="*/ 41900 w 76200"/>
                <a:gd name="connsiteY10" fmla="*/ 45127 h 257175"/>
                <a:gd name="connsiteX11" fmla="*/ 41900 w 76200"/>
                <a:gd name="connsiteY11" fmla="*/ 56747 h 257175"/>
                <a:gd name="connsiteX12" fmla="*/ 40566 w 76200"/>
                <a:gd name="connsiteY12" fmla="*/ 75797 h 257175"/>
                <a:gd name="connsiteX13" fmla="*/ 39023 w 76200"/>
                <a:gd name="connsiteY13" fmla="*/ 76625 h 257175"/>
                <a:gd name="connsiteX14" fmla="*/ 38852 w 76200"/>
                <a:gd name="connsiteY14" fmla="*/ 76559 h 257175"/>
                <a:gd name="connsiteX15" fmla="*/ 30946 w 76200"/>
                <a:gd name="connsiteY15" fmla="*/ 258677 h 257175"/>
                <a:gd name="connsiteX16" fmla="*/ 30089 w 76200"/>
                <a:gd name="connsiteY16" fmla="*/ 258677 h 257175"/>
                <a:gd name="connsiteX17" fmla="*/ 29041 w 76200"/>
                <a:gd name="connsiteY17" fmla="*/ 254581 h 257175"/>
                <a:gd name="connsiteX18" fmla="*/ 28184 w 76200"/>
                <a:gd name="connsiteY18" fmla="*/ 254581 h 257175"/>
                <a:gd name="connsiteX19" fmla="*/ 25612 w 76200"/>
                <a:gd name="connsiteY19" fmla="*/ 253343 h 257175"/>
                <a:gd name="connsiteX20" fmla="*/ 18944 w 76200"/>
                <a:gd name="connsiteY20" fmla="*/ 251914 h 257175"/>
                <a:gd name="connsiteX21" fmla="*/ 17277 w 76200"/>
                <a:gd name="connsiteY21" fmla="*/ 251295 h 257175"/>
                <a:gd name="connsiteX22" fmla="*/ 17897 w 76200"/>
                <a:gd name="connsiteY22" fmla="*/ 249628 h 257175"/>
                <a:gd name="connsiteX23" fmla="*/ 27422 w 76200"/>
                <a:gd name="connsiteY23" fmla="*/ 251248 h 257175"/>
                <a:gd name="connsiteX24" fmla="*/ 28660 w 76200"/>
                <a:gd name="connsiteY24" fmla="*/ 252010 h 257175"/>
                <a:gd name="connsiteX25" fmla="*/ 29422 w 76200"/>
                <a:gd name="connsiteY25" fmla="*/ 252010 h 257175"/>
                <a:gd name="connsiteX26" fmla="*/ 29422 w 76200"/>
                <a:gd name="connsiteY26" fmla="*/ 249152 h 257175"/>
                <a:gd name="connsiteX27" fmla="*/ 26755 w 76200"/>
                <a:gd name="connsiteY27" fmla="*/ 218101 h 257175"/>
                <a:gd name="connsiteX28" fmla="*/ 27882 w 76200"/>
                <a:gd name="connsiteY28" fmla="*/ 216760 h 257175"/>
                <a:gd name="connsiteX29" fmla="*/ 29136 w 76200"/>
                <a:gd name="connsiteY29" fmla="*/ 217529 h 257175"/>
                <a:gd name="connsiteX30" fmla="*/ 31898 w 76200"/>
                <a:gd name="connsiteY30" fmla="*/ 249247 h 257175"/>
                <a:gd name="connsiteX31" fmla="*/ 31898 w 76200"/>
                <a:gd name="connsiteY31" fmla="*/ 256296 h 257175"/>
                <a:gd name="connsiteX32" fmla="*/ 31958 w 76200"/>
                <a:gd name="connsiteY32" fmla="*/ 258046 h 257175"/>
                <a:gd name="connsiteX33" fmla="*/ 31898 w 76200"/>
                <a:gd name="connsiteY33" fmla="*/ 258106 h 257175"/>
                <a:gd name="connsiteX34" fmla="*/ 30946 w 76200"/>
                <a:gd name="connsiteY34" fmla="*/ 258677 h 257175"/>
                <a:gd name="connsiteX35" fmla="*/ 12848 w 76200"/>
                <a:gd name="connsiteY35" fmla="*/ 256296 h 257175"/>
                <a:gd name="connsiteX36" fmla="*/ 11610 w 76200"/>
                <a:gd name="connsiteY36" fmla="*/ 255153 h 257175"/>
                <a:gd name="connsiteX37" fmla="*/ 13610 w 76200"/>
                <a:gd name="connsiteY37" fmla="*/ 244771 h 257175"/>
                <a:gd name="connsiteX38" fmla="*/ 17135 w 76200"/>
                <a:gd name="connsiteY38" fmla="*/ 225721 h 257175"/>
                <a:gd name="connsiteX39" fmla="*/ 29136 w 76200"/>
                <a:gd name="connsiteY39" fmla="*/ 78750 h 257175"/>
                <a:gd name="connsiteX40" fmla="*/ 30476 w 76200"/>
                <a:gd name="connsiteY40" fmla="*/ 77623 h 257175"/>
                <a:gd name="connsiteX41" fmla="*/ 31603 w 76200"/>
                <a:gd name="connsiteY41" fmla="*/ 78962 h 257175"/>
                <a:gd name="connsiteX42" fmla="*/ 31517 w 76200"/>
                <a:gd name="connsiteY42" fmla="*/ 79321 h 257175"/>
                <a:gd name="connsiteX43" fmla="*/ 19611 w 76200"/>
                <a:gd name="connsiteY43" fmla="*/ 225816 h 257175"/>
                <a:gd name="connsiteX44" fmla="*/ 18659 w 76200"/>
                <a:gd name="connsiteY44" fmla="*/ 235341 h 257175"/>
                <a:gd name="connsiteX45" fmla="*/ 20754 w 76200"/>
                <a:gd name="connsiteY45" fmla="*/ 235341 h 257175"/>
                <a:gd name="connsiteX46" fmla="*/ 25802 w 76200"/>
                <a:gd name="connsiteY46" fmla="*/ 241723 h 257175"/>
                <a:gd name="connsiteX47" fmla="*/ 28184 w 76200"/>
                <a:gd name="connsiteY47" fmla="*/ 245533 h 257175"/>
                <a:gd name="connsiteX48" fmla="*/ 28850 w 76200"/>
                <a:gd name="connsiteY48" fmla="*/ 247152 h 257175"/>
                <a:gd name="connsiteX49" fmla="*/ 27283 w 76200"/>
                <a:gd name="connsiteY49" fmla="*/ 247933 h 257175"/>
                <a:gd name="connsiteX50" fmla="*/ 27231 w 76200"/>
                <a:gd name="connsiteY50" fmla="*/ 247914 h 257175"/>
                <a:gd name="connsiteX51" fmla="*/ 23516 w 76200"/>
                <a:gd name="connsiteY51" fmla="*/ 242866 h 257175"/>
                <a:gd name="connsiteX52" fmla="*/ 19992 w 76200"/>
                <a:gd name="connsiteY52" fmla="*/ 237722 h 257175"/>
                <a:gd name="connsiteX53" fmla="*/ 18278 w 76200"/>
                <a:gd name="connsiteY53" fmla="*/ 237722 h 257175"/>
                <a:gd name="connsiteX54" fmla="*/ 15896 w 76200"/>
                <a:gd name="connsiteY54" fmla="*/ 246485 h 257175"/>
                <a:gd name="connsiteX55" fmla="*/ 13991 w 76200"/>
                <a:gd name="connsiteY55" fmla="*/ 256010 h 257175"/>
                <a:gd name="connsiteX56" fmla="*/ 12856 w 76200"/>
                <a:gd name="connsiteY56" fmla="*/ 257343 h 257175"/>
                <a:gd name="connsiteX57" fmla="*/ 12848 w 76200"/>
                <a:gd name="connsiteY57" fmla="*/ 257344 h 257175"/>
                <a:gd name="connsiteX58" fmla="*/ 12848 w 76200"/>
                <a:gd name="connsiteY58" fmla="*/ 256296 h 257175"/>
                <a:gd name="connsiteX59" fmla="*/ 74094 w 76200"/>
                <a:gd name="connsiteY59" fmla="*/ 253819 h 257175"/>
                <a:gd name="connsiteX60" fmla="*/ 73427 w 76200"/>
                <a:gd name="connsiteY60" fmla="*/ 253819 h 257175"/>
                <a:gd name="connsiteX61" fmla="*/ 66569 w 76200"/>
                <a:gd name="connsiteY61" fmla="*/ 251819 h 257175"/>
                <a:gd name="connsiteX62" fmla="*/ 60759 w 76200"/>
                <a:gd name="connsiteY62" fmla="*/ 249343 h 257175"/>
                <a:gd name="connsiteX63" fmla="*/ 61200 w 76200"/>
                <a:gd name="connsiteY63" fmla="*/ 247648 h 257175"/>
                <a:gd name="connsiteX64" fmla="*/ 61235 w 76200"/>
                <a:gd name="connsiteY64" fmla="*/ 247628 h 257175"/>
                <a:gd name="connsiteX65" fmla="*/ 62950 w 76200"/>
                <a:gd name="connsiteY65" fmla="*/ 247628 h 257175"/>
                <a:gd name="connsiteX66" fmla="*/ 66950 w 76200"/>
                <a:gd name="connsiteY66" fmla="*/ 248771 h 257175"/>
                <a:gd name="connsiteX67" fmla="*/ 74856 w 76200"/>
                <a:gd name="connsiteY67" fmla="*/ 251248 h 257175"/>
                <a:gd name="connsiteX68" fmla="*/ 74856 w 76200"/>
                <a:gd name="connsiteY68" fmla="*/ 252962 h 257175"/>
                <a:gd name="connsiteX69" fmla="*/ 74189 w 76200"/>
                <a:gd name="connsiteY69" fmla="*/ 253819 h 257175"/>
                <a:gd name="connsiteX70" fmla="*/ 74094 w 76200"/>
                <a:gd name="connsiteY70" fmla="*/ 253819 h 257175"/>
                <a:gd name="connsiteX71" fmla="*/ 51520 w 76200"/>
                <a:gd name="connsiteY71" fmla="*/ 220577 h 257175"/>
                <a:gd name="connsiteX72" fmla="*/ 50567 w 76200"/>
                <a:gd name="connsiteY72" fmla="*/ 220577 h 257175"/>
                <a:gd name="connsiteX73" fmla="*/ 44852 w 76200"/>
                <a:gd name="connsiteY73" fmla="*/ 209719 h 257175"/>
                <a:gd name="connsiteX74" fmla="*/ 40376 w 76200"/>
                <a:gd name="connsiteY74" fmla="*/ 201527 h 257175"/>
                <a:gd name="connsiteX75" fmla="*/ 40376 w 76200"/>
                <a:gd name="connsiteY75" fmla="*/ 199813 h 257175"/>
                <a:gd name="connsiteX76" fmla="*/ 42090 w 76200"/>
                <a:gd name="connsiteY76" fmla="*/ 199813 h 257175"/>
                <a:gd name="connsiteX77" fmla="*/ 47329 w 76200"/>
                <a:gd name="connsiteY77" fmla="*/ 209338 h 257175"/>
                <a:gd name="connsiteX78" fmla="*/ 52568 w 76200"/>
                <a:gd name="connsiteY78" fmla="*/ 219434 h 257175"/>
                <a:gd name="connsiteX79" fmla="*/ 52628 w 76200"/>
                <a:gd name="connsiteY79" fmla="*/ 221184 h 257175"/>
                <a:gd name="connsiteX80" fmla="*/ 52568 w 76200"/>
                <a:gd name="connsiteY80" fmla="*/ 221244 h 257175"/>
                <a:gd name="connsiteX81" fmla="*/ 51520 w 76200"/>
                <a:gd name="connsiteY81" fmla="*/ 220577 h 257175"/>
                <a:gd name="connsiteX82" fmla="*/ 50948 w 76200"/>
                <a:gd name="connsiteY82" fmla="*/ 198860 h 257175"/>
                <a:gd name="connsiteX83" fmla="*/ 29041 w 76200"/>
                <a:gd name="connsiteY83" fmla="*/ 108754 h 257175"/>
                <a:gd name="connsiteX84" fmla="*/ 30279 w 76200"/>
                <a:gd name="connsiteY84" fmla="*/ 107515 h 257175"/>
                <a:gd name="connsiteX85" fmla="*/ 31517 w 76200"/>
                <a:gd name="connsiteY85" fmla="*/ 108754 h 257175"/>
                <a:gd name="connsiteX86" fmla="*/ 51329 w 76200"/>
                <a:gd name="connsiteY86" fmla="*/ 196384 h 257175"/>
                <a:gd name="connsiteX87" fmla="*/ 52568 w 76200"/>
                <a:gd name="connsiteY87" fmla="*/ 197622 h 257175"/>
                <a:gd name="connsiteX88" fmla="*/ 51329 w 76200"/>
                <a:gd name="connsiteY88" fmla="*/ 198860 h 257175"/>
                <a:gd name="connsiteX89" fmla="*/ 50948 w 76200"/>
                <a:gd name="connsiteY89" fmla="*/ 198860 h 257175"/>
                <a:gd name="connsiteX90" fmla="*/ 8943 w 76200"/>
                <a:gd name="connsiteY90" fmla="*/ 185525 h 257175"/>
                <a:gd name="connsiteX91" fmla="*/ 7672 w 76200"/>
                <a:gd name="connsiteY91" fmla="*/ 184321 h 257175"/>
                <a:gd name="connsiteX92" fmla="*/ 7705 w 76200"/>
                <a:gd name="connsiteY92" fmla="*/ 184001 h 257175"/>
                <a:gd name="connsiteX93" fmla="*/ 15134 w 76200"/>
                <a:gd name="connsiteY93" fmla="*/ 120755 h 257175"/>
                <a:gd name="connsiteX94" fmla="*/ 21040 w 76200"/>
                <a:gd name="connsiteY94" fmla="*/ 77797 h 257175"/>
                <a:gd name="connsiteX95" fmla="*/ 22278 w 76200"/>
                <a:gd name="connsiteY95" fmla="*/ 76559 h 257175"/>
                <a:gd name="connsiteX96" fmla="*/ 23516 w 76200"/>
                <a:gd name="connsiteY96" fmla="*/ 77797 h 257175"/>
                <a:gd name="connsiteX97" fmla="*/ 17611 w 76200"/>
                <a:gd name="connsiteY97" fmla="*/ 121612 h 257175"/>
                <a:gd name="connsiteX98" fmla="*/ 10181 w 76200"/>
                <a:gd name="connsiteY98" fmla="*/ 183906 h 257175"/>
                <a:gd name="connsiteX99" fmla="*/ 9163 w 76200"/>
                <a:gd name="connsiteY99" fmla="*/ 185330 h 257175"/>
                <a:gd name="connsiteX100" fmla="*/ 9134 w 76200"/>
                <a:gd name="connsiteY100" fmla="*/ 185335 h 257175"/>
                <a:gd name="connsiteX101" fmla="*/ 8943 w 76200"/>
                <a:gd name="connsiteY101" fmla="*/ 185525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76200" h="257175">
                  <a:moveTo>
                    <a:pt x="38852" y="76559"/>
                  </a:moveTo>
                  <a:cubicBezTo>
                    <a:pt x="38194" y="76374"/>
                    <a:pt x="37811" y="75692"/>
                    <a:pt x="37994" y="75035"/>
                  </a:cubicBezTo>
                  <a:cubicBezTo>
                    <a:pt x="39022" y="68997"/>
                    <a:pt x="39405" y="62866"/>
                    <a:pt x="39137" y="56747"/>
                  </a:cubicBezTo>
                  <a:cubicBezTo>
                    <a:pt x="38908" y="52749"/>
                    <a:pt x="38908" y="48743"/>
                    <a:pt x="39137" y="44746"/>
                  </a:cubicBezTo>
                  <a:lnTo>
                    <a:pt x="39137" y="41983"/>
                  </a:lnTo>
                  <a:cubicBezTo>
                    <a:pt x="40661" y="32458"/>
                    <a:pt x="43328" y="16266"/>
                    <a:pt x="39709" y="9027"/>
                  </a:cubicBezTo>
                  <a:cubicBezTo>
                    <a:pt x="39353" y="8443"/>
                    <a:pt x="39537" y="7681"/>
                    <a:pt x="40121" y="7325"/>
                  </a:cubicBezTo>
                  <a:cubicBezTo>
                    <a:pt x="40705" y="6969"/>
                    <a:pt x="41467" y="7153"/>
                    <a:pt x="41823" y="7737"/>
                  </a:cubicBezTo>
                  <a:cubicBezTo>
                    <a:pt x="41852" y="7785"/>
                    <a:pt x="41878" y="7833"/>
                    <a:pt x="41900" y="7884"/>
                  </a:cubicBezTo>
                  <a:cubicBezTo>
                    <a:pt x="45900" y="15885"/>
                    <a:pt x="43328" y="31792"/>
                    <a:pt x="41900" y="42364"/>
                  </a:cubicBezTo>
                  <a:lnTo>
                    <a:pt x="41900" y="45127"/>
                  </a:lnTo>
                  <a:cubicBezTo>
                    <a:pt x="41684" y="48998"/>
                    <a:pt x="41684" y="52876"/>
                    <a:pt x="41900" y="56747"/>
                  </a:cubicBezTo>
                  <a:cubicBezTo>
                    <a:pt x="42181" y="63127"/>
                    <a:pt x="41733" y="69518"/>
                    <a:pt x="40566" y="75797"/>
                  </a:cubicBezTo>
                  <a:cubicBezTo>
                    <a:pt x="40369" y="76451"/>
                    <a:pt x="39677" y="76823"/>
                    <a:pt x="39023" y="76625"/>
                  </a:cubicBezTo>
                  <a:cubicBezTo>
                    <a:pt x="38964" y="76608"/>
                    <a:pt x="38907" y="76585"/>
                    <a:pt x="38852" y="76559"/>
                  </a:cubicBezTo>
                  <a:close/>
                  <a:moveTo>
                    <a:pt x="30946" y="258677"/>
                  </a:moveTo>
                  <a:cubicBezTo>
                    <a:pt x="30671" y="258788"/>
                    <a:pt x="30363" y="258788"/>
                    <a:pt x="30089" y="258677"/>
                  </a:cubicBezTo>
                  <a:cubicBezTo>
                    <a:pt x="29237" y="257492"/>
                    <a:pt x="28863" y="256030"/>
                    <a:pt x="29041" y="254581"/>
                  </a:cubicBezTo>
                  <a:cubicBezTo>
                    <a:pt x="28764" y="254683"/>
                    <a:pt x="28460" y="254683"/>
                    <a:pt x="28184" y="254581"/>
                  </a:cubicBezTo>
                  <a:cubicBezTo>
                    <a:pt x="27220" y="254441"/>
                    <a:pt x="26322" y="254009"/>
                    <a:pt x="25612" y="253343"/>
                  </a:cubicBezTo>
                  <a:cubicBezTo>
                    <a:pt x="23863" y="251598"/>
                    <a:pt x="21254" y="251039"/>
                    <a:pt x="18944" y="251914"/>
                  </a:cubicBezTo>
                  <a:cubicBezTo>
                    <a:pt x="18313" y="252204"/>
                    <a:pt x="17567" y="251927"/>
                    <a:pt x="17277" y="251295"/>
                  </a:cubicBezTo>
                  <a:cubicBezTo>
                    <a:pt x="16988" y="250664"/>
                    <a:pt x="17265" y="249918"/>
                    <a:pt x="17897" y="249628"/>
                  </a:cubicBezTo>
                  <a:cubicBezTo>
                    <a:pt x="21109" y="248211"/>
                    <a:pt x="24858" y="248848"/>
                    <a:pt x="27422" y="251248"/>
                  </a:cubicBezTo>
                  <a:lnTo>
                    <a:pt x="28660" y="252010"/>
                  </a:lnTo>
                  <a:cubicBezTo>
                    <a:pt x="28906" y="251922"/>
                    <a:pt x="29175" y="251922"/>
                    <a:pt x="29422" y="252010"/>
                  </a:cubicBezTo>
                  <a:lnTo>
                    <a:pt x="29422" y="249152"/>
                  </a:lnTo>
                  <a:cubicBezTo>
                    <a:pt x="30021" y="238727"/>
                    <a:pt x="29123" y="228270"/>
                    <a:pt x="26755" y="218101"/>
                  </a:cubicBezTo>
                  <a:cubicBezTo>
                    <a:pt x="26696" y="217420"/>
                    <a:pt x="27201" y="216819"/>
                    <a:pt x="27882" y="216760"/>
                  </a:cubicBezTo>
                  <a:cubicBezTo>
                    <a:pt x="28423" y="216714"/>
                    <a:pt x="28932" y="217025"/>
                    <a:pt x="29136" y="217529"/>
                  </a:cubicBezTo>
                  <a:cubicBezTo>
                    <a:pt x="31575" y="227914"/>
                    <a:pt x="32506" y="238596"/>
                    <a:pt x="31898" y="249247"/>
                  </a:cubicBezTo>
                  <a:cubicBezTo>
                    <a:pt x="31541" y="251583"/>
                    <a:pt x="31541" y="253960"/>
                    <a:pt x="31898" y="256296"/>
                  </a:cubicBezTo>
                  <a:cubicBezTo>
                    <a:pt x="32398" y="256763"/>
                    <a:pt x="32425" y="257546"/>
                    <a:pt x="31958" y="258046"/>
                  </a:cubicBezTo>
                  <a:cubicBezTo>
                    <a:pt x="31939" y="258067"/>
                    <a:pt x="31919" y="258087"/>
                    <a:pt x="31898" y="258106"/>
                  </a:cubicBezTo>
                  <a:cubicBezTo>
                    <a:pt x="31689" y="258436"/>
                    <a:pt x="31336" y="258648"/>
                    <a:pt x="30946" y="258677"/>
                  </a:cubicBezTo>
                  <a:close/>
                  <a:moveTo>
                    <a:pt x="12848" y="256296"/>
                  </a:moveTo>
                  <a:cubicBezTo>
                    <a:pt x="12200" y="256298"/>
                    <a:pt x="11660" y="255800"/>
                    <a:pt x="11610" y="255153"/>
                  </a:cubicBezTo>
                  <a:cubicBezTo>
                    <a:pt x="11643" y="251599"/>
                    <a:pt x="12320" y="248081"/>
                    <a:pt x="13610" y="244771"/>
                  </a:cubicBezTo>
                  <a:cubicBezTo>
                    <a:pt x="15782" y="238646"/>
                    <a:pt x="16971" y="232217"/>
                    <a:pt x="17135" y="225721"/>
                  </a:cubicBezTo>
                  <a:cubicBezTo>
                    <a:pt x="17135" y="166475"/>
                    <a:pt x="19516" y="123422"/>
                    <a:pt x="29136" y="78750"/>
                  </a:cubicBezTo>
                  <a:cubicBezTo>
                    <a:pt x="29195" y="78069"/>
                    <a:pt x="29795" y="77564"/>
                    <a:pt x="30476" y="77623"/>
                  </a:cubicBezTo>
                  <a:cubicBezTo>
                    <a:pt x="31157" y="77681"/>
                    <a:pt x="31662" y="78281"/>
                    <a:pt x="31603" y="78962"/>
                  </a:cubicBezTo>
                  <a:cubicBezTo>
                    <a:pt x="31593" y="79086"/>
                    <a:pt x="31564" y="79207"/>
                    <a:pt x="31517" y="79321"/>
                  </a:cubicBezTo>
                  <a:cubicBezTo>
                    <a:pt x="21992" y="123898"/>
                    <a:pt x="19897" y="166761"/>
                    <a:pt x="19611" y="225816"/>
                  </a:cubicBezTo>
                  <a:cubicBezTo>
                    <a:pt x="19591" y="229013"/>
                    <a:pt x="19272" y="232202"/>
                    <a:pt x="18659" y="235341"/>
                  </a:cubicBezTo>
                  <a:cubicBezTo>
                    <a:pt x="19325" y="235044"/>
                    <a:pt x="20087" y="235044"/>
                    <a:pt x="20754" y="235341"/>
                  </a:cubicBezTo>
                  <a:cubicBezTo>
                    <a:pt x="22754" y="235912"/>
                    <a:pt x="24183" y="238675"/>
                    <a:pt x="25802" y="241723"/>
                  </a:cubicBezTo>
                  <a:cubicBezTo>
                    <a:pt x="26415" y="243097"/>
                    <a:pt x="27217" y="244379"/>
                    <a:pt x="28184" y="245533"/>
                  </a:cubicBezTo>
                  <a:cubicBezTo>
                    <a:pt x="28815" y="245795"/>
                    <a:pt x="29113" y="246520"/>
                    <a:pt x="28850" y="247152"/>
                  </a:cubicBezTo>
                  <a:cubicBezTo>
                    <a:pt x="28633" y="247800"/>
                    <a:pt x="27931" y="248150"/>
                    <a:pt x="27283" y="247933"/>
                  </a:cubicBezTo>
                  <a:cubicBezTo>
                    <a:pt x="27265" y="247926"/>
                    <a:pt x="27248" y="247920"/>
                    <a:pt x="27231" y="247914"/>
                  </a:cubicBezTo>
                  <a:cubicBezTo>
                    <a:pt x="25993" y="247438"/>
                    <a:pt x="25040" y="245818"/>
                    <a:pt x="23516" y="242866"/>
                  </a:cubicBezTo>
                  <a:cubicBezTo>
                    <a:pt x="21992" y="239913"/>
                    <a:pt x="20849" y="237722"/>
                    <a:pt x="19992" y="237722"/>
                  </a:cubicBezTo>
                  <a:cubicBezTo>
                    <a:pt x="19513" y="238182"/>
                    <a:pt x="18757" y="238182"/>
                    <a:pt x="18278" y="237722"/>
                  </a:cubicBezTo>
                  <a:cubicBezTo>
                    <a:pt x="17611" y="240961"/>
                    <a:pt x="16658" y="243913"/>
                    <a:pt x="15896" y="246485"/>
                  </a:cubicBezTo>
                  <a:cubicBezTo>
                    <a:pt x="14696" y="249521"/>
                    <a:pt x="14051" y="252747"/>
                    <a:pt x="13991" y="256010"/>
                  </a:cubicBezTo>
                  <a:cubicBezTo>
                    <a:pt x="14046" y="256692"/>
                    <a:pt x="13537" y="257288"/>
                    <a:pt x="12856" y="257343"/>
                  </a:cubicBezTo>
                  <a:cubicBezTo>
                    <a:pt x="12853" y="257344"/>
                    <a:pt x="12851" y="257344"/>
                    <a:pt x="12848" y="257344"/>
                  </a:cubicBezTo>
                  <a:lnTo>
                    <a:pt x="12848" y="256296"/>
                  </a:lnTo>
                  <a:close/>
                  <a:moveTo>
                    <a:pt x="74094" y="253819"/>
                  </a:moveTo>
                  <a:lnTo>
                    <a:pt x="73427" y="253819"/>
                  </a:lnTo>
                  <a:cubicBezTo>
                    <a:pt x="71328" y="252629"/>
                    <a:pt x="68980" y="251944"/>
                    <a:pt x="66569" y="251819"/>
                  </a:cubicBezTo>
                  <a:cubicBezTo>
                    <a:pt x="63998" y="251819"/>
                    <a:pt x="61712" y="251152"/>
                    <a:pt x="60759" y="249343"/>
                  </a:cubicBezTo>
                  <a:cubicBezTo>
                    <a:pt x="60413" y="248753"/>
                    <a:pt x="60610" y="247994"/>
                    <a:pt x="61200" y="247648"/>
                  </a:cubicBezTo>
                  <a:cubicBezTo>
                    <a:pt x="61211" y="247641"/>
                    <a:pt x="61224" y="247635"/>
                    <a:pt x="61235" y="247628"/>
                  </a:cubicBezTo>
                  <a:cubicBezTo>
                    <a:pt x="61714" y="247168"/>
                    <a:pt x="62471" y="247168"/>
                    <a:pt x="62950" y="247628"/>
                  </a:cubicBezTo>
                  <a:cubicBezTo>
                    <a:pt x="62950" y="248295"/>
                    <a:pt x="65141" y="248581"/>
                    <a:pt x="66950" y="248771"/>
                  </a:cubicBezTo>
                  <a:cubicBezTo>
                    <a:pt x="69741" y="248962"/>
                    <a:pt x="72446" y="249819"/>
                    <a:pt x="74856" y="251248"/>
                  </a:cubicBezTo>
                  <a:cubicBezTo>
                    <a:pt x="75316" y="251727"/>
                    <a:pt x="75316" y="252483"/>
                    <a:pt x="74856" y="252962"/>
                  </a:cubicBezTo>
                  <a:cubicBezTo>
                    <a:pt x="74778" y="253335"/>
                    <a:pt x="74531" y="253652"/>
                    <a:pt x="74189" y="253819"/>
                  </a:cubicBezTo>
                  <a:lnTo>
                    <a:pt x="74094" y="253819"/>
                  </a:lnTo>
                  <a:close/>
                  <a:moveTo>
                    <a:pt x="51520" y="220577"/>
                  </a:moveTo>
                  <a:cubicBezTo>
                    <a:pt x="51215" y="220704"/>
                    <a:pt x="50872" y="220704"/>
                    <a:pt x="50567" y="220577"/>
                  </a:cubicBezTo>
                  <a:cubicBezTo>
                    <a:pt x="47997" y="217348"/>
                    <a:pt x="46058" y="213665"/>
                    <a:pt x="44852" y="209719"/>
                  </a:cubicBezTo>
                  <a:cubicBezTo>
                    <a:pt x="44063" y="206659"/>
                    <a:pt x="42524" y="203844"/>
                    <a:pt x="40376" y="201527"/>
                  </a:cubicBezTo>
                  <a:cubicBezTo>
                    <a:pt x="39915" y="201048"/>
                    <a:pt x="39915" y="200292"/>
                    <a:pt x="40376" y="199813"/>
                  </a:cubicBezTo>
                  <a:cubicBezTo>
                    <a:pt x="40855" y="199352"/>
                    <a:pt x="41611" y="199352"/>
                    <a:pt x="42090" y="199813"/>
                  </a:cubicBezTo>
                  <a:cubicBezTo>
                    <a:pt x="44643" y="202470"/>
                    <a:pt x="46452" y="205756"/>
                    <a:pt x="47329" y="209338"/>
                  </a:cubicBezTo>
                  <a:cubicBezTo>
                    <a:pt x="48426" y="213002"/>
                    <a:pt x="50203" y="216427"/>
                    <a:pt x="52568" y="219434"/>
                  </a:cubicBezTo>
                  <a:cubicBezTo>
                    <a:pt x="53068" y="219901"/>
                    <a:pt x="53094" y="220685"/>
                    <a:pt x="52628" y="221184"/>
                  </a:cubicBezTo>
                  <a:cubicBezTo>
                    <a:pt x="52608" y="221205"/>
                    <a:pt x="52588" y="221225"/>
                    <a:pt x="52568" y="221244"/>
                  </a:cubicBezTo>
                  <a:cubicBezTo>
                    <a:pt x="52129" y="221208"/>
                    <a:pt x="51738" y="220958"/>
                    <a:pt x="51520" y="220577"/>
                  </a:cubicBezTo>
                  <a:close/>
                  <a:moveTo>
                    <a:pt x="50948" y="198860"/>
                  </a:moveTo>
                  <a:cubicBezTo>
                    <a:pt x="49996" y="198860"/>
                    <a:pt x="28184" y="194669"/>
                    <a:pt x="29041" y="108754"/>
                  </a:cubicBezTo>
                  <a:cubicBezTo>
                    <a:pt x="29041" y="108070"/>
                    <a:pt x="29595" y="107515"/>
                    <a:pt x="30279" y="107515"/>
                  </a:cubicBezTo>
                  <a:cubicBezTo>
                    <a:pt x="30963" y="107515"/>
                    <a:pt x="31517" y="108070"/>
                    <a:pt x="31517" y="108754"/>
                  </a:cubicBezTo>
                  <a:cubicBezTo>
                    <a:pt x="30660" y="191716"/>
                    <a:pt x="51139" y="196288"/>
                    <a:pt x="51329" y="196384"/>
                  </a:cubicBezTo>
                  <a:cubicBezTo>
                    <a:pt x="52013" y="196384"/>
                    <a:pt x="52568" y="196938"/>
                    <a:pt x="52568" y="197622"/>
                  </a:cubicBezTo>
                  <a:cubicBezTo>
                    <a:pt x="52568" y="198306"/>
                    <a:pt x="52013" y="198860"/>
                    <a:pt x="51329" y="198860"/>
                  </a:cubicBezTo>
                  <a:lnTo>
                    <a:pt x="50948" y="198860"/>
                  </a:lnTo>
                  <a:close/>
                  <a:moveTo>
                    <a:pt x="8943" y="185525"/>
                  </a:moveTo>
                  <a:cubicBezTo>
                    <a:pt x="8259" y="185543"/>
                    <a:pt x="7690" y="185004"/>
                    <a:pt x="7672" y="184321"/>
                  </a:cubicBezTo>
                  <a:cubicBezTo>
                    <a:pt x="7669" y="184213"/>
                    <a:pt x="7680" y="184106"/>
                    <a:pt x="7705" y="184001"/>
                  </a:cubicBezTo>
                  <a:cubicBezTo>
                    <a:pt x="5419" y="168571"/>
                    <a:pt x="10562" y="143234"/>
                    <a:pt x="15134" y="120755"/>
                  </a:cubicBezTo>
                  <a:cubicBezTo>
                    <a:pt x="18887" y="106738"/>
                    <a:pt x="20871" y="92307"/>
                    <a:pt x="21040" y="77797"/>
                  </a:cubicBezTo>
                  <a:cubicBezTo>
                    <a:pt x="21040" y="77113"/>
                    <a:pt x="21594" y="76559"/>
                    <a:pt x="22278" y="76559"/>
                  </a:cubicBezTo>
                  <a:cubicBezTo>
                    <a:pt x="22962" y="76559"/>
                    <a:pt x="23516" y="77113"/>
                    <a:pt x="23516" y="77797"/>
                  </a:cubicBezTo>
                  <a:cubicBezTo>
                    <a:pt x="23466" y="92597"/>
                    <a:pt x="21481" y="107328"/>
                    <a:pt x="17611" y="121612"/>
                  </a:cubicBezTo>
                  <a:cubicBezTo>
                    <a:pt x="13039" y="143806"/>
                    <a:pt x="8086" y="169237"/>
                    <a:pt x="10181" y="183906"/>
                  </a:cubicBezTo>
                  <a:cubicBezTo>
                    <a:pt x="10293" y="184580"/>
                    <a:pt x="9837" y="185218"/>
                    <a:pt x="9163" y="185330"/>
                  </a:cubicBezTo>
                  <a:cubicBezTo>
                    <a:pt x="9153" y="185332"/>
                    <a:pt x="9143" y="185334"/>
                    <a:pt x="9134" y="185335"/>
                  </a:cubicBezTo>
                  <a:lnTo>
                    <a:pt x="8943" y="185525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42B8ED0-6661-4C6F-8BDE-3873533F252F}"/>
                </a:ext>
              </a:extLst>
            </p:cNvPr>
            <p:cNvSpPr/>
            <p:nvPr/>
          </p:nvSpPr>
          <p:spPr>
            <a:xfrm>
              <a:off x="9177763" y="3493097"/>
              <a:ext cx="447675" cy="390525"/>
            </a:xfrm>
            <a:custGeom>
              <a:avLst/>
              <a:gdLst>
                <a:gd name="connsiteX0" fmla="*/ 137687 w 447675"/>
                <a:gd name="connsiteY0" fmla="*/ 310134 h 390525"/>
                <a:gd name="connsiteX1" fmla="*/ 125209 w 447675"/>
                <a:gd name="connsiteY1" fmla="*/ 303848 h 390525"/>
                <a:gd name="connsiteX2" fmla="*/ 124352 w 447675"/>
                <a:gd name="connsiteY2" fmla="*/ 303086 h 390525"/>
                <a:gd name="connsiteX3" fmla="*/ 94634 w 447675"/>
                <a:gd name="connsiteY3" fmla="*/ 239840 h 390525"/>
                <a:gd name="connsiteX4" fmla="*/ 95751 w 447675"/>
                <a:gd name="connsiteY4" fmla="*/ 238491 h 390525"/>
                <a:gd name="connsiteX5" fmla="*/ 96682 w 447675"/>
                <a:gd name="connsiteY5" fmla="*/ 238792 h 390525"/>
                <a:gd name="connsiteX6" fmla="*/ 97110 w 447675"/>
                <a:gd name="connsiteY6" fmla="*/ 239649 h 390525"/>
                <a:gd name="connsiteX7" fmla="*/ 125685 w 447675"/>
                <a:gd name="connsiteY7" fmla="*/ 301276 h 390525"/>
                <a:gd name="connsiteX8" fmla="*/ 126543 w 447675"/>
                <a:gd name="connsiteY8" fmla="*/ 302038 h 390525"/>
                <a:gd name="connsiteX9" fmla="*/ 137782 w 447675"/>
                <a:gd name="connsiteY9" fmla="*/ 307753 h 390525"/>
                <a:gd name="connsiteX10" fmla="*/ 139021 w 447675"/>
                <a:gd name="connsiteY10" fmla="*/ 308991 h 390525"/>
                <a:gd name="connsiteX11" fmla="*/ 137782 w 447675"/>
                <a:gd name="connsiteY11" fmla="*/ 310229 h 390525"/>
                <a:gd name="connsiteX12" fmla="*/ 137687 w 447675"/>
                <a:gd name="connsiteY12" fmla="*/ 310134 h 390525"/>
                <a:gd name="connsiteX13" fmla="*/ 126828 w 447675"/>
                <a:gd name="connsiteY13" fmla="*/ 183642 h 390525"/>
                <a:gd name="connsiteX14" fmla="*/ 123019 w 447675"/>
                <a:gd name="connsiteY14" fmla="*/ 161068 h 390525"/>
                <a:gd name="connsiteX15" fmla="*/ 113494 w 447675"/>
                <a:gd name="connsiteY15" fmla="*/ 143066 h 390525"/>
                <a:gd name="connsiteX16" fmla="*/ 114732 w 447675"/>
                <a:gd name="connsiteY16" fmla="*/ 139065 h 390525"/>
                <a:gd name="connsiteX17" fmla="*/ 118637 w 447675"/>
                <a:gd name="connsiteY17" fmla="*/ 123539 h 390525"/>
                <a:gd name="connsiteX18" fmla="*/ 123590 w 447675"/>
                <a:gd name="connsiteY18" fmla="*/ 111538 h 390525"/>
                <a:gd name="connsiteX19" fmla="*/ 124162 w 447675"/>
                <a:gd name="connsiteY19" fmla="*/ 113919 h 390525"/>
                <a:gd name="connsiteX20" fmla="*/ 124162 w 447675"/>
                <a:gd name="connsiteY20" fmla="*/ 112681 h 390525"/>
                <a:gd name="connsiteX21" fmla="*/ 125209 w 447675"/>
                <a:gd name="connsiteY21" fmla="*/ 113348 h 390525"/>
                <a:gd name="connsiteX22" fmla="*/ 117208 w 447675"/>
                <a:gd name="connsiteY22" fmla="*/ 138875 h 390525"/>
                <a:gd name="connsiteX23" fmla="*/ 118542 w 447675"/>
                <a:gd name="connsiteY23" fmla="*/ 141351 h 390525"/>
                <a:gd name="connsiteX24" fmla="*/ 126828 w 447675"/>
                <a:gd name="connsiteY24" fmla="*/ 160401 h 390525"/>
                <a:gd name="connsiteX25" fmla="*/ 129972 w 447675"/>
                <a:gd name="connsiteY25" fmla="*/ 187357 h 390525"/>
                <a:gd name="connsiteX26" fmla="*/ 126828 w 447675"/>
                <a:gd name="connsiteY26" fmla="*/ 183642 h 390525"/>
                <a:gd name="connsiteX27" fmla="*/ 44532 w 447675"/>
                <a:gd name="connsiteY27" fmla="*/ 184023 h 390525"/>
                <a:gd name="connsiteX28" fmla="*/ 43104 w 447675"/>
                <a:gd name="connsiteY28" fmla="*/ 184023 h 390525"/>
                <a:gd name="connsiteX29" fmla="*/ 38436 w 447675"/>
                <a:gd name="connsiteY29" fmla="*/ 175546 h 390525"/>
                <a:gd name="connsiteX30" fmla="*/ 32912 w 447675"/>
                <a:gd name="connsiteY30" fmla="*/ 163735 h 390525"/>
                <a:gd name="connsiteX31" fmla="*/ 19958 w 447675"/>
                <a:gd name="connsiteY31" fmla="*/ 150209 h 390525"/>
                <a:gd name="connsiteX32" fmla="*/ 12338 w 447675"/>
                <a:gd name="connsiteY32" fmla="*/ 114681 h 390525"/>
                <a:gd name="connsiteX33" fmla="*/ 18529 w 447675"/>
                <a:gd name="connsiteY33" fmla="*/ 87059 h 390525"/>
                <a:gd name="connsiteX34" fmla="*/ 17767 w 447675"/>
                <a:gd name="connsiteY34" fmla="*/ 86011 h 390525"/>
                <a:gd name="connsiteX35" fmla="*/ 12909 w 447675"/>
                <a:gd name="connsiteY35" fmla="*/ 78677 h 390525"/>
                <a:gd name="connsiteX36" fmla="*/ 12243 w 447675"/>
                <a:gd name="connsiteY36" fmla="*/ 45148 h 390525"/>
                <a:gd name="connsiteX37" fmla="*/ 13862 w 447675"/>
                <a:gd name="connsiteY37" fmla="*/ 41624 h 390525"/>
                <a:gd name="connsiteX38" fmla="*/ 36055 w 447675"/>
                <a:gd name="connsiteY38" fmla="*/ 8573 h 390525"/>
                <a:gd name="connsiteX39" fmla="*/ 37294 w 447675"/>
                <a:gd name="connsiteY39" fmla="*/ 7144 h 390525"/>
                <a:gd name="connsiteX40" fmla="*/ 65297 w 447675"/>
                <a:gd name="connsiteY40" fmla="*/ 61055 h 390525"/>
                <a:gd name="connsiteX41" fmla="*/ 64440 w 447675"/>
                <a:gd name="connsiteY41" fmla="*/ 61722 h 390525"/>
                <a:gd name="connsiteX42" fmla="*/ 43294 w 447675"/>
                <a:gd name="connsiteY42" fmla="*/ 99822 h 390525"/>
                <a:gd name="connsiteX43" fmla="*/ 48533 w 447675"/>
                <a:gd name="connsiteY43" fmla="*/ 104966 h 390525"/>
                <a:gd name="connsiteX44" fmla="*/ 46247 w 447675"/>
                <a:gd name="connsiteY44" fmla="*/ 112109 h 390525"/>
                <a:gd name="connsiteX45" fmla="*/ 37389 w 447675"/>
                <a:gd name="connsiteY45" fmla="*/ 114300 h 390525"/>
                <a:gd name="connsiteX46" fmla="*/ 32531 w 447675"/>
                <a:gd name="connsiteY46" fmla="*/ 108490 h 390525"/>
                <a:gd name="connsiteX47" fmla="*/ 20910 w 447675"/>
                <a:gd name="connsiteY47" fmla="*/ 89440 h 390525"/>
                <a:gd name="connsiteX48" fmla="*/ 15195 w 447675"/>
                <a:gd name="connsiteY48" fmla="*/ 114967 h 390525"/>
                <a:gd name="connsiteX49" fmla="*/ 22053 w 447675"/>
                <a:gd name="connsiteY49" fmla="*/ 148019 h 390525"/>
                <a:gd name="connsiteX50" fmla="*/ 34912 w 447675"/>
                <a:gd name="connsiteY50" fmla="*/ 162211 h 390525"/>
                <a:gd name="connsiteX51" fmla="*/ 40913 w 447675"/>
                <a:gd name="connsiteY51" fmla="*/ 174879 h 390525"/>
                <a:gd name="connsiteX52" fmla="*/ 43961 w 447675"/>
                <a:gd name="connsiteY52" fmla="*/ 181356 h 390525"/>
                <a:gd name="connsiteX53" fmla="*/ 47200 w 447675"/>
                <a:gd name="connsiteY53" fmla="*/ 180118 h 390525"/>
                <a:gd name="connsiteX54" fmla="*/ 50629 w 447675"/>
                <a:gd name="connsiteY54" fmla="*/ 171450 h 390525"/>
                <a:gd name="connsiteX55" fmla="*/ 42437 w 447675"/>
                <a:gd name="connsiteY55" fmla="*/ 158782 h 390525"/>
                <a:gd name="connsiteX56" fmla="*/ 48723 w 447675"/>
                <a:gd name="connsiteY56" fmla="*/ 131731 h 390525"/>
                <a:gd name="connsiteX57" fmla="*/ 50819 w 447675"/>
                <a:gd name="connsiteY57" fmla="*/ 133064 h 390525"/>
                <a:gd name="connsiteX58" fmla="*/ 45009 w 447675"/>
                <a:gd name="connsiteY58" fmla="*/ 158782 h 390525"/>
                <a:gd name="connsiteX59" fmla="*/ 53010 w 447675"/>
                <a:gd name="connsiteY59" fmla="*/ 170783 h 390525"/>
                <a:gd name="connsiteX60" fmla="*/ 53486 w 447675"/>
                <a:gd name="connsiteY60" fmla="*/ 171355 h 390525"/>
                <a:gd name="connsiteX61" fmla="*/ 53486 w 447675"/>
                <a:gd name="connsiteY61" fmla="*/ 172022 h 390525"/>
                <a:gd name="connsiteX62" fmla="*/ 49581 w 447675"/>
                <a:gd name="connsiteY62" fmla="*/ 181547 h 390525"/>
                <a:gd name="connsiteX63" fmla="*/ 44532 w 447675"/>
                <a:gd name="connsiteY63" fmla="*/ 184023 h 390525"/>
                <a:gd name="connsiteX64" fmla="*/ 21196 w 447675"/>
                <a:gd name="connsiteY64" fmla="*/ 86487 h 390525"/>
                <a:gd name="connsiteX65" fmla="*/ 34436 w 447675"/>
                <a:gd name="connsiteY65" fmla="*/ 107823 h 390525"/>
                <a:gd name="connsiteX66" fmla="*/ 37770 w 447675"/>
                <a:gd name="connsiteY66" fmla="*/ 112014 h 390525"/>
                <a:gd name="connsiteX67" fmla="*/ 44056 w 447675"/>
                <a:gd name="connsiteY67" fmla="*/ 110395 h 390525"/>
                <a:gd name="connsiteX68" fmla="*/ 45580 w 447675"/>
                <a:gd name="connsiteY68" fmla="*/ 105537 h 390525"/>
                <a:gd name="connsiteX69" fmla="*/ 40246 w 447675"/>
                <a:gd name="connsiteY69" fmla="*/ 100298 h 390525"/>
                <a:gd name="connsiteX70" fmla="*/ 40246 w 447675"/>
                <a:gd name="connsiteY70" fmla="*/ 99536 h 390525"/>
                <a:gd name="connsiteX71" fmla="*/ 61773 w 447675"/>
                <a:gd name="connsiteY71" fmla="*/ 60008 h 390525"/>
                <a:gd name="connsiteX72" fmla="*/ 36722 w 447675"/>
                <a:gd name="connsiteY72" fmla="*/ 11621 h 390525"/>
                <a:gd name="connsiteX73" fmla="*/ 15957 w 447675"/>
                <a:gd name="connsiteY73" fmla="*/ 42577 h 390525"/>
                <a:gd name="connsiteX74" fmla="*/ 14433 w 447675"/>
                <a:gd name="connsiteY74" fmla="*/ 46101 h 390525"/>
                <a:gd name="connsiteX75" fmla="*/ 14910 w 447675"/>
                <a:gd name="connsiteY75" fmla="*/ 77248 h 390525"/>
                <a:gd name="connsiteX76" fmla="*/ 21196 w 447675"/>
                <a:gd name="connsiteY76" fmla="*/ 86201 h 390525"/>
                <a:gd name="connsiteX77" fmla="*/ 21196 w 447675"/>
                <a:gd name="connsiteY77" fmla="*/ 86487 h 390525"/>
                <a:gd name="connsiteX78" fmla="*/ 445535 w 447675"/>
                <a:gd name="connsiteY78" fmla="*/ 245936 h 390525"/>
                <a:gd name="connsiteX79" fmla="*/ 444391 w 447675"/>
                <a:gd name="connsiteY79" fmla="*/ 244610 h 390525"/>
                <a:gd name="connsiteX80" fmla="*/ 444392 w 447675"/>
                <a:gd name="connsiteY80" fmla="*/ 244602 h 390525"/>
                <a:gd name="connsiteX81" fmla="*/ 445440 w 447675"/>
                <a:gd name="connsiteY81" fmla="*/ 234601 h 390525"/>
                <a:gd name="connsiteX82" fmla="*/ 447154 w 447675"/>
                <a:gd name="connsiteY82" fmla="*/ 207074 h 390525"/>
                <a:gd name="connsiteX83" fmla="*/ 447154 w 447675"/>
                <a:gd name="connsiteY83" fmla="*/ 203549 h 390525"/>
                <a:gd name="connsiteX84" fmla="*/ 445059 w 447675"/>
                <a:gd name="connsiteY84" fmla="*/ 177832 h 390525"/>
                <a:gd name="connsiteX85" fmla="*/ 445059 w 447675"/>
                <a:gd name="connsiteY85" fmla="*/ 168307 h 390525"/>
                <a:gd name="connsiteX86" fmla="*/ 445059 w 447675"/>
                <a:gd name="connsiteY86" fmla="*/ 164497 h 390525"/>
                <a:gd name="connsiteX87" fmla="*/ 446297 w 447675"/>
                <a:gd name="connsiteY87" fmla="*/ 163259 h 390525"/>
                <a:gd name="connsiteX88" fmla="*/ 447535 w 447675"/>
                <a:gd name="connsiteY88" fmla="*/ 164497 h 390525"/>
                <a:gd name="connsiteX89" fmla="*/ 447535 w 447675"/>
                <a:gd name="connsiteY89" fmla="*/ 168593 h 390525"/>
                <a:gd name="connsiteX90" fmla="*/ 447535 w 447675"/>
                <a:gd name="connsiteY90" fmla="*/ 178118 h 390525"/>
                <a:gd name="connsiteX91" fmla="*/ 449631 w 447675"/>
                <a:gd name="connsiteY91" fmla="*/ 203835 h 390525"/>
                <a:gd name="connsiteX92" fmla="*/ 449631 w 447675"/>
                <a:gd name="connsiteY92" fmla="*/ 207264 h 390525"/>
                <a:gd name="connsiteX93" fmla="*/ 447821 w 447675"/>
                <a:gd name="connsiteY93" fmla="*/ 234982 h 390525"/>
                <a:gd name="connsiteX94" fmla="*/ 446773 w 447675"/>
                <a:gd name="connsiteY94" fmla="*/ 244983 h 390525"/>
                <a:gd name="connsiteX95" fmla="*/ 445535 w 447675"/>
                <a:gd name="connsiteY95" fmla="*/ 245936 h 390525"/>
                <a:gd name="connsiteX96" fmla="*/ 417246 w 447675"/>
                <a:gd name="connsiteY96" fmla="*/ 243364 h 390525"/>
                <a:gd name="connsiteX97" fmla="*/ 416193 w 447675"/>
                <a:gd name="connsiteY97" fmla="*/ 241964 h 390525"/>
                <a:gd name="connsiteX98" fmla="*/ 416198 w 447675"/>
                <a:gd name="connsiteY98" fmla="*/ 241935 h 390525"/>
                <a:gd name="connsiteX99" fmla="*/ 418865 w 447675"/>
                <a:gd name="connsiteY99" fmla="*/ 192405 h 390525"/>
                <a:gd name="connsiteX100" fmla="*/ 420103 w 447675"/>
                <a:gd name="connsiteY100" fmla="*/ 191167 h 390525"/>
                <a:gd name="connsiteX101" fmla="*/ 421342 w 447675"/>
                <a:gd name="connsiteY101" fmla="*/ 192405 h 390525"/>
                <a:gd name="connsiteX102" fmla="*/ 418675 w 447675"/>
                <a:gd name="connsiteY102" fmla="*/ 242411 h 390525"/>
                <a:gd name="connsiteX103" fmla="*/ 417246 w 447675"/>
                <a:gd name="connsiteY103" fmla="*/ 243364 h 390525"/>
                <a:gd name="connsiteX104" fmla="*/ 355905 w 447675"/>
                <a:gd name="connsiteY104" fmla="*/ 391573 h 390525"/>
                <a:gd name="connsiteX105" fmla="*/ 346380 w 447675"/>
                <a:gd name="connsiteY105" fmla="*/ 386048 h 390525"/>
                <a:gd name="connsiteX106" fmla="*/ 345904 w 447675"/>
                <a:gd name="connsiteY106" fmla="*/ 379667 h 390525"/>
                <a:gd name="connsiteX107" fmla="*/ 344665 w 447675"/>
                <a:gd name="connsiteY107" fmla="*/ 360617 h 390525"/>
                <a:gd name="connsiteX108" fmla="*/ 311709 w 447675"/>
                <a:gd name="connsiteY108" fmla="*/ 363665 h 390525"/>
                <a:gd name="connsiteX109" fmla="*/ 294659 w 447675"/>
                <a:gd name="connsiteY109" fmla="*/ 369570 h 390525"/>
                <a:gd name="connsiteX110" fmla="*/ 252940 w 447675"/>
                <a:gd name="connsiteY110" fmla="*/ 377857 h 390525"/>
                <a:gd name="connsiteX111" fmla="*/ 248272 w 447675"/>
                <a:gd name="connsiteY111" fmla="*/ 377857 h 390525"/>
                <a:gd name="connsiteX112" fmla="*/ 205600 w 447675"/>
                <a:gd name="connsiteY112" fmla="*/ 368332 h 390525"/>
                <a:gd name="connsiteX113" fmla="*/ 188741 w 447675"/>
                <a:gd name="connsiteY113" fmla="*/ 362522 h 390525"/>
                <a:gd name="connsiteX114" fmla="*/ 155785 w 447675"/>
                <a:gd name="connsiteY114" fmla="*/ 359474 h 390525"/>
                <a:gd name="connsiteX115" fmla="*/ 154546 w 447675"/>
                <a:gd name="connsiteY115" fmla="*/ 378524 h 390525"/>
                <a:gd name="connsiteX116" fmla="*/ 154070 w 447675"/>
                <a:gd name="connsiteY116" fmla="*/ 384905 h 390525"/>
                <a:gd name="connsiteX117" fmla="*/ 144545 w 447675"/>
                <a:gd name="connsiteY117" fmla="*/ 390430 h 390525"/>
                <a:gd name="connsiteX118" fmla="*/ 122733 w 447675"/>
                <a:gd name="connsiteY118" fmla="*/ 380905 h 390525"/>
                <a:gd name="connsiteX119" fmla="*/ 120161 w 447675"/>
                <a:gd name="connsiteY119" fmla="*/ 379000 h 390525"/>
                <a:gd name="connsiteX120" fmla="*/ 113398 w 447675"/>
                <a:gd name="connsiteY120" fmla="*/ 388525 h 390525"/>
                <a:gd name="connsiteX121" fmla="*/ 107397 w 447675"/>
                <a:gd name="connsiteY121" fmla="*/ 390144 h 390525"/>
                <a:gd name="connsiteX122" fmla="*/ 92443 w 447675"/>
                <a:gd name="connsiteY122" fmla="*/ 381381 h 390525"/>
                <a:gd name="connsiteX123" fmla="*/ 92443 w 447675"/>
                <a:gd name="connsiteY123" fmla="*/ 371856 h 390525"/>
                <a:gd name="connsiteX124" fmla="*/ 101016 w 447675"/>
                <a:gd name="connsiteY124" fmla="*/ 359188 h 390525"/>
                <a:gd name="connsiteX125" fmla="*/ 108826 w 447675"/>
                <a:gd name="connsiteY125" fmla="*/ 347567 h 390525"/>
                <a:gd name="connsiteX126" fmla="*/ 117399 w 447675"/>
                <a:gd name="connsiteY126" fmla="*/ 344043 h 390525"/>
                <a:gd name="connsiteX127" fmla="*/ 126924 w 447675"/>
                <a:gd name="connsiteY127" fmla="*/ 346615 h 390525"/>
                <a:gd name="connsiteX128" fmla="*/ 126924 w 447675"/>
                <a:gd name="connsiteY128" fmla="*/ 340328 h 390525"/>
                <a:gd name="connsiteX129" fmla="*/ 161976 w 447675"/>
                <a:gd name="connsiteY129" fmla="*/ 326327 h 390525"/>
                <a:gd name="connsiteX130" fmla="*/ 190075 w 447675"/>
                <a:gd name="connsiteY130" fmla="*/ 330613 h 390525"/>
                <a:gd name="connsiteX131" fmla="*/ 207124 w 447675"/>
                <a:gd name="connsiteY131" fmla="*/ 336423 h 390525"/>
                <a:gd name="connsiteX132" fmla="*/ 251225 w 447675"/>
                <a:gd name="connsiteY132" fmla="*/ 345281 h 390525"/>
                <a:gd name="connsiteX133" fmla="*/ 253606 w 447675"/>
                <a:gd name="connsiteY133" fmla="*/ 345281 h 390525"/>
                <a:gd name="connsiteX134" fmla="*/ 294088 w 447675"/>
                <a:gd name="connsiteY134" fmla="*/ 336518 h 390525"/>
                <a:gd name="connsiteX135" fmla="*/ 311328 w 447675"/>
                <a:gd name="connsiteY135" fmla="*/ 330518 h 390525"/>
                <a:gd name="connsiteX136" fmla="*/ 339427 w 447675"/>
                <a:gd name="connsiteY136" fmla="*/ 326231 h 390525"/>
                <a:gd name="connsiteX137" fmla="*/ 374574 w 447675"/>
                <a:gd name="connsiteY137" fmla="*/ 340233 h 390525"/>
                <a:gd name="connsiteX138" fmla="*/ 374574 w 447675"/>
                <a:gd name="connsiteY138" fmla="*/ 346520 h 390525"/>
                <a:gd name="connsiteX139" fmla="*/ 384099 w 447675"/>
                <a:gd name="connsiteY139" fmla="*/ 343948 h 390525"/>
                <a:gd name="connsiteX140" fmla="*/ 392671 w 447675"/>
                <a:gd name="connsiteY140" fmla="*/ 347472 h 390525"/>
                <a:gd name="connsiteX141" fmla="*/ 400482 w 447675"/>
                <a:gd name="connsiteY141" fmla="*/ 359093 h 390525"/>
                <a:gd name="connsiteX142" fmla="*/ 409054 w 447675"/>
                <a:gd name="connsiteY142" fmla="*/ 371761 h 390525"/>
                <a:gd name="connsiteX143" fmla="*/ 409054 w 447675"/>
                <a:gd name="connsiteY143" fmla="*/ 381286 h 390525"/>
                <a:gd name="connsiteX144" fmla="*/ 394005 w 447675"/>
                <a:gd name="connsiteY144" fmla="*/ 390049 h 390525"/>
                <a:gd name="connsiteX145" fmla="*/ 388004 w 447675"/>
                <a:gd name="connsiteY145" fmla="*/ 388430 h 390525"/>
                <a:gd name="connsiteX146" fmla="*/ 381337 w 447675"/>
                <a:gd name="connsiteY146" fmla="*/ 378905 h 390525"/>
                <a:gd name="connsiteX147" fmla="*/ 380575 w 447675"/>
                <a:gd name="connsiteY147" fmla="*/ 378905 h 390525"/>
                <a:gd name="connsiteX148" fmla="*/ 378574 w 447675"/>
                <a:gd name="connsiteY148" fmla="*/ 380048 h 390525"/>
                <a:gd name="connsiteX149" fmla="*/ 355905 w 447675"/>
                <a:gd name="connsiteY149" fmla="*/ 391573 h 390525"/>
                <a:gd name="connsiteX150" fmla="*/ 335617 w 447675"/>
                <a:gd name="connsiteY150" fmla="*/ 357283 h 390525"/>
                <a:gd name="connsiteX151" fmla="*/ 345142 w 447675"/>
                <a:gd name="connsiteY151" fmla="*/ 357950 h 390525"/>
                <a:gd name="connsiteX152" fmla="*/ 345999 w 447675"/>
                <a:gd name="connsiteY152" fmla="*/ 357950 h 390525"/>
                <a:gd name="connsiteX153" fmla="*/ 345999 w 447675"/>
                <a:gd name="connsiteY153" fmla="*/ 358807 h 390525"/>
                <a:gd name="connsiteX154" fmla="*/ 347523 w 447675"/>
                <a:gd name="connsiteY154" fmla="*/ 379762 h 390525"/>
                <a:gd name="connsiteX155" fmla="*/ 347523 w 447675"/>
                <a:gd name="connsiteY155" fmla="*/ 384715 h 390525"/>
                <a:gd name="connsiteX156" fmla="*/ 355333 w 447675"/>
                <a:gd name="connsiteY156" fmla="*/ 389001 h 390525"/>
                <a:gd name="connsiteX157" fmla="*/ 375622 w 447675"/>
                <a:gd name="connsiteY157" fmla="*/ 379476 h 390525"/>
                <a:gd name="connsiteX158" fmla="*/ 377908 w 447675"/>
                <a:gd name="connsiteY158" fmla="*/ 378143 h 390525"/>
                <a:gd name="connsiteX159" fmla="*/ 379812 w 447675"/>
                <a:gd name="connsiteY159" fmla="*/ 377000 h 390525"/>
                <a:gd name="connsiteX160" fmla="*/ 381146 w 447675"/>
                <a:gd name="connsiteY160" fmla="*/ 376047 h 390525"/>
                <a:gd name="connsiteX161" fmla="*/ 381718 w 447675"/>
                <a:gd name="connsiteY161" fmla="*/ 377571 h 390525"/>
                <a:gd name="connsiteX162" fmla="*/ 387909 w 447675"/>
                <a:gd name="connsiteY162" fmla="*/ 387096 h 390525"/>
                <a:gd name="connsiteX163" fmla="*/ 392576 w 447675"/>
                <a:gd name="connsiteY163" fmla="*/ 388334 h 390525"/>
                <a:gd name="connsiteX164" fmla="*/ 405435 w 447675"/>
                <a:gd name="connsiteY164" fmla="*/ 380810 h 390525"/>
                <a:gd name="connsiteX165" fmla="*/ 405435 w 447675"/>
                <a:gd name="connsiteY165" fmla="*/ 373952 h 390525"/>
                <a:gd name="connsiteX166" fmla="*/ 396958 w 447675"/>
                <a:gd name="connsiteY166" fmla="*/ 361379 h 390525"/>
                <a:gd name="connsiteX167" fmla="*/ 389052 w 447675"/>
                <a:gd name="connsiteY167" fmla="*/ 349663 h 390525"/>
                <a:gd name="connsiteX168" fmla="*/ 382575 w 447675"/>
                <a:gd name="connsiteY168" fmla="*/ 347377 h 390525"/>
                <a:gd name="connsiteX169" fmla="*/ 372193 w 447675"/>
                <a:gd name="connsiteY169" fmla="*/ 351473 h 390525"/>
                <a:gd name="connsiteX170" fmla="*/ 369811 w 447675"/>
                <a:gd name="connsiteY170" fmla="*/ 350806 h 390525"/>
                <a:gd name="connsiteX171" fmla="*/ 370764 w 447675"/>
                <a:gd name="connsiteY171" fmla="*/ 341281 h 390525"/>
                <a:gd name="connsiteX172" fmla="*/ 338760 w 447675"/>
                <a:gd name="connsiteY172" fmla="*/ 330232 h 390525"/>
                <a:gd name="connsiteX173" fmla="*/ 311423 w 447675"/>
                <a:gd name="connsiteY173" fmla="*/ 334423 h 390525"/>
                <a:gd name="connsiteX174" fmla="*/ 294373 w 447675"/>
                <a:gd name="connsiteY174" fmla="*/ 340328 h 390525"/>
                <a:gd name="connsiteX175" fmla="*/ 250749 w 447675"/>
                <a:gd name="connsiteY175" fmla="*/ 349187 h 390525"/>
                <a:gd name="connsiteX176" fmla="*/ 248463 w 447675"/>
                <a:gd name="connsiteY176" fmla="*/ 349187 h 390525"/>
                <a:gd name="connsiteX177" fmla="*/ 205600 w 447675"/>
                <a:gd name="connsiteY177" fmla="*/ 339757 h 390525"/>
                <a:gd name="connsiteX178" fmla="*/ 188741 w 447675"/>
                <a:gd name="connsiteY178" fmla="*/ 333947 h 390525"/>
                <a:gd name="connsiteX179" fmla="*/ 161404 w 447675"/>
                <a:gd name="connsiteY179" fmla="*/ 330232 h 390525"/>
                <a:gd name="connsiteX180" fmla="*/ 128734 w 447675"/>
                <a:gd name="connsiteY180" fmla="*/ 342329 h 390525"/>
                <a:gd name="connsiteX181" fmla="*/ 129686 w 447675"/>
                <a:gd name="connsiteY181" fmla="*/ 351854 h 390525"/>
                <a:gd name="connsiteX182" fmla="*/ 127305 w 447675"/>
                <a:gd name="connsiteY182" fmla="*/ 352520 h 390525"/>
                <a:gd name="connsiteX183" fmla="*/ 116922 w 447675"/>
                <a:gd name="connsiteY183" fmla="*/ 348425 h 390525"/>
                <a:gd name="connsiteX184" fmla="*/ 110446 w 447675"/>
                <a:gd name="connsiteY184" fmla="*/ 350711 h 390525"/>
                <a:gd name="connsiteX185" fmla="*/ 102540 w 447675"/>
                <a:gd name="connsiteY185" fmla="*/ 362426 h 390525"/>
                <a:gd name="connsiteX186" fmla="*/ 94063 w 447675"/>
                <a:gd name="connsiteY186" fmla="*/ 374999 h 390525"/>
                <a:gd name="connsiteX187" fmla="*/ 94063 w 447675"/>
                <a:gd name="connsiteY187" fmla="*/ 381857 h 390525"/>
                <a:gd name="connsiteX188" fmla="*/ 106921 w 447675"/>
                <a:gd name="connsiteY188" fmla="*/ 389382 h 390525"/>
                <a:gd name="connsiteX189" fmla="*/ 111589 w 447675"/>
                <a:gd name="connsiteY189" fmla="*/ 388144 h 390525"/>
                <a:gd name="connsiteX190" fmla="*/ 117780 w 447675"/>
                <a:gd name="connsiteY190" fmla="*/ 378619 h 390525"/>
                <a:gd name="connsiteX191" fmla="*/ 118446 w 447675"/>
                <a:gd name="connsiteY191" fmla="*/ 376619 h 390525"/>
                <a:gd name="connsiteX192" fmla="*/ 119780 w 447675"/>
                <a:gd name="connsiteY192" fmla="*/ 377571 h 390525"/>
                <a:gd name="connsiteX193" fmla="*/ 123781 w 447675"/>
                <a:gd name="connsiteY193" fmla="*/ 380429 h 390525"/>
                <a:gd name="connsiteX194" fmla="*/ 144069 w 447675"/>
                <a:gd name="connsiteY194" fmla="*/ 389954 h 390525"/>
                <a:gd name="connsiteX195" fmla="*/ 151879 w 447675"/>
                <a:gd name="connsiteY195" fmla="*/ 385667 h 390525"/>
                <a:gd name="connsiteX196" fmla="*/ 151879 w 447675"/>
                <a:gd name="connsiteY196" fmla="*/ 380714 h 390525"/>
                <a:gd name="connsiteX197" fmla="*/ 153403 w 447675"/>
                <a:gd name="connsiteY197" fmla="*/ 359759 h 390525"/>
                <a:gd name="connsiteX198" fmla="*/ 153403 w 447675"/>
                <a:gd name="connsiteY198" fmla="*/ 358902 h 390525"/>
                <a:gd name="connsiteX199" fmla="*/ 154261 w 447675"/>
                <a:gd name="connsiteY199" fmla="*/ 358902 h 390525"/>
                <a:gd name="connsiteX200" fmla="*/ 189027 w 447675"/>
                <a:gd name="connsiteY200" fmla="*/ 361950 h 390525"/>
                <a:gd name="connsiteX201" fmla="*/ 206077 w 447675"/>
                <a:gd name="connsiteY201" fmla="*/ 367760 h 390525"/>
                <a:gd name="connsiteX202" fmla="*/ 250177 w 447675"/>
                <a:gd name="connsiteY202" fmla="*/ 376619 h 390525"/>
                <a:gd name="connsiteX203" fmla="*/ 252559 w 447675"/>
                <a:gd name="connsiteY203" fmla="*/ 376619 h 390525"/>
                <a:gd name="connsiteX204" fmla="*/ 293040 w 447675"/>
                <a:gd name="connsiteY204" fmla="*/ 367951 h 390525"/>
                <a:gd name="connsiteX205" fmla="*/ 310280 w 447675"/>
                <a:gd name="connsiteY205" fmla="*/ 361950 h 390525"/>
                <a:gd name="connsiteX206" fmla="*/ 335617 w 447675"/>
                <a:gd name="connsiteY206" fmla="*/ 357283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</a:cxnLst>
              <a:rect l="l" t="t" r="r" b="b"/>
              <a:pathLst>
                <a:path w="447675" h="390525">
                  <a:moveTo>
                    <a:pt x="137687" y="310134"/>
                  </a:moveTo>
                  <a:cubicBezTo>
                    <a:pt x="132925" y="309550"/>
                    <a:pt x="128513" y="307328"/>
                    <a:pt x="125209" y="303848"/>
                  </a:cubicBezTo>
                  <a:lnTo>
                    <a:pt x="124352" y="303086"/>
                  </a:lnTo>
                  <a:cubicBezTo>
                    <a:pt x="106540" y="287179"/>
                    <a:pt x="98444" y="278511"/>
                    <a:pt x="94634" y="239840"/>
                  </a:cubicBezTo>
                  <a:cubicBezTo>
                    <a:pt x="94570" y="239158"/>
                    <a:pt x="95070" y="238555"/>
                    <a:pt x="95751" y="238491"/>
                  </a:cubicBezTo>
                  <a:cubicBezTo>
                    <a:pt x="96090" y="238459"/>
                    <a:pt x="96426" y="238568"/>
                    <a:pt x="96682" y="238792"/>
                  </a:cubicBezTo>
                  <a:cubicBezTo>
                    <a:pt x="96934" y="239008"/>
                    <a:pt x="97088" y="239318"/>
                    <a:pt x="97110" y="239649"/>
                  </a:cubicBezTo>
                  <a:cubicBezTo>
                    <a:pt x="100825" y="277749"/>
                    <a:pt x="108159" y="285369"/>
                    <a:pt x="125685" y="301276"/>
                  </a:cubicBezTo>
                  <a:lnTo>
                    <a:pt x="126543" y="302038"/>
                  </a:lnTo>
                  <a:cubicBezTo>
                    <a:pt x="129496" y="305219"/>
                    <a:pt x="133477" y="307248"/>
                    <a:pt x="137782" y="307753"/>
                  </a:cubicBezTo>
                  <a:cubicBezTo>
                    <a:pt x="138466" y="307753"/>
                    <a:pt x="139021" y="308307"/>
                    <a:pt x="139021" y="308991"/>
                  </a:cubicBezTo>
                  <a:cubicBezTo>
                    <a:pt x="139021" y="309675"/>
                    <a:pt x="138466" y="310229"/>
                    <a:pt x="137782" y="310229"/>
                  </a:cubicBezTo>
                  <a:lnTo>
                    <a:pt x="137687" y="310134"/>
                  </a:lnTo>
                  <a:close/>
                  <a:moveTo>
                    <a:pt x="126828" y="183642"/>
                  </a:moveTo>
                  <a:cubicBezTo>
                    <a:pt x="126298" y="176011"/>
                    <a:pt x="125022" y="168451"/>
                    <a:pt x="123019" y="161068"/>
                  </a:cubicBezTo>
                  <a:cubicBezTo>
                    <a:pt x="120690" y="154656"/>
                    <a:pt x="117484" y="148598"/>
                    <a:pt x="113494" y="143066"/>
                  </a:cubicBezTo>
                  <a:cubicBezTo>
                    <a:pt x="112065" y="140589"/>
                    <a:pt x="114637" y="139637"/>
                    <a:pt x="114732" y="139065"/>
                  </a:cubicBezTo>
                  <a:cubicBezTo>
                    <a:pt x="115599" y="133790"/>
                    <a:pt x="116905" y="128597"/>
                    <a:pt x="118637" y="123539"/>
                  </a:cubicBezTo>
                  <a:cubicBezTo>
                    <a:pt x="122542" y="111824"/>
                    <a:pt x="122828" y="111728"/>
                    <a:pt x="123590" y="111538"/>
                  </a:cubicBezTo>
                  <a:lnTo>
                    <a:pt x="124162" y="113919"/>
                  </a:lnTo>
                  <a:lnTo>
                    <a:pt x="124162" y="112681"/>
                  </a:lnTo>
                  <a:lnTo>
                    <a:pt x="125209" y="113348"/>
                  </a:lnTo>
                  <a:cubicBezTo>
                    <a:pt x="121916" y="121648"/>
                    <a:pt x="119242" y="130180"/>
                    <a:pt x="117208" y="138875"/>
                  </a:cubicBezTo>
                  <a:lnTo>
                    <a:pt x="118542" y="141351"/>
                  </a:lnTo>
                  <a:cubicBezTo>
                    <a:pt x="122095" y="147323"/>
                    <a:pt x="124876" y="153734"/>
                    <a:pt x="126828" y="160401"/>
                  </a:cubicBezTo>
                  <a:cubicBezTo>
                    <a:pt x="128467" y="169307"/>
                    <a:pt x="129524" y="178308"/>
                    <a:pt x="129972" y="187357"/>
                  </a:cubicBezTo>
                  <a:lnTo>
                    <a:pt x="126828" y="183642"/>
                  </a:lnTo>
                  <a:close/>
                  <a:moveTo>
                    <a:pt x="44532" y="184023"/>
                  </a:moveTo>
                  <a:lnTo>
                    <a:pt x="43104" y="184023"/>
                  </a:lnTo>
                  <a:cubicBezTo>
                    <a:pt x="39389" y="182690"/>
                    <a:pt x="38532" y="176308"/>
                    <a:pt x="38436" y="175546"/>
                  </a:cubicBezTo>
                  <a:cubicBezTo>
                    <a:pt x="37661" y="171193"/>
                    <a:pt x="35756" y="167120"/>
                    <a:pt x="32912" y="163735"/>
                  </a:cubicBezTo>
                  <a:cubicBezTo>
                    <a:pt x="30816" y="161068"/>
                    <a:pt x="20053" y="150305"/>
                    <a:pt x="19958" y="150209"/>
                  </a:cubicBezTo>
                  <a:cubicBezTo>
                    <a:pt x="10483" y="140988"/>
                    <a:pt x="7477" y="126977"/>
                    <a:pt x="12338" y="114681"/>
                  </a:cubicBezTo>
                  <a:cubicBezTo>
                    <a:pt x="14433" y="107252"/>
                    <a:pt x="17767" y="90869"/>
                    <a:pt x="18529" y="87059"/>
                  </a:cubicBezTo>
                  <a:lnTo>
                    <a:pt x="17767" y="86011"/>
                  </a:lnTo>
                  <a:lnTo>
                    <a:pt x="12909" y="78677"/>
                  </a:lnTo>
                  <a:cubicBezTo>
                    <a:pt x="3384" y="64865"/>
                    <a:pt x="7480" y="56197"/>
                    <a:pt x="12243" y="45148"/>
                  </a:cubicBezTo>
                  <a:lnTo>
                    <a:pt x="13862" y="41624"/>
                  </a:lnTo>
                  <a:cubicBezTo>
                    <a:pt x="19958" y="29786"/>
                    <a:pt x="27405" y="18695"/>
                    <a:pt x="36055" y="8573"/>
                  </a:cubicBezTo>
                  <a:lnTo>
                    <a:pt x="37294" y="7144"/>
                  </a:lnTo>
                  <a:lnTo>
                    <a:pt x="65297" y="61055"/>
                  </a:lnTo>
                  <a:lnTo>
                    <a:pt x="64440" y="61722"/>
                  </a:lnTo>
                  <a:cubicBezTo>
                    <a:pt x="55677" y="67818"/>
                    <a:pt x="45390" y="95060"/>
                    <a:pt x="43294" y="99822"/>
                  </a:cubicBezTo>
                  <a:lnTo>
                    <a:pt x="48533" y="104966"/>
                  </a:lnTo>
                  <a:lnTo>
                    <a:pt x="46247" y="112109"/>
                  </a:lnTo>
                  <a:cubicBezTo>
                    <a:pt x="43859" y="114298"/>
                    <a:pt x="40522" y="115124"/>
                    <a:pt x="37389" y="114300"/>
                  </a:cubicBezTo>
                  <a:cubicBezTo>
                    <a:pt x="34990" y="113177"/>
                    <a:pt x="33211" y="111050"/>
                    <a:pt x="32531" y="108490"/>
                  </a:cubicBezTo>
                  <a:cubicBezTo>
                    <a:pt x="29123" y="101867"/>
                    <a:pt x="25239" y="95501"/>
                    <a:pt x="20910" y="89440"/>
                  </a:cubicBezTo>
                  <a:cubicBezTo>
                    <a:pt x="19672" y="95441"/>
                    <a:pt x="17005" y="108490"/>
                    <a:pt x="15195" y="114967"/>
                  </a:cubicBezTo>
                  <a:cubicBezTo>
                    <a:pt x="10615" y="126360"/>
                    <a:pt x="13319" y="139389"/>
                    <a:pt x="22053" y="148019"/>
                  </a:cubicBezTo>
                  <a:cubicBezTo>
                    <a:pt x="22244" y="149257"/>
                    <a:pt x="32912" y="159449"/>
                    <a:pt x="34912" y="162211"/>
                  </a:cubicBezTo>
                  <a:cubicBezTo>
                    <a:pt x="37960" y="165859"/>
                    <a:pt x="40027" y="170212"/>
                    <a:pt x="40913" y="174879"/>
                  </a:cubicBezTo>
                  <a:cubicBezTo>
                    <a:pt x="40913" y="177070"/>
                    <a:pt x="42247" y="180785"/>
                    <a:pt x="43961" y="181356"/>
                  </a:cubicBezTo>
                  <a:cubicBezTo>
                    <a:pt x="45676" y="181928"/>
                    <a:pt x="46247" y="181356"/>
                    <a:pt x="47200" y="180118"/>
                  </a:cubicBezTo>
                  <a:cubicBezTo>
                    <a:pt x="48152" y="178880"/>
                    <a:pt x="49200" y="175546"/>
                    <a:pt x="50629" y="171450"/>
                  </a:cubicBezTo>
                  <a:cubicBezTo>
                    <a:pt x="47039" y="167850"/>
                    <a:pt x="44247" y="163533"/>
                    <a:pt x="42437" y="158782"/>
                  </a:cubicBezTo>
                  <a:cubicBezTo>
                    <a:pt x="42951" y="149469"/>
                    <a:pt x="45078" y="140316"/>
                    <a:pt x="48723" y="131731"/>
                  </a:cubicBezTo>
                  <a:lnTo>
                    <a:pt x="50819" y="133064"/>
                  </a:lnTo>
                  <a:cubicBezTo>
                    <a:pt x="47439" y="141245"/>
                    <a:pt x="45474" y="149942"/>
                    <a:pt x="45009" y="158782"/>
                  </a:cubicBezTo>
                  <a:cubicBezTo>
                    <a:pt x="46887" y="163256"/>
                    <a:pt x="49603" y="167329"/>
                    <a:pt x="53010" y="170783"/>
                  </a:cubicBezTo>
                  <a:lnTo>
                    <a:pt x="53486" y="171355"/>
                  </a:lnTo>
                  <a:lnTo>
                    <a:pt x="53486" y="172022"/>
                  </a:lnTo>
                  <a:cubicBezTo>
                    <a:pt x="52341" y="175258"/>
                    <a:pt x="51038" y="178438"/>
                    <a:pt x="49581" y="181547"/>
                  </a:cubicBezTo>
                  <a:cubicBezTo>
                    <a:pt x="48322" y="183046"/>
                    <a:pt x="46489" y="183945"/>
                    <a:pt x="44532" y="184023"/>
                  </a:cubicBezTo>
                  <a:close/>
                  <a:moveTo>
                    <a:pt x="21196" y="86487"/>
                  </a:moveTo>
                  <a:cubicBezTo>
                    <a:pt x="26149" y="93250"/>
                    <a:pt x="30578" y="100384"/>
                    <a:pt x="34436" y="107823"/>
                  </a:cubicBezTo>
                  <a:cubicBezTo>
                    <a:pt x="34902" y="109630"/>
                    <a:pt x="36114" y="111154"/>
                    <a:pt x="37770" y="112014"/>
                  </a:cubicBezTo>
                  <a:cubicBezTo>
                    <a:pt x="40004" y="112512"/>
                    <a:pt x="42341" y="111910"/>
                    <a:pt x="44056" y="110395"/>
                  </a:cubicBezTo>
                  <a:lnTo>
                    <a:pt x="45580" y="105537"/>
                  </a:lnTo>
                  <a:lnTo>
                    <a:pt x="40246" y="100298"/>
                  </a:lnTo>
                  <a:lnTo>
                    <a:pt x="40246" y="99536"/>
                  </a:lnTo>
                  <a:cubicBezTo>
                    <a:pt x="40722" y="98203"/>
                    <a:pt x="51772" y="68294"/>
                    <a:pt x="61773" y="60008"/>
                  </a:cubicBezTo>
                  <a:lnTo>
                    <a:pt x="36722" y="11621"/>
                  </a:lnTo>
                  <a:cubicBezTo>
                    <a:pt x="28632" y="21105"/>
                    <a:pt x="21664" y="31493"/>
                    <a:pt x="15957" y="42577"/>
                  </a:cubicBezTo>
                  <a:lnTo>
                    <a:pt x="14433" y="46101"/>
                  </a:lnTo>
                  <a:cubicBezTo>
                    <a:pt x="9671" y="57245"/>
                    <a:pt x="6432" y="64579"/>
                    <a:pt x="14910" y="77248"/>
                  </a:cubicBezTo>
                  <a:lnTo>
                    <a:pt x="21196" y="86201"/>
                  </a:lnTo>
                  <a:lnTo>
                    <a:pt x="21196" y="86487"/>
                  </a:lnTo>
                  <a:close/>
                  <a:moveTo>
                    <a:pt x="445535" y="245936"/>
                  </a:moveTo>
                  <a:cubicBezTo>
                    <a:pt x="444853" y="245885"/>
                    <a:pt x="444341" y="245292"/>
                    <a:pt x="444391" y="244610"/>
                  </a:cubicBezTo>
                  <a:cubicBezTo>
                    <a:pt x="444392" y="244607"/>
                    <a:pt x="444392" y="244605"/>
                    <a:pt x="444392" y="244602"/>
                  </a:cubicBezTo>
                  <a:cubicBezTo>
                    <a:pt x="444392" y="240887"/>
                    <a:pt x="445154" y="237554"/>
                    <a:pt x="445440" y="234601"/>
                  </a:cubicBezTo>
                  <a:cubicBezTo>
                    <a:pt x="446617" y="225473"/>
                    <a:pt x="447189" y="216277"/>
                    <a:pt x="447154" y="207074"/>
                  </a:cubicBezTo>
                  <a:lnTo>
                    <a:pt x="447154" y="203549"/>
                  </a:lnTo>
                  <a:cubicBezTo>
                    <a:pt x="447372" y="194926"/>
                    <a:pt x="446670" y="186305"/>
                    <a:pt x="445059" y="177832"/>
                  </a:cubicBezTo>
                  <a:cubicBezTo>
                    <a:pt x="444578" y="174675"/>
                    <a:pt x="444578" y="171463"/>
                    <a:pt x="445059" y="168307"/>
                  </a:cubicBezTo>
                  <a:cubicBezTo>
                    <a:pt x="445131" y="167038"/>
                    <a:pt x="445131" y="165765"/>
                    <a:pt x="445059" y="164497"/>
                  </a:cubicBezTo>
                  <a:cubicBezTo>
                    <a:pt x="445059" y="163813"/>
                    <a:pt x="445613" y="163259"/>
                    <a:pt x="446297" y="163259"/>
                  </a:cubicBezTo>
                  <a:cubicBezTo>
                    <a:pt x="446981" y="163259"/>
                    <a:pt x="447535" y="163813"/>
                    <a:pt x="447535" y="164497"/>
                  </a:cubicBezTo>
                  <a:cubicBezTo>
                    <a:pt x="447619" y="165861"/>
                    <a:pt x="447619" y="167229"/>
                    <a:pt x="447535" y="168593"/>
                  </a:cubicBezTo>
                  <a:cubicBezTo>
                    <a:pt x="447022" y="171747"/>
                    <a:pt x="447022" y="174963"/>
                    <a:pt x="447535" y="178118"/>
                  </a:cubicBezTo>
                  <a:cubicBezTo>
                    <a:pt x="449126" y="186595"/>
                    <a:pt x="449821" y="195215"/>
                    <a:pt x="449631" y="203835"/>
                  </a:cubicBezTo>
                  <a:lnTo>
                    <a:pt x="449631" y="207264"/>
                  </a:lnTo>
                  <a:cubicBezTo>
                    <a:pt x="449643" y="216533"/>
                    <a:pt x="449038" y="225793"/>
                    <a:pt x="447821" y="234982"/>
                  </a:cubicBezTo>
                  <a:cubicBezTo>
                    <a:pt x="447821" y="238030"/>
                    <a:pt x="447154" y="241268"/>
                    <a:pt x="446773" y="244983"/>
                  </a:cubicBezTo>
                  <a:cubicBezTo>
                    <a:pt x="446638" y="245554"/>
                    <a:pt x="446121" y="245952"/>
                    <a:pt x="445535" y="245936"/>
                  </a:cubicBezTo>
                  <a:close/>
                  <a:moveTo>
                    <a:pt x="417246" y="243364"/>
                  </a:moveTo>
                  <a:cubicBezTo>
                    <a:pt x="416569" y="243268"/>
                    <a:pt x="416098" y="242641"/>
                    <a:pt x="416193" y="241964"/>
                  </a:cubicBezTo>
                  <a:cubicBezTo>
                    <a:pt x="416195" y="241954"/>
                    <a:pt x="416196" y="241945"/>
                    <a:pt x="416198" y="241935"/>
                  </a:cubicBezTo>
                  <a:cubicBezTo>
                    <a:pt x="418491" y="225531"/>
                    <a:pt x="419383" y="208960"/>
                    <a:pt x="418865" y="192405"/>
                  </a:cubicBezTo>
                  <a:cubicBezTo>
                    <a:pt x="418865" y="191721"/>
                    <a:pt x="419419" y="191167"/>
                    <a:pt x="420103" y="191167"/>
                  </a:cubicBezTo>
                  <a:cubicBezTo>
                    <a:pt x="420787" y="191167"/>
                    <a:pt x="421342" y="191721"/>
                    <a:pt x="421342" y="192405"/>
                  </a:cubicBezTo>
                  <a:cubicBezTo>
                    <a:pt x="421878" y="209119"/>
                    <a:pt x="420985" y="225849"/>
                    <a:pt x="418675" y="242411"/>
                  </a:cubicBezTo>
                  <a:cubicBezTo>
                    <a:pt x="418532" y="243061"/>
                    <a:pt x="417901" y="243482"/>
                    <a:pt x="417246" y="243364"/>
                  </a:cubicBezTo>
                  <a:close/>
                  <a:moveTo>
                    <a:pt x="355905" y="391573"/>
                  </a:moveTo>
                  <a:cubicBezTo>
                    <a:pt x="351968" y="391577"/>
                    <a:pt x="348331" y="389468"/>
                    <a:pt x="346380" y="386048"/>
                  </a:cubicBezTo>
                  <a:cubicBezTo>
                    <a:pt x="345646" y="384003"/>
                    <a:pt x="345482" y="381797"/>
                    <a:pt x="345904" y="379667"/>
                  </a:cubicBezTo>
                  <a:cubicBezTo>
                    <a:pt x="346389" y="373290"/>
                    <a:pt x="345973" y="366876"/>
                    <a:pt x="344665" y="360617"/>
                  </a:cubicBezTo>
                  <a:cubicBezTo>
                    <a:pt x="333587" y="359437"/>
                    <a:pt x="322383" y="360474"/>
                    <a:pt x="311709" y="363665"/>
                  </a:cubicBezTo>
                  <a:cubicBezTo>
                    <a:pt x="305422" y="365474"/>
                    <a:pt x="299898" y="367570"/>
                    <a:pt x="294659" y="369570"/>
                  </a:cubicBezTo>
                  <a:cubicBezTo>
                    <a:pt x="281475" y="375190"/>
                    <a:pt x="267270" y="378012"/>
                    <a:pt x="252940" y="377857"/>
                  </a:cubicBezTo>
                  <a:lnTo>
                    <a:pt x="248272" y="377857"/>
                  </a:lnTo>
                  <a:cubicBezTo>
                    <a:pt x="233554" y="377571"/>
                    <a:pt x="219043" y="374333"/>
                    <a:pt x="205600" y="368332"/>
                  </a:cubicBezTo>
                  <a:cubicBezTo>
                    <a:pt x="200362" y="366332"/>
                    <a:pt x="194837" y="364331"/>
                    <a:pt x="188741" y="362522"/>
                  </a:cubicBezTo>
                  <a:cubicBezTo>
                    <a:pt x="178066" y="359331"/>
                    <a:pt x="166863" y="358294"/>
                    <a:pt x="155785" y="359474"/>
                  </a:cubicBezTo>
                  <a:cubicBezTo>
                    <a:pt x="154473" y="365733"/>
                    <a:pt x="154056" y="372147"/>
                    <a:pt x="154546" y="378524"/>
                  </a:cubicBezTo>
                  <a:cubicBezTo>
                    <a:pt x="154959" y="380655"/>
                    <a:pt x="154794" y="382858"/>
                    <a:pt x="154070" y="384905"/>
                  </a:cubicBezTo>
                  <a:cubicBezTo>
                    <a:pt x="152134" y="388339"/>
                    <a:pt x="148487" y="390454"/>
                    <a:pt x="144545" y="390430"/>
                  </a:cubicBezTo>
                  <a:cubicBezTo>
                    <a:pt x="136525" y="389363"/>
                    <a:pt x="128967" y="386062"/>
                    <a:pt x="122733" y="380905"/>
                  </a:cubicBezTo>
                  <a:lnTo>
                    <a:pt x="120161" y="379000"/>
                  </a:lnTo>
                  <a:cubicBezTo>
                    <a:pt x="118750" y="382696"/>
                    <a:pt x="116423" y="385974"/>
                    <a:pt x="113398" y="388525"/>
                  </a:cubicBezTo>
                  <a:cubicBezTo>
                    <a:pt x="111588" y="389613"/>
                    <a:pt x="109509" y="390174"/>
                    <a:pt x="107397" y="390144"/>
                  </a:cubicBezTo>
                  <a:cubicBezTo>
                    <a:pt x="101257" y="389920"/>
                    <a:pt x="95639" y="386628"/>
                    <a:pt x="92443" y="381381"/>
                  </a:cubicBezTo>
                  <a:cubicBezTo>
                    <a:pt x="90591" y="378476"/>
                    <a:pt x="90591" y="374761"/>
                    <a:pt x="92443" y="371856"/>
                  </a:cubicBezTo>
                  <a:cubicBezTo>
                    <a:pt x="95015" y="367760"/>
                    <a:pt x="98063" y="363379"/>
                    <a:pt x="101016" y="359188"/>
                  </a:cubicBezTo>
                  <a:cubicBezTo>
                    <a:pt x="103969" y="354997"/>
                    <a:pt x="106731" y="350996"/>
                    <a:pt x="108826" y="347567"/>
                  </a:cubicBezTo>
                  <a:cubicBezTo>
                    <a:pt x="110881" y="344988"/>
                    <a:pt x="114124" y="343654"/>
                    <a:pt x="117399" y="344043"/>
                  </a:cubicBezTo>
                  <a:cubicBezTo>
                    <a:pt x="120745" y="344049"/>
                    <a:pt x="124030" y="344936"/>
                    <a:pt x="126924" y="346615"/>
                  </a:cubicBezTo>
                  <a:cubicBezTo>
                    <a:pt x="126666" y="344527"/>
                    <a:pt x="126666" y="342416"/>
                    <a:pt x="126924" y="340328"/>
                  </a:cubicBezTo>
                  <a:cubicBezTo>
                    <a:pt x="128353" y="334423"/>
                    <a:pt x="141211" y="326327"/>
                    <a:pt x="161976" y="326327"/>
                  </a:cubicBezTo>
                  <a:cubicBezTo>
                    <a:pt x="171501" y="326431"/>
                    <a:pt x="180959" y="327879"/>
                    <a:pt x="190075" y="330613"/>
                  </a:cubicBezTo>
                  <a:cubicBezTo>
                    <a:pt x="196361" y="332423"/>
                    <a:pt x="201790" y="334423"/>
                    <a:pt x="207124" y="336423"/>
                  </a:cubicBezTo>
                  <a:cubicBezTo>
                    <a:pt x="221025" y="342485"/>
                    <a:pt x="236061" y="345505"/>
                    <a:pt x="251225" y="345281"/>
                  </a:cubicBezTo>
                  <a:lnTo>
                    <a:pt x="253606" y="345281"/>
                  </a:lnTo>
                  <a:cubicBezTo>
                    <a:pt x="267559" y="345181"/>
                    <a:pt x="281342" y="342197"/>
                    <a:pt x="294088" y="336518"/>
                  </a:cubicBezTo>
                  <a:cubicBezTo>
                    <a:pt x="299422" y="334518"/>
                    <a:pt x="304946" y="332327"/>
                    <a:pt x="311328" y="330518"/>
                  </a:cubicBezTo>
                  <a:cubicBezTo>
                    <a:pt x="320448" y="327782"/>
                    <a:pt x="329906" y="326339"/>
                    <a:pt x="339427" y="326231"/>
                  </a:cubicBezTo>
                  <a:cubicBezTo>
                    <a:pt x="360191" y="326231"/>
                    <a:pt x="373145" y="334328"/>
                    <a:pt x="374574" y="340233"/>
                  </a:cubicBezTo>
                  <a:cubicBezTo>
                    <a:pt x="374840" y="342329"/>
                    <a:pt x="374840" y="344424"/>
                    <a:pt x="374574" y="346520"/>
                  </a:cubicBezTo>
                  <a:cubicBezTo>
                    <a:pt x="377467" y="344840"/>
                    <a:pt x="380753" y="343953"/>
                    <a:pt x="384099" y="343948"/>
                  </a:cubicBezTo>
                  <a:cubicBezTo>
                    <a:pt x="387373" y="343559"/>
                    <a:pt x="390617" y="344893"/>
                    <a:pt x="392671" y="347472"/>
                  </a:cubicBezTo>
                  <a:cubicBezTo>
                    <a:pt x="394767" y="350901"/>
                    <a:pt x="397529" y="354902"/>
                    <a:pt x="400482" y="359093"/>
                  </a:cubicBezTo>
                  <a:cubicBezTo>
                    <a:pt x="403435" y="363284"/>
                    <a:pt x="406387" y="367665"/>
                    <a:pt x="409054" y="371761"/>
                  </a:cubicBezTo>
                  <a:cubicBezTo>
                    <a:pt x="410883" y="374673"/>
                    <a:pt x="410883" y="378374"/>
                    <a:pt x="409054" y="381286"/>
                  </a:cubicBezTo>
                  <a:cubicBezTo>
                    <a:pt x="405840" y="386561"/>
                    <a:pt x="400180" y="389857"/>
                    <a:pt x="394005" y="390049"/>
                  </a:cubicBezTo>
                  <a:cubicBezTo>
                    <a:pt x="391893" y="390078"/>
                    <a:pt x="389815" y="389518"/>
                    <a:pt x="388004" y="388430"/>
                  </a:cubicBezTo>
                  <a:cubicBezTo>
                    <a:pt x="385001" y="385880"/>
                    <a:pt x="382705" y="382599"/>
                    <a:pt x="381337" y="378905"/>
                  </a:cubicBezTo>
                  <a:lnTo>
                    <a:pt x="380575" y="378905"/>
                  </a:lnTo>
                  <a:lnTo>
                    <a:pt x="378574" y="380048"/>
                  </a:lnTo>
                  <a:cubicBezTo>
                    <a:pt x="372344" y="386075"/>
                    <a:pt x="364446" y="390090"/>
                    <a:pt x="355905" y="391573"/>
                  </a:cubicBezTo>
                  <a:close/>
                  <a:moveTo>
                    <a:pt x="335617" y="357283"/>
                  </a:moveTo>
                  <a:cubicBezTo>
                    <a:pt x="338803" y="357295"/>
                    <a:pt x="341985" y="357518"/>
                    <a:pt x="345142" y="357950"/>
                  </a:cubicBezTo>
                  <a:lnTo>
                    <a:pt x="345999" y="357950"/>
                  </a:lnTo>
                  <a:lnTo>
                    <a:pt x="345999" y="358807"/>
                  </a:lnTo>
                  <a:cubicBezTo>
                    <a:pt x="347561" y="365675"/>
                    <a:pt x="348074" y="372740"/>
                    <a:pt x="347523" y="379762"/>
                  </a:cubicBezTo>
                  <a:cubicBezTo>
                    <a:pt x="347220" y="381399"/>
                    <a:pt x="347220" y="383077"/>
                    <a:pt x="347523" y="384715"/>
                  </a:cubicBezTo>
                  <a:cubicBezTo>
                    <a:pt x="349089" y="387524"/>
                    <a:pt x="352123" y="389189"/>
                    <a:pt x="355333" y="389001"/>
                  </a:cubicBezTo>
                  <a:cubicBezTo>
                    <a:pt x="362848" y="387765"/>
                    <a:pt x="369870" y="384467"/>
                    <a:pt x="375622" y="379476"/>
                  </a:cubicBezTo>
                  <a:lnTo>
                    <a:pt x="377908" y="378143"/>
                  </a:lnTo>
                  <a:lnTo>
                    <a:pt x="379812" y="377000"/>
                  </a:lnTo>
                  <a:lnTo>
                    <a:pt x="381146" y="376047"/>
                  </a:lnTo>
                  <a:lnTo>
                    <a:pt x="381718" y="377571"/>
                  </a:lnTo>
                  <a:cubicBezTo>
                    <a:pt x="382927" y="381219"/>
                    <a:pt x="385061" y="384505"/>
                    <a:pt x="387909" y="387096"/>
                  </a:cubicBezTo>
                  <a:cubicBezTo>
                    <a:pt x="389319" y="387933"/>
                    <a:pt x="390936" y="388362"/>
                    <a:pt x="392576" y="388334"/>
                  </a:cubicBezTo>
                  <a:cubicBezTo>
                    <a:pt x="397849" y="388129"/>
                    <a:pt x="402673" y="385306"/>
                    <a:pt x="405435" y="380810"/>
                  </a:cubicBezTo>
                  <a:cubicBezTo>
                    <a:pt x="406722" y="378704"/>
                    <a:pt x="406722" y="376057"/>
                    <a:pt x="405435" y="373952"/>
                  </a:cubicBezTo>
                  <a:cubicBezTo>
                    <a:pt x="402863" y="369856"/>
                    <a:pt x="399815" y="365570"/>
                    <a:pt x="396958" y="361379"/>
                  </a:cubicBezTo>
                  <a:cubicBezTo>
                    <a:pt x="394100" y="357188"/>
                    <a:pt x="391147" y="353092"/>
                    <a:pt x="389052" y="349663"/>
                  </a:cubicBezTo>
                  <a:cubicBezTo>
                    <a:pt x="387378" y="347916"/>
                    <a:pt x="384974" y="347067"/>
                    <a:pt x="382575" y="347377"/>
                  </a:cubicBezTo>
                  <a:cubicBezTo>
                    <a:pt x="377908" y="347377"/>
                    <a:pt x="373050" y="349282"/>
                    <a:pt x="372193" y="351473"/>
                  </a:cubicBezTo>
                  <a:lnTo>
                    <a:pt x="369811" y="350806"/>
                  </a:lnTo>
                  <a:cubicBezTo>
                    <a:pt x="370287" y="346901"/>
                    <a:pt x="370859" y="342519"/>
                    <a:pt x="370764" y="341281"/>
                  </a:cubicBezTo>
                  <a:cubicBezTo>
                    <a:pt x="370478" y="337852"/>
                    <a:pt x="358667" y="330232"/>
                    <a:pt x="338760" y="330232"/>
                  </a:cubicBezTo>
                  <a:cubicBezTo>
                    <a:pt x="329496" y="330339"/>
                    <a:pt x="320294" y="331751"/>
                    <a:pt x="311423" y="334423"/>
                  </a:cubicBezTo>
                  <a:cubicBezTo>
                    <a:pt x="305137" y="336233"/>
                    <a:pt x="299612" y="338328"/>
                    <a:pt x="294373" y="340328"/>
                  </a:cubicBezTo>
                  <a:cubicBezTo>
                    <a:pt x="280649" y="346418"/>
                    <a:pt x="265761" y="349441"/>
                    <a:pt x="250749" y="349187"/>
                  </a:cubicBezTo>
                  <a:lnTo>
                    <a:pt x="248463" y="349187"/>
                  </a:lnTo>
                  <a:cubicBezTo>
                    <a:pt x="233687" y="348959"/>
                    <a:pt x="219108" y="345752"/>
                    <a:pt x="205600" y="339757"/>
                  </a:cubicBezTo>
                  <a:cubicBezTo>
                    <a:pt x="200362" y="337757"/>
                    <a:pt x="194837" y="335756"/>
                    <a:pt x="188741" y="333947"/>
                  </a:cubicBezTo>
                  <a:cubicBezTo>
                    <a:pt x="179848" y="331435"/>
                    <a:pt x="170645" y="330184"/>
                    <a:pt x="161404" y="330232"/>
                  </a:cubicBezTo>
                  <a:cubicBezTo>
                    <a:pt x="141402" y="330232"/>
                    <a:pt x="129686" y="338042"/>
                    <a:pt x="128734" y="342329"/>
                  </a:cubicBezTo>
                  <a:cubicBezTo>
                    <a:pt x="128734" y="343186"/>
                    <a:pt x="128734" y="347567"/>
                    <a:pt x="129686" y="351854"/>
                  </a:cubicBezTo>
                  <a:lnTo>
                    <a:pt x="127305" y="352520"/>
                  </a:lnTo>
                  <a:cubicBezTo>
                    <a:pt x="126352" y="350330"/>
                    <a:pt x="121685" y="348425"/>
                    <a:pt x="116922" y="348425"/>
                  </a:cubicBezTo>
                  <a:cubicBezTo>
                    <a:pt x="114523" y="348115"/>
                    <a:pt x="112119" y="348964"/>
                    <a:pt x="110446" y="350711"/>
                  </a:cubicBezTo>
                  <a:cubicBezTo>
                    <a:pt x="108255" y="354140"/>
                    <a:pt x="105493" y="358140"/>
                    <a:pt x="102540" y="362426"/>
                  </a:cubicBezTo>
                  <a:cubicBezTo>
                    <a:pt x="99587" y="366713"/>
                    <a:pt x="96634" y="370999"/>
                    <a:pt x="94063" y="374999"/>
                  </a:cubicBezTo>
                  <a:cubicBezTo>
                    <a:pt x="92775" y="377104"/>
                    <a:pt x="92775" y="379752"/>
                    <a:pt x="94063" y="381857"/>
                  </a:cubicBezTo>
                  <a:cubicBezTo>
                    <a:pt x="96834" y="386334"/>
                    <a:pt x="101654" y="389163"/>
                    <a:pt x="106921" y="389382"/>
                  </a:cubicBezTo>
                  <a:cubicBezTo>
                    <a:pt x="108561" y="389405"/>
                    <a:pt x="110176" y="388976"/>
                    <a:pt x="111589" y="388144"/>
                  </a:cubicBezTo>
                  <a:cubicBezTo>
                    <a:pt x="114434" y="385551"/>
                    <a:pt x="116565" y="382272"/>
                    <a:pt x="117780" y="378619"/>
                  </a:cubicBezTo>
                  <a:lnTo>
                    <a:pt x="118446" y="376619"/>
                  </a:lnTo>
                  <a:lnTo>
                    <a:pt x="119780" y="377571"/>
                  </a:lnTo>
                  <a:lnTo>
                    <a:pt x="123781" y="380429"/>
                  </a:lnTo>
                  <a:cubicBezTo>
                    <a:pt x="129535" y="385416"/>
                    <a:pt x="136556" y="388712"/>
                    <a:pt x="144069" y="389954"/>
                  </a:cubicBezTo>
                  <a:cubicBezTo>
                    <a:pt x="147274" y="390118"/>
                    <a:pt x="150297" y="388459"/>
                    <a:pt x="151879" y="385667"/>
                  </a:cubicBezTo>
                  <a:cubicBezTo>
                    <a:pt x="152180" y="384030"/>
                    <a:pt x="152180" y="382352"/>
                    <a:pt x="151879" y="380714"/>
                  </a:cubicBezTo>
                  <a:cubicBezTo>
                    <a:pt x="151324" y="373692"/>
                    <a:pt x="151838" y="366627"/>
                    <a:pt x="153403" y="359759"/>
                  </a:cubicBezTo>
                  <a:lnTo>
                    <a:pt x="153403" y="358902"/>
                  </a:lnTo>
                  <a:lnTo>
                    <a:pt x="154261" y="358902"/>
                  </a:lnTo>
                  <a:cubicBezTo>
                    <a:pt x="165935" y="357524"/>
                    <a:pt x="177769" y="358561"/>
                    <a:pt x="189027" y="361950"/>
                  </a:cubicBezTo>
                  <a:cubicBezTo>
                    <a:pt x="195313" y="363760"/>
                    <a:pt x="200743" y="365855"/>
                    <a:pt x="206077" y="367760"/>
                  </a:cubicBezTo>
                  <a:cubicBezTo>
                    <a:pt x="219980" y="373813"/>
                    <a:pt x="235014" y="376834"/>
                    <a:pt x="250177" y="376619"/>
                  </a:cubicBezTo>
                  <a:lnTo>
                    <a:pt x="252559" y="376619"/>
                  </a:lnTo>
                  <a:cubicBezTo>
                    <a:pt x="266505" y="376545"/>
                    <a:pt x="280286" y="373594"/>
                    <a:pt x="293040" y="367951"/>
                  </a:cubicBezTo>
                  <a:cubicBezTo>
                    <a:pt x="298374" y="365951"/>
                    <a:pt x="303898" y="363760"/>
                    <a:pt x="310280" y="361950"/>
                  </a:cubicBezTo>
                  <a:cubicBezTo>
                    <a:pt x="318458" y="359189"/>
                    <a:pt x="326991" y="357617"/>
                    <a:pt x="335617" y="357283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4E8BB07-445E-429F-A94C-87B11288DB7B}"/>
                </a:ext>
              </a:extLst>
            </p:cNvPr>
            <p:cNvSpPr/>
            <p:nvPr/>
          </p:nvSpPr>
          <p:spPr>
            <a:xfrm>
              <a:off x="9263138" y="3835521"/>
              <a:ext cx="323850" cy="47625"/>
            </a:xfrm>
            <a:custGeom>
              <a:avLst/>
              <a:gdLst>
                <a:gd name="connsiteX0" fmla="*/ 302152 w 323850"/>
                <a:gd name="connsiteY0" fmla="*/ 44006 h 47625"/>
                <a:gd name="connsiteX1" fmla="*/ 301008 w 323850"/>
                <a:gd name="connsiteY1" fmla="*/ 42680 h 47625"/>
                <a:gd name="connsiteX2" fmla="*/ 301009 w 323850"/>
                <a:gd name="connsiteY2" fmla="*/ 42672 h 47625"/>
                <a:gd name="connsiteX3" fmla="*/ 303772 w 323850"/>
                <a:gd name="connsiteY3" fmla="*/ 37338 h 47625"/>
                <a:gd name="connsiteX4" fmla="*/ 307582 w 323850"/>
                <a:gd name="connsiteY4" fmla="*/ 35909 h 47625"/>
                <a:gd name="connsiteX5" fmla="*/ 305486 w 323850"/>
                <a:gd name="connsiteY5" fmla="*/ 31909 h 47625"/>
                <a:gd name="connsiteX6" fmla="*/ 296723 w 323850"/>
                <a:gd name="connsiteY6" fmla="*/ 37243 h 47625"/>
                <a:gd name="connsiteX7" fmla="*/ 295009 w 323850"/>
                <a:gd name="connsiteY7" fmla="*/ 37243 h 47625"/>
                <a:gd name="connsiteX8" fmla="*/ 295009 w 323850"/>
                <a:gd name="connsiteY8" fmla="*/ 35528 h 47625"/>
                <a:gd name="connsiteX9" fmla="*/ 322250 w 323850"/>
                <a:gd name="connsiteY9" fmla="*/ 30575 h 47625"/>
                <a:gd name="connsiteX10" fmla="*/ 322498 w 323850"/>
                <a:gd name="connsiteY10" fmla="*/ 32309 h 47625"/>
                <a:gd name="connsiteX11" fmla="*/ 320764 w 323850"/>
                <a:gd name="connsiteY11" fmla="*/ 32556 h 47625"/>
                <a:gd name="connsiteX12" fmla="*/ 320440 w 323850"/>
                <a:gd name="connsiteY12" fmla="*/ 32195 h 47625"/>
                <a:gd name="connsiteX13" fmla="*/ 307486 w 323850"/>
                <a:gd name="connsiteY13" fmla="*/ 31147 h 47625"/>
                <a:gd name="connsiteX14" fmla="*/ 311677 w 323850"/>
                <a:gd name="connsiteY14" fmla="*/ 39148 h 47625"/>
                <a:gd name="connsiteX15" fmla="*/ 309106 w 323850"/>
                <a:gd name="connsiteY15" fmla="*/ 39148 h 47625"/>
                <a:gd name="connsiteX16" fmla="*/ 304915 w 323850"/>
                <a:gd name="connsiteY16" fmla="*/ 40005 h 47625"/>
                <a:gd name="connsiteX17" fmla="*/ 303200 w 323850"/>
                <a:gd name="connsiteY17" fmla="*/ 43625 h 47625"/>
                <a:gd name="connsiteX18" fmla="*/ 302152 w 323850"/>
                <a:gd name="connsiteY18" fmla="*/ 44006 h 47625"/>
                <a:gd name="connsiteX19" fmla="*/ 264052 w 323850"/>
                <a:gd name="connsiteY19" fmla="*/ 43434 h 47625"/>
                <a:gd name="connsiteX20" fmla="*/ 262814 w 323850"/>
                <a:gd name="connsiteY20" fmla="*/ 42482 h 47625"/>
                <a:gd name="connsiteX21" fmla="*/ 263576 w 323850"/>
                <a:gd name="connsiteY21" fmla="*/ 37529 h 47625"/>
                <a:gd name="connsiteX22" fmla="*/ 273768 w 323850"/>
                <a:gd name="connsiteY22" fmla="*/ 35147 h 47625"/>
                <a:gd name="connsiteX23" fmla="*/ 283293 w 323850"/>
                <a:gd name="connsiteY23" fmla="*/ 32576 h 47625"/>
                <a:gd name="connsiteX24" fmla="*/ 284626 w 323850"/>
                <a:gd name="connsiteY24" fmla="*/ 28004 h 47625"/>
                <a:gd name="connsiteX25" fmla="*/ 285293 w 323850"/>
                <a:gd name="connsiteY25" fmla="*/ 8382 h 47625"/>
                <a:gd name="connsiteX26" fmla="*/ 286531 w 323850"/>
                <a:gd name="connsiteY26" fmla="*/ 7144 h 47625"/>
                <a:gd name="connsiteX27" fmla="*/ 287770 w 323850"/>
                <a:gd name="connsiteY27" fmla="*/ 8382 h 47625"/>
                <a:gd name="connsiteX28" fmla="*/ 287103 w 323850"/>
                <a:gd name="connsiteY28" fmla="*/ 27432 h 47625"/>
                <a:gd name="connsiteX29" fmla="*/ 285103 w 323850"/>
                <a:gd name="connsiteY29" fmla="*/ 33909 h 47625"/>
                <a:gd name="connsiteX30" fmla="*/ 273958 w 323850"/>
                <a:gd name="connsiteY30" fmla="*/ 37243 h 47625"/>
                <a:gd name="connsiteX31" fmla="*/ 265862 w 323850"/>
                <a:gd name="connsiteY31" fmla="*/ 38672 h 47625"/>
                <a:gd name="connsiteX32" fmla="*/ 265862 w 323850"/>
                <a:gd name="connsiteY32" fmla="*/ 41434 h 47625"/>
                <a:gd name="connsiteX33" fmla="*/ 264973 w 323850"/>
                <a:gd name="connsiteY33" fmla="*/ 42943 h 47625"/>
                <a:gd name="connsiteX34" fmla="*/ 264910 w 323850"/>
                <a:gd name="connsiteY34" fmla="*/ 42958 h 47625"/>
                <a:gd name="connsiteX35" fmla="*/ 264052 w 323850"/>
                <a:gd name="connsiteY35" fmla="*/ 43434 h 47625"/>
                <a:gd name="connsiteX36" fmla="*/ 281388 w 323850"/>
                <a:gd name="connsiteY36" fmla="*/ 33909 h 47625"/>
                <a:gd name="connsiteX37" fmla="*/ 280626 w 323850"/>
                <a:gd name="connsiteY37" fmla="*/ 33909 h 47625"/>
                <a:gd name="connsiteX38" fmla="*/ 280626 w 323850"/>
                <a:gd name="connsiteY38" fmla="*/ 32195 h 47625"/>
                <a:gd name="connsiteX39" fmla="*/ 281102 w 323850"/>
                <a:gd name="connsiteY39" fmla="*/ 28861 h 47625"/>
                <a:gd name="connsiteX40" fmla="*/ 259861 w 323850"/>
                <a:gd name="connsiteY40" fmla="*/ 18669 h 47625"/>
                <a:gd name="connsiteX41" fmla="*/ 258809 w 323850"/>
                <a:gd name="connsiteY41" fmla="*/ 17269 h 47625"/>
                <a:gd name="connsiteX42" fmla="*/ 258814 w 323850"/>
                <a:gd name="connsiteY42" fmla="*/ 17240 h 47625"/>
                <a:gd name="connsiteX43" fmla="*/ 260214 w 323850"/>
                <a:gd name="connsiteY43" fmla="*/ 16188 h 47625"/>
                <a:gd name="connsiteX44" fmla="*/ 260242 w 323850"/>
                <a:gd name="connsiteY44" fmla="*/ 16193 h 47625"/>
                <a:gd name="connsiteX45" fmla="*/ 283483 w 323850"/>
                <a:gd name="connsiteY45" fmla="*/ 27908 h 47625"/>
                <a:gd name="connsiteX46" fmla="*/ 282626 w 323850"/>
                <a:gd name="connsiteY46" fmla="*/ 33814 h 47625"/>
                <a:gd name="connsiteX47" fmla="*/ 281483 w 323850"/>
                <a:gd name="connsiteY47" fmla="*/ 33623 h 47625"/>
                <a:gd name="connsiteX48" fmla="*/ 281388 w 323850"/>
                <a:gd name="connsiteY48" fmla="*/ 33909 h 47625"/>
                <a:gd name="connsiteX49" fmla="*/ 27166 w 323850"/>
                <a:gd name="connsiteY49" fmla="*/ 44006 h 47625"/>
                <a:gd name="connsiteX50" fmla="*/ 25927 w 323850"/>
                <a:gd name="connsiteY50" fmla="*/ 42863 h 47625"/>
                <a:gd name="connsiteX51" fmla="*/ 24213 w 323850"/>
                <a:gd name="connsiteY51" fmla="*/ 39243 h 47625"/>
                <a:gd name="connsiteX52" fmla="*/ 20022 w 323850"/>
                <a:gd name="connsiteY52" fmla="*/ 38386 h 47625"/>
                <a:gd name="connsiteX53" fmla="*/ 17545 w 323850"/>
                <a:gd name="connsiteY53" fmla="*/ 38386 h 47625"/>
                <a:gd name="connsiteX54" fmla="*/ 22117 w 323850"/>
                <a:gd name="connsiteY54" fmla="*/ 29813 h 47625"/>
                <a:gd name="connsiteX55" fmla="*/ 9449 w 323850"/>
                <a:gd name="connsiteY55" fmla="*/ 30671 h 47625"/>
                <a:gd name="connsiteX56" fmla="*/ 7754 w 323850"/>
                <a:gd name="connsiteY56" fmla="*/ 31109 h 47625"/>
                <a:gd name="connsiteX57" fmla="*/ 7315 w 323850"/>
                <a:gd name="connsiteY57" fmla="*/ 29413 h 47625"/>
                <a:gd name="connsiteX58" fmla="*/ 7639 w 323850"/>
                <a:gd name="connsiteY58" fmla="*/ 29051 h 47625"/>
                <a:gd name="connsiteX59" fmla="*/ 34595 w 323850"/>
                <a:gd name="connsiteY59" fmla="*/ 34385 h 47625"/>
                <a:gd name="connsiteX60" fmla="*/ 34595 w 323850"/>
                <a:gd name="connsiteY60" fmla="*/ 36100 h 47625"/>
                <a:gd name="connsiteX61" fmla="*/ 32881 w 323850"/>
                <a:gd name="connsiteY61" fmla="*/ 36100 h 47625"/>
                <a:gd name="connsiteX62" fmla="*/ 24118 w 323850"/>
                <a:gd name="connsiteY62" fmla="*/ 30671 h 47625"/>
                <a:gd name="connsiteX63" fmla="*/ 21736 w 323850"/>
                <a:gd name="connsiteY63" fmla="*/ 35243 h 47625"/>
                <a:gd name="connsiteX64" fmla="*/ 25546 w 323850"/>
                <a:gd name="connsiteY64" fmla="*/ 36671 h 47625"/>
                <a:gd name="connsiteX65" fmla="*/ 28308 w 323850"/>
                <a:gd name="connsiteY65" fmla="*/ 42005 h 47625"/>
                <a:gd name="connsiteX66" fmla="*/ 27173 w 323850"/>
                <a:gd name="connsiteY66" fmla="*/ 43338 h 47625"/>
                <a:gd name="connsiteX67" fmla="*/ 27166 w 323850"/>
                <a:gd name="connsiteY67" fmla="*/ 43339 h 47625"/>
                <a:gd name="connsiteX68" fmla="*/ 27166 w 323850"/>
                <a:gd name="connsiteY68" fmla="*/ 44006 h 47625"/>
                <a:gd name="connsiteX69" fmla="*/ 47835 w 323850"/>
                <a:gd name="connsiteY69" fmla="*/ 33623 h 47625"/>
                <a:gd name="connsiteX70" fmla="*/ 46882 w 323850"/>
                <a:gd name="connsiteY70" fmla="*/ 33623 h 47625"/>
                <a:gd name="connsiteX71" fmla="*/ 46025 w 323850"/>
                <a:gd name="connsiteY71" fmla="*/ 27718 h 47625"/>
                <a:gd name="connsiteX72" fmla="*/ 69361 w 323850"/>
                <a:gd name="connsiteY72" fmla="*/ 15907 h 47625"/>
                <a:gd name="connsiteX73" fmla="*/ 70600 w 323850"/>
                <a:gd name="connsiteY73" fmla="*/ 17145 h 47625"/>
                <a:gd name="connsiteX74" fmla="*/ 69361 w 323850"/>
                <a:gd name="connsiteY74" fmla="*/ 18383 h 47625"/>
                <a:gd name="connsiteX75" fmla="*/ 48025 w 323850"/>
                <a:gd name="connsiteY75" fmla="*/ 28670 h 47625"/>
                <a:gd name="connsiteX76" fmla="*/ 48502 w 323850"/>
                <a:gd name="connsiteY76" fmla="*/ 32004 h 47625"/>
                <a:gd name="connsiteX77" fmla="*/ 48502 w 323850"/>
                <a:gd name="connsiteY77" fmla="*/ 33719 h 47625"/>
                <a:gd name="connsiteX78" fmla="*/ 47835 w 323850"/>
                <a:gd name="connsiteY78" fmla="*/ 3362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323850" h="47625">
                  <a:moveTo>
                    <a:pt x="302152" y="44006"/>
                  </a:moveTo>
                  <a:cubicBezTo>
                    <a:pt x="301470" y="43955"/>
                    <a:pt x="300958" y="43362"/>
                    <a:pt x="301008" y="42680"/>
                  </a:cubicBezTo>
                  <a:cubicBezTo>
                    <a:pt x="301009" y="42677"/>
                    <a:pt x="301009" y="42675"/>
                    <a:pt x="301009" y="42672"/>
                  </a:cubicBezTo>
                  <a:cubicBezTo>
                    <a:pt x="301114" y="40577"/>
                    <a:pt x="302122" y="38632"/>
                    <a:pt x="303772" y="37338"/>
                  </a:cubicBezTo>
                  <a:cubicBezTo>
                    <a:pt x="304886" y="36521"/>
                    <a:pt x="306204" y="36026"/>
                    <a:pt x="307582" y="35909"/>
                  </a:cubicBezTo>
                  <a:lnTo>
                    <a:pt x="305486" y="31909"/>
                  </a:lnTo>
                  <a:cubicBezTo>
                    <a:pt x="302434" y="33462"/>
                    <a:pt x="299505" y="35245"/>
                    <a:pt x="296723" y="37243"/>
                  </a:cubicBezTo>
                  <a:cubicBezTo>
                    <a:pt x="296244" y="37703"/>
                    <a:pt x="295488" y="37703"/>
                    <a:pt x="295009" y="37243"/>
                  </a:cubicBezTo>
                  <a:cubicBezTo>
                    <a:pt x="294548" y="36764"/>
                    <a:pt x="294548" y="36007"/>
                    <a:pt x="295009" y="35528"/>
                  </a:cubicBezTo>
                  <a:cubicBezTo>
                    <a:pt x="299866" y="32195"/>
                    <a:pt x="314059" y="21908"/>
                    <a:pt x="322250" y="30575"/>
                  </a:cubicBezTo>
                  <a:cubicBezTo>
                    <a:pt x="322797" y="30986"/>
                    <a:pt x="322908" y="31762"/>
                    <a:pt x="322498" y="32309"/>
                  </a:cubicBezTo>
                  <a:cubicBezTo>
                    <a:pt x="322087" y="32856"/>
                    <a:pt x="321311" y="32967"/>
                    <a:pt x="320764" y="32556"/>
                  </a:cubicBezTo>
                  <a:cubicBezTo>
                    <a:pt x="320634" y="32458"/>
                    <a:pt x="320523" y="32335"/>
                    <a:pt x="320440" y="32195"/>
                  </a:cubicBezTo>
                  <a:cubicBezTo>
                    <a:pt x="317678" y="29147"/>
                    <a:pt x="313392" y="28766"/>
                    <a:pt x="307486" y="31147"/>
                  </a:cubicBezTo>
                  <a:lnTo>
                    <a:pt x="311677" y="39148"/>
                  </a:lnTo>
                  <a:lnTo>
                    <a:pt x="309106" y="39148"/>
                  </a:lnTo>
                  <a:cubicBezTo>
                    <a:pt x="307651" y="38909"/>
                    <a:pt x="306158" y="39214"/>
                    <a:pt x="304915" y="40005"/>
                  </a:cubicBezTo>
                  <a:cubicBezTo>
                    <a:pt x="303849" y="40909"/>
                    <a:pt x="303225" y="42227"/>
                    <a:pt x="303200" y="43625"/>
                  </a:cubicBezTo>
                  <a:cubicBezTo>
                    <a:pt x="302930" y="43910"/>
                    <a:pt x="302542" y="44052"/>
                    <a:pt x="302152" y="44006"/>
                  </a:cubicBezTo>
                  <a:close/>
                  <a:moveTo>
                    <a:pt x="264052" y="43434"/>
                  </a:moveTo>
                  <a:cubicBezTo>
                    <a:pt x="263466" y="43450"/>
                    <a:pt x="262949" y="43052"/>
                    <a:pt x="262814" y="42482"/>
                  </a:cubicBezTo>
                  <a:cubicBezTo>
                    <a:pt x="262245" y="40805"/>
                    <a:pt x="262529" y="38956"/>
                    <a:pt x="263576" y="37529"/>
                  </a:cubicBezTo>
                  <a:cubicBezTo>
                    <a:pt x="265576" y="35052"/>
                    <a:pt x="269863" y="35052"/>
                    <a:pt x="273768" y="35147"/>
                  </a:cubicBezTo>
                  <a:cubicBezTo>
                    <a:pt x="277163" y="35670"/>
                    <a:pt x="280622" y="34737"/>
                    <a:pt x="283293" y="32576"/>
                  </a:cubicBezTo>
                  <a:cubicBezTo>
                    <a:pt x="284393" y="31325"/>
                    <a:pt x="284882" y="29649"/>
                    <a:pt x="284626" y="28004"/>
                  </a:cubicBezTo>
                  <a:cubicBezTo>
                    <a:pt x="284179" y="21457"/>
                    <a:pt x="284402" y="14883"/>
                    <a:pt x="285293" y="8382"/>
                  </a:cubicBezTo>
                  <a:cubicBezTo>
                    <a:pt x="285293" y="7698"/>
                    <a:pt x="285847" y="7144"/>
                    <a:pt x="286531" y="7144"/>
                  </a:cubicBezTo>
                  <a:cubicBezTo>
                    <a:pt x="287215" y="7144"/>
                    <a:pt x="287770" y="7698"/>
                    <a:pt x="287770" y="8382"/>
                  </a:cubicBezTo>
                  <a:cubicBezTo>
                    <a:pt x="286919" y="14694"/>
                    <a:pt x="286696" y="21076"/>
                    <a:pt x="287103" y="27432"/>
                  </a:cubicBezTo>
                  <a:cubicBezTo>
                    <a:pt x="287415" y="29780"/>
                    <a:pt x="286685" y="32147"/>
                    <a:pt x="285103" y="33909"/>
                  </a:cubicBezTo>
                  <a:cubicBezTo>
                    <a:pt x="282023" y="36540"/>
                    <a:pt x="277977" y="37750"/>
                    <a:pt x="273958" y="37243"/>
                  </a:cubicBezTo>
                  <a:cubicBezTo>
                    <a:pt x="271768" y="37243"/>
                    <a:pt x="267196" y="37243"/>
                    <a:pt x="265862" y="38672"/>
                  </a:cubicBezTo>
                  <a:cubicBezTo>
                    <a:pt x="265421" y="39539"/>
                    <a:pt x="265421" y="40566"/>
                    <a:pt x="265862" y="41434"/>
                  </a:cubicBezTo>
                  <a:cubicBezTo>
                    <a:pt x="266033" y="42096"/>
                    <a:pt x="265636" y="42771"/>
                    <a:pt x="264973" y="42943"/>
                  </a:cubicBezTo>
                  <a:cubicBezTo>
                    <a:pt x="264952" y="42948"/>
                    <a:pt x="264931" y="42953"/>
                    <a:pt x="264910" y="42958"/>
                  </a:cubicBezTo>
                  <a:lnTo>
                    <a:pt x="264052" y="43434"/>
                  </a:lnTo>
                  <a:close/>
                  <a:moveTo>
                    <a:pt x="281388" y="33909"/>
                  </a:moveTo>
                  <a:cubicBezTo>
                    <a:pt x="281140" y="33989"/>
                    <a:pt x="280873" y="33989"/>
                    <a:pt x="280626" y="33909"/>
                  </a:cubicBezTo>
                  <a:cubicBezTo>
                    <a:pt x="280166" y="33430"/>
                    <a:pt x="280166" y="32674"/>
                    <a:pt x="280626" y="32195"/>
                  </a:cubicBezTo>
                  <a:cubicBezTo>
                    <a:pt x="281416" y="31270"/>
                    <a:pt x="281602" y="29970"/>
                    <a:pt x="281102" y="28861"/>
                  </a:cubicBezTo>
                  <a:cubicBezTo>
                    <a:pt x="279673" y="25146"/>
                    <a:pt x="272434" y="20383"/>
                    <a:pt x="259861" y="18669"/>
                  </a:cubicBezTo>
                  <a:cubicBezTo>
                    <a:pt x="259184" y="18573"/>
                    <a:pt x="258713" y="17946"/>
                    <a:pt x="258809" y="17269"/>
                  </a:cubicBezTo>
                  <a:cubicBezTo>
                    <a:pt x="258811" y="17259"/>
                    <a:pt x="258812" y="17250"/>
                    <a:pt x="258814" y="17240"/>
                  </a:cubicBezTo>
                  <a:cubicBezTo>
                    <a:pt x="258910" y="16563"/>
                    <a:pt x="259536" y="16093"/>
                    <a:pt x="260214" y="16188"/>
                  </a:cubicBezTo>
                  <a:cubicBezTo>
                    <a:pt x="260223" y="16190"/>
                    <a:pt x="260233" y="16191"/>
                    <a:pt x="260242" y="16193"/>
                  </a:cubicBezTo>
                  <a:cubicBezTo>
                    <a:pt x="269389" y="16274"/>
                    <a:pt x="277978" y="20604"/>
                    <a:pt x="283483" y="27908"/>
                  </a:cubicBezTo>
                  <a:cubicBezTo>
                    <a:pt x="284353" y="29878"/>
                    <a:pt x="284020" y="32173"/>
                    <a:pt x="282626" y="33814"/>
                  </a:cubicBezTo>
                  <a:cubicBezTo>
                    <a:pt x="282237" y="33943"/>
                    <a:pt x="281809" y="33872"/>
                    <a:pt x="281483" y="33623"/>
                  </a:cubicBezTo>
                  <a:lnTo>
                    <a:pt x="281388" y="33909"/>
                  </a:lnTo>
                  <a:close/>
                  <a:moveTo>
                    <a:pt x="27166" y="44006"/>
                  </a:moveTo>
                  <a:cubicBezTo>
                    <a:pt x="26517" y="44007"/>
                    <a:pt x="25977" y="43509"/>
                    <a:pt x="25927" y="42863"/>
                  </a:cubicBezTo>
                  <a:cubicBezTo>
                    <a:pt x="25902" y="41465"/>
                    <a:pt x="25279" y="40147"/>
                    <a:pt x="24213" y="39243"/>
                  </a:cubicBezTo>
                  <a:cubicBezTo>
                    <a:pt x="22965" y="38460"/>
                    <a:pt x="21476" y="38156"/>
                    <a:pt x="20022" y="38386"/>
                  </a:cubicBezTo>
                  <a:lnTo>
                    <a:pt x="17545" y="38386"/>
                  </a:lnTo>
                  <a:lnTo>
                    <a:pt x="22117" y="29813"/>
                  </a:lnTo>
                  <a:cubicBezTo>
                    <a:pt x="17069" y="27623"/>
                    <a:pt x="12592" y="27242"/>
                    <a:pt x="9449" y="30671"/>
                  </a:cubicBezTo>
                  <a:cubicBezTo>
                    <a:pt x="9102" y="31260"/>
                    <a:pt x="8343" y="31456"/>
                    <a:pt x="7754" y="31109"/>
                  </a:cubicBezTo>
                  <a:cubicBezTo>
                    <a:pt x="7164" y="30762"/>
                    <a:pt x="6968" y="30003"/>
                    <a:pt x="7315" y="29413"/>
                  </a:cubicBezTo>
                  <a:cubicBezTo>
                    <a:pt x="7398" y="29272"/>
                    <a:pt x="7508" y="29149"/>
                    <a:pt x="7639" y="29051"/>
                  </a:cubicBezTo>
                  <a:cubicBezTo>
                    <a:pt x="15069" y="20765"/>
                    <a:pt x="28213" y="29908"/>
                    <a:pt x="34595" y="34385"/>
                  </a:cubicBezTo>
                  <a:cubicBezTo>
                    <a:pt x="35055" y="34864"/>
                    <a:pt x="35055" y="35621"/>
                    <a:pt x="34595" y="36100"/>
                  </a:cubicBezTo>
                  <a:cubicBezTo>
                    <a:pt x="34116" y="36560"/>
                    <a:pt x="33360" y="36560"/>
                    <a:pt x="32881" y="36100"/>
                  </a:cubicBezTo>
                  <a:cubicBezTo>
                    <a:pt x="30080" y="34102"/>
                    <a:pt x="27153" y="32289"/>
                    <a:pt x="24118" y="30671"/>
                  </a:cubicBezTo>
                  <a:lnTo>
                    <a:pt x="21736" y="35243"/>
                  </a:lnTo>
                  <a:cubicBezTo>
                    <a:pt x="23114" y="35360"/>
                    <a:pt x="24432" y="35854"/>
                    <a:pt x="25546" y="36671"/>
                  </a:cubicBezTo>
                  <a:cubicBezTo>
                    <a:pt x="27196" y="37966"/>
                    <a:pt x="28204" y="39911"/>
                    <a:pt x="28308" y="42005"/>
                  </a:cubicBezTo>
                  <a:cubicBezTo>
                    <a:pt x="28363" y="42687"/>
                    <a:pt x="27854" y="43284"/>
                    <a:pt x="27173" y="43338"/>
                  </a:cubicBezTo>
                  <a:cubicBezTo>
                    <a:pt x="27170" y="43339"/>
                    <a:pt x="27168" y="43339"/>
                    <a:pt x="27166" y="43339"/>
                  </a:cubicBezTo>
                  <a:lnTo>
                    <a:pt x="27166" y="44006"/>
                  </a:lnTo>
                  <a:close/>
                  <a:moveTo>
                    <a:pt x="47835" y="33623"/>
                  </a:moveTo>
                  <a:cubicBezTo>
                    <a:pt x="47530" y="33750"/>
                    <a:pt x="47187" y="33750"/>
                    <a:pt x="46882" y="33623"/>
                  </a:cubicBezTo>
                  <a:cubicBezTo>
                    <a:pt x="45489" y="31981"/>
                    <a:pt x="45155" y="29688"/>
                    <a:pt x="46025" y="27718"/>
                  </a:cubicBezTo>
                  <a:cubicBezTo>
                    <a:pt x="51541" y="20363"/>
                    <a:pt x="60168" y="15996"/>
                    <a:pt x="69361" y="15907"/>
                  </a:cubicBezTo>
                  <a:cubicBezTo>
                    <a:pt x="70045" y="15907"/>
                    <a:pt x="70600" y="16461"/>
                    <a:pt x="70600" y="17145"/>
                  </a:cubicBezTo>
                  <a:cubicBezTo>
                    <a:pt x="70600" y="17829"/>
                    <a:pt x="70045" y="18383"/>
                    <a:pt x="69361" y="18383"/>
                  </a:cubicBezTo>
                  <a:cubicBezTo>
                    <a:pt x="56788" y="20098"/>
                    <a:pt x="49454" y="24860"/>
                    <a:pt x="48025" y="28670"/>
                  </a:cubicBezTo>
                  <a:cubicBezTo>
                    <a:pt x="47525" y="29780"/>
                    <a:pt x="47711" y="31079"/>
                    <a:pt x="48502" y="32004"/>
                  </a:cubicBezTo>
                  <a:cubicBezTo>
                    <a:pt x="48962" y="32483"/>
                    <a:pt x="48962" y="33239"/>
                    <a:pt x="48502" y="33719"/>
                  </a:cubicBezTo>
                  <a:cubicBezTo>
                    <a:pt x="48275" y="33749"/>
                    <a:pt x="48044" y="33716"/>
                    <a:pt x="47835" y="33623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5E2410A-EF98-48E0-8F70-B1B489F7237D}"/>
                </a:ext>
              </a:extLst>
            </p:cNvPr>
            <p:cNvSpPr/>
            <p:nvPr/>
          </p:nvSpPr>
          <p:spPr>
            <a:xfrm>
              <a:off x="9298115" y="3500146"/>
              <a:ext cx="314325" cy="381000"/>
            </a:xfrm>
            <a:custGeom>
              <a:avLst/>
              <a:gdLst>
                <a:gd name="connsiteX0" fmla="*/ 30194 w 314325"/>
                <a:gd name="connsiteY0" fmla="*/ 378809 h 381000"/>
                <a:gd name="connsiteX1" fmla="*/ 29227 w 314325"/>
                <a:gd name="connsiteY1" fmla="*/ 377349 h 381000"/>
                <a:gd name="connsiteX2" fmla="*/ 29242 w 314325"/>
                <a:gd name="connsiteY2" fmla="*/ 377285 h 381000"/>
                <a:gd name="connsiteX3" fmla="*/ 29242 w 314325"/>
                <a:gd name="connsiteY3" fmla="*/ 374523 h 381000"/>
                <a:gd name="connsiteX4" fmla="*/ 21145 w 314325"/>
                <a:gd name="connsiteY4" fmla="*/ 373094 h 381000"/>
                <a:gd name="connsiteX5" fmla="*/ 10001 w 314325"/>
                <a:gd name="connsiteY5" fmla="*/ 369761 h 381000"/>
                <a:gd name="connsiteX6" fmla="*/ 7810 w 314325"/>
                <a:gd name="connsiteY6" fmla="*/ 363188 h 381000"/>
                <a:gd name="connsiteX7" fmla="*/ 7144 w 314325"/>
                <a:gd name="connsiteY7" fmla="*/ 344138 h 381000"/>
                <a:gd name="connsiteX8" fmla="*/ 8382 w 314325"/>
                <a:gd name="connsiteY8" fmla="*/ 342900 h 381000"/>
                <a:gd name="connsiteX9" fmla="*/ 9620 w 314325"/>
                <a:gd name="connsiteY9" fmla="*/ 344138 h 381000"/>
                <a:gd name="connsiteX10" fmla="*/ 10287 w 314325"/>
                <a:gd name="connsiteY10" fmla="*/ 363760 h 381000"/>
                <a:gd name="connsiteX11" fmla="*/ 11620 w 314325"/>
                <a:gd name="connsiteY11" fmla="*/ 368332 h 381000"/>
                <a:gd name="connsiteX12" fmla="*/ 21145 w 314325"/>
                <a:gd name="connsiteY12" fmla="*/ 370903 h 381000"/>
                <a:gd name="connsiteX13" fmla="*/ 31337 w 314325"/>
                <a:gd name="connsiteY13" fmla="*/ 373285 h 381000"/>
                <a:gd name="connsiteX14" fmla="*/ 32099 w 314325"/>
                <a:gd name="connsiteY14" fmla="*/ 378238 h 381000"/>
                <a:gd name="connsiteX15" fmla="*/ 30513 w 314325"/>
                <a:gd name="connsiteY15" fmla="*/ 378982 h 381000"/>
                <a:gd name="connsiteX16" fmla="*/ 30194 w 314325"/>
                <a:gd name="connsiteY16" fmla="*/ 378809 h 381000"/>
                <a:gd name="connsiteX17" fmla="*/ 183356 w 314325"/>
                <a:gd name="connsiteY17" fmla="*/ 118396 h 381000"/>
                <a:gd name="connsiteX18" fmla="*/ 181482 w 314325"/>
                <a:gd name="connsiteY18" fmla="*/ 116277 h 381000"/>
                <a:gd name="connsiteX19" fmla="*/ 182880 w 314325"/>
                <a:gd name="connsiteY19" fmla="*/ 114491 h 381000"/>
                <a:gd name="connsiteX20" fmla="*/ 184785 w 314325"/>
                <a:gd name="connsiteY20" fmla="*/ 112871 h 381000"/>
                <a:gd name="connsiteX21" fmla="*/ 184785 w 314325"/>
                <a:gd name="connsiteY21" fmla="*/ 106775 h 381000"/>
                <a:gd name="connsiteX22" fmla="*/ 186071 w 314325"/>
                <a:gd name="connsiteY22" fmla="*/ 104251 h 381000"/>
                <a:gd name="connsiteX23" fmla="*/ 188595 w 314325"/>
                <a:gd name="connsiteY23" fmla="*/ 105537 h 381000"/>
                <a:gd name="connsiteX24" fmla="*/ 188595 w 314325"/>
                <a:gd name="connsiteY24" fmla="*/ 115062 h 381000"/>
                <a:gd name="connsiteX25" fmla="*/ 184309 w 314325"/>
                <a:gd name="connsiteY25" fmla="*/ 118586 h 381000"/>
                <a:gd name="connsiteX26" fmla="*/ 183356 w 314325"/>
                <a:gd name="connsiteY26" fmla="*/ 118396 h 381000"/>
                <a:gd name="connsiteX27" fmla="*/ 80677 w 314325"/>
                <a:gd name="connsiteY27" fmla="*/ 118396 h 381000"/>
                <a:gd name="connsiteX28" fmla="*/ 80201 w 314325"/>
                <a:gd name="connsiteY28" fmla="*/ 118396 h 381000"/>
                <a:gd name="connsiteX29" fmla="*/ 75914 w 314325"/>
                <a:gd name="connsiteY29" fmla="*/ 114871 h 381000"/>
                <a:gd name="connsiteX30" fmla="*/ 75914 w 314325"/>
                <a:gd name="connsiteY30" fmla="*/ 105347 h 381000"/>
                <a:gd name="connsiteX31" fmla="*/ 78438 w 314325"/>
                <a:gd name="connsiteY31" fmla="*/ 104061 h 381000"/>
                <a:gd name="connsiteX32" fmla="*/ 79724 w 314325"/>
                <a:gd name="connsiteY32" fmla="*/ 106585 h 381000"/>
                <a:gd name="connsiteX33" fmla="*/ 79724 w 314325"/>
                <a:gd name="connsiteY33" fmla="*/ 112681 h 381000"/>
                <a:gd name="connsiteX34" fmla="*/ 81629 w 314325"/>
                <a:gd name="connsiteY34" fmla="*/ 114300 h 381000"/>
                <a:gd name="connsiteX35" fmla="*/ 82963 w 314325"/>
                <a:gd name="connsiteY35" fmla="*/ 116777 h 381000"/>
                <a:gd name="connsiteX36" fmla="*/ 80677 w 314325"/>
                <a:gd name="connsiteY36" fmla="*/ 118396 h 381000"/>
                <a:gd name="connsiteX37" fmla="*/ 300228 w 314325"/>
                <a:gd name="connsiteY37" fmla="*/ 51911 h 381000"/>
                <a:gd name="connsiteX38" fmla="*/ 298888 w 314325"/>
                <a:gd name="connsiteY38" fmla="*/ 50784 h 381000"/>
                <a:gd name="connsiteX39" fmla="*/ 299657 w 314325"/>
                <a:gd name="connsiteY39" fmla="*/ 49530 h 381000"/>
                <a:gd name="connsiteX40" fmla="*/ 303657 w 314325"/>
                <a:gd name="connsiteY40" fmla="*/ 44768 h 381000"/>
                <a:gd name="connsiteX41" fmla="*/ 304991 w 314325"/>
                <a:gd name="connsiteY41" fmla="*/ 42862 h 381000"/>
                <a:gd name="connsiteX42" fmla="*/ 307181 w 314325"/>
                <a:gd name="connsiteY42" fmla="*/ 23813 h 381000"/>
                <a:gd name="connsiteX43" fmla="*/ 306419 w 314325"/>
                <a:gd name="connsiteY43" fmla="*/ 21717 h 381000"/>
                <a:gd name="connsiteX44" fmla="*/ 308610 w 314325"/>
                <a:gd name="connsiteY44" fmla="*/ 21717 h 381000"/>
                <a:gd name="connsiteX45" fmla="*/ 312420 w 314325"/>
                <a:gd name="connsiteY45" fmla="*/ 20193 h 381000"/>
                <a:gd name="connsiteX46" fmla="*/ 313468 w 314325"/>
                <a:gd name="connsiteY46" fmla="*/ 14192 h 381000"/>
                <a:gd name="connsiteX47" fmla="*/ 306134 w 314325"/>
                <a:gd name="connsiteY47" fmla="*/ 9620 h 381000"/>
                <a:gd name="connsiteX48" fmla="*/ 304895 w 314325"/>
                <a:gd name="connsiteY48" fmla="*/ 8382 h 381000"/>
                <a:gd name="connsiteX49" fmla="*/ 306134 w 314325"/>
                <a:gd name="connsiteY49" fmla="*/ 7144 h 381000"/>
                <a:gd name="connsiteX50" fmla="*/ 315659 w 314325"/>
                <a:gd name="connsiteY50" fmla="*/ 13335 h 381000"/>
                <a:gd name="connsiteX51" fmla="*/ 314230 w 314325"/>
                <a:gd name="connsiteY51" fmla="*/ 21812 h 381000"/>
                <a:gd name="connsiteX52" fmla="*/ 310039 w 314325"/>
                <a:gd name="connsiteY52" fmla="*/ 24289 h 381000"/>
                <a:gd name="connsiteX53" fmla="*/ 306800 w 314325"/>
                <a:gd name="connsiteY53" fmla="*/ 43339 h 381000"/>
                <a:gd name="connsiteX54" fmla="*/ 305753 w 314325"/>
                <a:gd name="connsiteY54" fmla="*/ 44672 h 381000"/>
                <a:gd name="connsiteX55" fmla="*/ 300609 w 314325"/>
                <a:gd name="connsiteY55" fmla="*/ 50673 h 381000"/>
                <a:gd name="connsiteX56" fmla="*/ 300228 w 314325"/>
                <a:gd name="connsiteY56" fmla="*/ 51911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314325" h="381000">
                  <a:moveTo>
                    <a:pt x="30194" y="378809"/>
                  </a:moveTo>
                  <a:cubicBezTo>
                    <a:pt x="29524" y="378673"/>
                    <a:pt x="29091" y="378020"/>
                    <a:pt x="29227" y="377349"/>
                  </a:cubicBezTo>
                  <a:cubicBezTo>
                    <a:pt x="29231" y="377328"/>
                    <a:pt x="29236" y="377306"/>
                    <a:pt x="29242" y="377285"/>
                  </a:cubicBezTo>
                  <a:cubicBezTo>
                    <a:pt x="29683" y="376418"/>
                    <a:pt x="29683" y="375391"/>
                    <a:pt x="29242" y="374523"/>
                  </a:cubicBezTo>
                  <a:cubicBezTo>
                    <a:pt x="27813" y="372809"/>
                    <a:pt x="23336" y="372999"/>
                    <a:pt x="21145" y="373094"/>
                  </a:cubicBezTo>
                  <a:cubicBezTo>
                    <a:pt x="17126" y="373614"/>
                    <a:pt x="13075" y="372402"/>
                    <a:pt x="10001" y="369761"/>
                  </a:cubicBezTo>
                  <a:cubicBezTo>
                    <a:pt x="8323" y="368009"/>
                    <a:pt x="7519" y="365596"/>
                    <a:pt x="7810" y="363188"/>
                  </a:cubicBezTo>
                  <a:cubicBezTo>
                    <a:pt x="8223" y="356832"/>
                    <a:pt x="7999" y="350450"/>
                    <a:pt x="7144" y="344138"/>
                  </a:cubicBezTo>
                  <a:cubicBezTo>
                    <a:pt x="7144" y="343454"/>
                    <a:pt x="7698" y="342900"/>
                    <a:pt x="8382" y="342900"/>
                  </a:cubicBezTo>
                  <a:cubicBezTo>
                    <a:pt x="9066" y="342900"/>
                    <a:pt x="9620" y="343454"/>
                    <a:pt x="9620" y="344138"/>
                  </a:cubicBezTo>
                  <a:cubicBezTo>
                    <a:pt x="10497" y="350644"/>
                    <a:pt x="10725" y="357216"/>
                    <a:pt x="10287" y="363760"/>
                  </a:cubicBezTo>
                  <a:cubicBezTo>
                    <a:pt x="10032" y="365406"/>
                    <a:pt x="10520" y="367081"/>
                    <a:pt x="11620" y="368332"/>
                  </a:cubicBezTo>
                  <a:cubicBezTo>
                    <a:pt x="14288" y="370494"/>
                    <a:pt x="17755" y="371427"/>
                    <a:pt x="21145" y="370903"/>
                  </a:cubicBezTo>
                  <a:cubicBezTo>
                    <a:pt x="25051" y="370903"/>
                    <a:pt x="29337" y="370903"/>
                    <a:pt x="31337" y="373285"/>
                  </a:cubicBezTo>
                  <a:cubicBezTo>
                    <a:pt x="32385" y="374714"/>
                    <a:pt x="32671" y="376561"/>
                    <a:pt x="32099" y="378238"/>
                  </a:cubicBezTo>
                  <a:cubicBezTo>
                    <a:pt x="31867" y="378881"/>
                    <a:pt x="31157" y="379214"/>
                    <a:pt x="30513" y="378982"/>
                  </a:cubicBezTo>
                  <a:cubicBezTo>
                    <a:pt x="30399" y="378940"/>
                    <a:pt x="30291" y="378882"/>
                    <a:pt x="30194" y="378809"/>
                  </a:cubicBezTo>
                  <a:close/>
                  <a:moveTo>
                    <a:pt x="183356" y="118396"/>
                  </a:moveTo>
                  <a:cubicBezTo>
                    <a:pt x="182253" y="118328"/>
                    <a:pt x="181414" y="117380"/>
                    <a:pt x="181482" y="116277"/>
                  </a:cubicBezTo>
                  <a:cubicBezTo>
                    <a:pt x="181532" y="115450"/>
                    <a:pt x="182088" y="114738"/>
                    <a:pt x="182880" y="114491"/>
                  </a:cubicBezTo>
                  <a:cubicBezTo>
                    <a:pt x="183701" y="114218"/>
                    <a:pt x="184384" y="113638"/>
                    <a:pt x="184785" y="112871"/>
                  </a:cubicBezTo>
                  <a:cubicBezTo>
                    <a:pt x="185590" y="110919"/>
                    <a:pt x="185590" y="108728"/>
                    <a:pt x="184785" y="106775"/>
                  </a:cubicBezTo>
                  <a:cubicBezTo>
                    <a:pt x="184443" y="105723"/>
                    <a:pt x="185018" y="104593"/>
                    <a:pt x="186071" y="104251"/>
                  </a:cubicBezTo>
                  <a:cubicBezTo>
                    <a:pt x="187123" y="103909"/>
                    <a:pt x="188253" y="104484"/>
                    <a:pt x="188595" y="105537"/>
                  </a:cubicBezTo>
                  <a:cubicBezTo>
                    <a:pt x="189968" y="108563"/>
                    <a:pt x="189968" y="112036"/>
                    <a:pt x="188595" y="115062"/>
                  </a:cubicBezTo>
                  <a:cubicBezTo>
                    <a:pt x="187691" y="116759"/>
                    <a:pt x="186149" y="118027"/>
                    <a:pt x="184309" y="118586"/>
                  </a:cubicBezTo>
                  <a:lnTo>
                    <a:pt x="183356" y="118396"/>
                  </a:lnTo>
                  <a:close/>
                  <a:moveTo>
                    <a:pt x="80677" y="118396"/>
                  </a:moveTo>
                  <a:lnTo>
                    <a:pt x="80201" y="118396"/>
                  </a:lnTo>
                  <a:cubicBezTo>
                    <a:pt x="78360" y="117837"/>
                    <a:pt x="76818" y="116569"/>
                    <a:pt x="75914" y="114871"/>
                  </a:cubicBezTo>
                  <a:cubicBezTo>
                    <a:pt x="74541" y="111845"/>
                    <a:pt x="74541" y="108373"/>
                    <a:pt x="75914" y="105347"/>
                  </a:cubicBezTo>
                  <a:cubicBezTo>
                    <a:pt x="76256" y="104294"/>
                    <a:pt x="77386" y="103719"/>
                    <a:pt x="78438" y="104061"/>
                  </a:cubicBezTo>
                  <a:cubicBezTo>
                    <a:pt x="79491" y="104403"/>
                    <a:pt x="80066" y="105532"/>
                    <a:pt x="79724" y="106585"/>
                  </a:cubicBezTo>
                  <a:cubicBezTo>
                    <a:pt x="78940" y="108541"/>
                    <a:pt x="78940" y="110724"/>
                    <a:pt x="79724" y="112681"/>
                  </a:cubicBezTo>
                  <a:cubicBezTo>
                    <a:pt x="80125" y="113448"/>
                    <a:pt x="80808" y="114028"/>
                    <a:pt x="81629" y="114300"/>
                  </a:cubicBezTo>
                  <a:cubicBezTo>
                    <a:pt x="82677" y="114621"/>
                    <a:pt x="83271" y="115725"/>
                    <a:pt x="82963" y="116777"/>
                  </a:cubicBezTo>
                  <a:cubicBezTo>
                    <a:pt x="82769" y="117849"/>
                    <a:pt x="81753" y="118569"/>
                    <a:pt x="80677" y="118396"/>
                  </a:cubicBezTo>
                  <a:close/>
                  <a:moveTo>
                    <a:pt x="300228" y="51911"/>
                  </a:moveTo>
                  <a:cubicBezTo>
                    <a:pt x="299547" y="51970"/>
                    <a:pt x="298947" y="51465"/>
                    <a:pt x="298888" y="50784"/>
                  </a:cubicBezTo>
                  <a:cubicBezTo>
                    <a:pt x="298841" y="50243"/>
                    <a:pt x="299153" y="49734"/>
                    <a:pt x="299657" y="49530"/>
                  </a:cubicBezTo>
                  <a:cubicBezTo>
                    <a:pt x="301445" y="48389"/>
                    <a:pt x="302842" y="46727"/>
                    <a:pt x="303657" y="44768"/>
                  </a:cubicBezTo>
                  <a:cubicBezTo>
                    <a:pt x="304022" y="44080"/>
                    <a:pt x="304470" y="43441"/>
                    <a:pt x="304991" y="42862"/>
                  </a:cubicBezTo>
                  <a:cubicBezTo>
                    <a:pt x="309806" y="37674"/>
                    <a:pt x="310694" y="29959"/>
                    <a:pt x="307181" y="23813"/>
                  </a:cubicBezTo>
                  <a:lnTo>
                    <a:pt x="306419" y="21717"/>
                  </a:lnTo>
                  <a:lnTo>
                    <a:pt x="308610" y="21717"/>
                  </a:lnTo>
                  <a:cubicBezTo>
                    <a:pt x="310066" y="21971"/>
                    <a:pt x="311541" y="21381"/>
                    <a:pt x="312420" y="20193"/>
                  </a:cubicBezTo>
                  <a:cubicBezTo>
                    <a:pt x="313815" y="18523"/>
                    <a:pt x="314215" y="16236"/>
                    <a:pt x="313468" y="14192"/>
                  </a:cubicBezTo>
                  <a:cubicBezTo>
                    <a:pt x="312027" y="11457"/>
                    <a:pt x="309223" y="9710"/>
                    <a:pt x="306134" y="9620"/>
                  </a:cubicBezTo>
                  <a:cubicBezTo>
                    <a:pt x="305450" y="9620"/>
                    <a:pt x="304895" y="9066"/>
                    <a:pt x="304895" y="8382"/>
                  </a:cubicBezTo>
                  <a:cubicBezTo>
                    <a:pt x="304895" y="7698"/>
                    <a:pt x="305450" y="7144"/>
                    <a:pt x="306134" y="7144"/>
                  </a:cubicBezTo>
                  <a:cubicBezTo>
                    <a:pt x="310242" y="7182"/>
                    <a:pt x="313956" y="9596"/>
                    <a:pt x="315659" y="13335"/>
                  </a:cubicBezTo>
                  <a:cubicBezTo>
                    <a:pt x="316736" y="16213"/>
                    <a:pt x="316191" y="19447"/>
                    <a:pt x="314230" y="21812"/>
                  </a:cubicBezTo>
                  <a:cubicBezTo>
                    <a:pt x="313194" y="23136"/>
                    <a:pt x="311698" y="24021"/>
                    <a:pt x="310039" y="24289"/>
                  </a:cubicBezTo>
                  <a:cubicBezTo>
                    <a:pt x="312676" y="30737"/>
                    <a:pt x="311420" y="38124"/>
                    <a:pt x="306800" y="43339"/>
                  </a:cubicBezTo>
                  <a:cubicBezTo>
                    <a:pt x="306407" y="43747"/>
                    <a:pt x="306056" y="44194"/>
                    <a:pt x="305753" y="44672"/>
                  </a:cubicBezTo>
                  <a:cubicBezTo>
                    <a:pt x="304705" y="47159"/>
                    <a:pt x="302906" y="49257"/>
                    <a:pt x="300609" y="50673"/>
                  </a:cubicBezTo>
                  <a:lnTo>
                    <a:pt x="300228" y="51911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4C95BB3-B31F-4BE2-A195-D536CCC9994C}"/>
                </a:ext>
              </a:extLst>
            </p:cNvPr>
            <p:cNvSpPr/>
            <p:nvPr/>
          </p:nvSpPr>
          <p:spPr>
            <a:xfrm>
              <a:off x="9286589" y="3507575"/>
              <a:ext cx="333375" cy="123825"/>
            </a:xfrm>
            <a:custGeom>
              <a:avLst/>
              <a:gdLst>
                <a:gd name="connsiteX0" fmla="*/ 308705 w 333375"/>
                <a:gd name="connsiteY0" fmla="*/ 63532 h 123825"/>
                <a:gd name="connsiteX1" fmla="*/ 308229 w 333375"/>
                <a:gd name="connsiteY1" fmla="*/ 63532 h 123825"/>
                <a:gd name="connsiteX2" fmla="*/ 307562 w 333375"/>
                <a:gd name="connsiteY2" fmla="*/ 61913 h 123825"/>
                <a:gd name="connsiteX3" fmla="*/ 310515 w 333375"/>
                <a:gd name="connsiteY3" fmla="*/ 42863 h 123825"/>
                <a:gd name="connsiteX4" fmla="*/ 311801 w 333375"/>
                <a:gd name="connsiteY4" fmla="*/ 41672 h 123825"/>
                <a:gd name="connsiteX5" fmla="*/ 312992 w 333375"/>
                <a:gd name="connsiteY5" fmla="*/ 42958 h 123825"/>
                <a:gd name="connsiteX6" fmla="*/ 309848 w 333375"/>
                <a:gd name="connsiteY6" fmla="*/ 62865 h 123825"/>
                <a:gd name="connsiteX7" fmla="*/ 308705 w 333375"/>
                <a:gd name="connsiteY7" fmla="*/ 63532 h 123825"/>
                <a:gd name="connsiteX8" fmla="*/ 288608 w 333375"/>
                <a:gd name="connsiteY8" fmla="*/ 118586 h 123825"/>
                <a:gd name="connsiteX9" fmla="*/ 321469 w 333375"/>
                <a:gd name="connsiteY9" fmla="*/ 49816 h 123825"/>
                <a:gd name="connsiteX10" fmla="*/ 325565 w 333375"/>
                <a:gd name="connsiteY10" fmla="*/ 47720 h 123825"/>
                <a:gd name="connsiteX11" fmla="*/ 328232 w 333375"/>
                <a:gd name="connsiteY11" fmla="*/ 51149 h 123825"/>
                <a:gd name="connsiteX12" fmla="*/ 295561 w 333375"/>
                <a:gd name="connsiteY12" fmla="*/ 120872 h 123825"/>
                <a:gd name="connsiteX13" fmla="*/ 288608 w 333375"/>
                <a:gd name="connsiteY13" fmla="*/ 118586 h 123825"/>
                <a:gd name="connsiteX14" fmla="*/ 11620 w 333375"/>
                <a:gd name="connsiteY14" fmla="*/ 20479 h 123825"/>
                <a:gd name="connsiteX15" fmla="*/ 9811 w 333375"/>
                <a:gd name="connsiteY15" fmla="*/ 15526 h 123825"/>
                <a:gd name="connsiteX16" fmla="*/ 11049 w 333375"/>
                <a:gd name="connsiteY16" fmla="*/ 13335 h 123825"/>
                <a:gd name="connsiteX17" fmla="*/ 7144 w 333375"/>
                <a:gd name="connsiteY17" fmla="*/ 11906 h 123825"/>
                <a:gd name="connsiteX18" fmla="*/ 7144 w 333375"/>
                <a:gd name="connsiteY18" fmla="*/ 7144 h 123825"/>
                <a:gd name="connsiteX19" fmla="*/ 15907 w 333375"/>
                <a:gd name="connsiteY19" fmla="*/ 12383 h 123825"/>
                <a:gd name="connsiteX20" fmla="*/ 11620 w 333375"/>
                <a:gd name="connsiteY20" fmla="*/ 2047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33375" h="123825">
                  <a:moveTo>
                    <a:pt x="308705" y="63532"/>
                  </a:moveTo>
                  <a:lnTo>
                    <a:pt x="308229" y="63532"/>
                  </a:lnTo>
                  <a:cubicBezTo>
                    <a:pt x="307597" y="63269"/>
                    <a:pt x="307299" y="62544"/>
                    <a:pt x="307562" y="61913"/>
                  </a:cubicBezTo>
                  <a:cubicBezTo>
                    <a:pt x="309691" y="55794"/>
                    <a:pt x="310692" y="49339"/>
                    <a:pt x="310515" y="42863"/>
                  </a:cubicBezTo>
                  <a:cubicBezTo>
                    <a:pt x="310542" y="42179"/>
                    <a:pt x="311117" y="41646"/>
                    <a:pt x="311801" y="41672"/>
                  </a:cubicBezTo>
                  <a:cubicBezTo>
                    <a:pt x="312485" y="41698"/>
                    <a:pt x="313018" y="42274"/>
                    <a:pt x="312992" y="42958"/>
                  </a:cubicBezTo>
                  <a:cubicBezTo>
                    <a:pt x="313150" y="49728"/>
                    <a:pt x="312085" y="56473"/>
                    <a:pt x="309848" y="62865"/>
                  </a:cubicBezTo>
                  <a:cubicBezTo>
                    <a:pt x="309628" y="63289"/>
                    <a:pt x="309183" y="63549"/>
                    <a:pt x="308705" y="63532"/>
                  </a:cubicBezTo>
                  <a:close/>
                  <a:moveTo>
                    <a:pt x="288608" y="118586"/>
                  </a:moveTo>
                  <a:lnTo>
                    <a:pt x="321469" y="49816"/>
                  </a:lnTo>
                  <a:lnTo>
                    <a:pt x="325565" y="47720"/>
                  </a:lnTo>
                  <a:lnTo>
                    <a:pt x="328232" y="51149"/>
                  </a:lnTo>
                  <a:lnTo>
                    <a:pt x="295561" y="120872"/>
                  </a:lnTo>
                  <a:lnTo>
                    <a:pt x="288608" y="118586"/>
                  </a:lnTo>
                  <a:close/>
                  <a:moveTo>
                    <a:pt x="11620" y="20479"/>
                  </a:moveTo>
                  <a:lnTo>
                    <a:pt x="9811" y="15526"/>
                  </a:lnTo>
                  <a:cubicBezTo>
                    <a:pt x="10665" y="15152"/>
                    <a:pt x="11169" y="14259"/>
                    <a:pt x="11049" y="13335"/>
                  </a:cubicBezTo>
                  <a:cubicBezTo>
                    <a:pt x="11049" y="12192"/>
                    <a:pt x="8953" y="11906"/>
                    <a:pt x="7144" y="11906"/>
                  </a:cubicBezTo>
                  <a:lnTo>
                    <a:pt x="7144" y="7144"/>
                  </a:lnTo>
                  <a:cubicBezTo>
                    <a:pt x="14288" y="7144"/>
                    <a:pt x="15716" y="11049"/>
                    <a:pt x="15907" y="12383"/>
                  </a:cubicBezTo>
                  <a:cubicBezTo>
                    <a:pt x="16754" y="15780"/>
                    <a:pt x="14907" y="19270"/>
                    <a:pt x="11620" y="20479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/>
            </a:p>
          </p:txBody>
        </p:sp>
        <p:sp>
          <p:nvSpPr>
            <p:cNvPr id="1024" name="Freeform: Shape 1023">
              <a:extLst>
                <a:ext uri="{FF2B5EF4-FFF2-40B4-BE49-F238E27FC236}">
                  <a16:creationId xmlns:a16="http://schemas.microsoft.com/office/drawing/2014/main" id="{6C228C02-A25F-4C4E-A5EB-5A070C318AF6}"/>
                </a:ext>
              </a:extLst>
            </p:cNvPr>
            <p:cNvSpPr/>
            <p:nvPr/>
          </p:nvSpPr>
          <p:spPr>
            <a:xfrm>
              <a:off x="9202865" y="3488503"/>
              <a:ext cx="152400" cy="285750"/>
            </a:xfrm>
            <a:custGeom>
              <a:avLst/>
              <a:gdLst>
                <a:gd name="connsiteX0" fmla="*/ 78962 w 152400"/>
                <a:gd name="connsiteY0" fmla="*/ 84604 h 285750"/>
                <a:gd name="connsiteX1" fmla="*/ 76772 w 152400"/>
                <a:gd name="connsiteY1" fmla="*/ 83175 h 285750"/>
                <a:gd name="connsiteX2" fmla="*/ 78295 w 152400"/>
                <a:gd name="connsiteY2" fmla="*/ 73650 h 285750"/>
                <a:gd name="connsiteX3" fmla="*/ 80391 w 152400"/>
                <a:gd name="connsiteY3" fmla="*/ 67173 h 285750"/>
                <a:gd name="connsiteX4" fmla="*/ 79629 w 152400"/>
                <a:gd name="connsiteY4" fmla="*/ 60506 h 285750"/>
                <a:gd name="connsiteX5" fmla="*/ 84392 w 152400"/>
                <a:gd name="connsiteY5" fmla="*/ 65268 h 285750"/>
                <a:gd name="connsiteX6" fmla="*/ 88868 w 152400"/>
                <a:gd name="connsiteY6" fmla="*/ 65935 h 285750"/>
                <a:gd name="connsiteX7" fmla="*/ 88868 w 152400"/>
                <a:gd name="connsiteY7" fmla="*/ 63935 h 285750"/>
                <a:gd name="connsiteX8" fmla="*/ 88868 w 152400"/>
                <a:gd name="connsiteY8" fmla="*/ 63077 h 285750"/>
                <a:gd name="connsiteX9" fmla="*/ 89726 w 152400"/>
                <a:gd name="connsiteY9" fmla="*/ 61363 h 285750"/>
                <a:gd name="connsiteX10" fmla="*/ 90964 w 152400"/>
                <a:gd name="connsiteY10" fmla="*/ 58601 h 285750"/>
                <a:gd name="connsiteX11" fmla="*/ 90964 w 152400"/>
                <a:gd name="connsiteY11" fmla="*/ 56410 h 285750"/>
                <a:gd name="connsiteX12" fmla="*/ 90964 w 152400"/>
                <a:gd name="connsiteY12" fmla="*/ 53933 h 285750"/>
                <a:gd name="connsiteX13" fmla="*/ 93155 w 152400"/>
                <a:gd name="connsiteY13" fmla="*/ 53933 h 285750"/>
                <a:gd name="connsiteX14" fmla="*/ 93536 w 152400"/>
                <a:gd name="connsiteY14" fmla="*/ 52886 h 285750"/>
                <a:gd name="connsiteX15" fmla="*/ 93536 w 152400"/>
                <a:gd name="connsiteY15" fmla="*/ 44408 h 285750"/>
                <a:gd name="connsiteX16" fmla="*/ 92393 w 152400"/>
                <a:gd name="connsiteY16" fmla="*/ 36693 h 285750"/>
                <a:gd name="connsiteX17" fmla="*/ 90678 w 152400"/>
                <a:gd name="connsiteY17" fmla="*/ 36026 h 285750"/>
                <a:gd name="connsiteX18" fmla="*/ 90678 w 152400"/>
                <a:gd name="connsiteY18" fmla="*/ 34217 h 285750"/>
                <a:gd name="connsiteX19" fmla="*/ 89916 w 152400"/>
                <a:gd name="connsiteY19" fmla="*/ 30597 h 285750"/>
                <a:gd name="connsiteX20" fmla="*/ 82106 w 152400"/>
                <a:gd name="connsiteY20" fmla="*/ 30026 h 285750"/>
                <a:gd name="connsiteX21" fmla="*/ 80486 w 152400"/>
                <a:gd name="connsiteY21" fmla="*/ 30026 h 285750"/>
                <a:gd name="connsiteX22" fmla="*/ 68485 w 152400"/>
                <a:gd name="connsiteY22" fmla="*/ 28311 h 285750"/>
                <a:gd name="connsiteX23" fmla="*/ 62675 w 152400"/>
                <a:gd name="connsiteY23" fmla="*/ 36407 h 285750"/>
                <a:gd name="connsiteX24" fmla="*/ 62675 w 152400"/>
                <a:gd name="connsiteY24" fmla="*/ 36979 h 285750"/>
                <a:gd name="connsiteX25" fmla="*/ 59055 w 152400"/>
                <a:gd name="connsiteY25" fmla="*/ 57648 h 285750"/>
                <a:gd name="connsiteX26" fmla="*/ 59531 w 152400"/>
                <a:gd name="connsiteY26" fmla="*/ 59363 h 285750"/>
                <a:gd name="connsiteX27" fmla="*/ 58007 w 152400"/>
                <a:gd name="connsiteY27" fmla="*/ 60315 h 285750"/>
                <a:gd name="connsiteX28" fmla="*/ 55436 w 152400"/>
                <a:gd name="connsiteY28" fmla="*/ 65173 h 285750"/>
                <a:gd name="connsiteX29" fmla="*/ 56102 w 152400"/>
                <a:gd name="connsiteY29" fmla="*/ 66316 h 285750"/>
                <a:gd name="connsiteX30" fmla="*/ 61913 w 152400"/>
                <a:gd name="connsiteY30" fmla="*/ 62030 h 285750"/>
                <a:gd name="connsiteX31" fmla="*/ 65279 w 152400"/>
                <a:gd name="connsiteY31" fmla="*/ 61933 h 285750"/>
                <a:gd name="connsiteX32" fmla="*/ 65627 w 152400"/>
                <a:gd name="connsiteY32" fmla="*/ 64982 h 285750"/>
                <a:gd name="connsiteX33" fmla="*/ 54864 w 152400"/>
                <a:gd name="connsiteY33" fmla="*/ 70888 h 285750"/>
                <a:gd name="connsiteX34" fmla="*/ 50673 w 152400"/>
                <a:gd name="connsiteY34" fmla="*/ 65935 h 285750"/>
                <a:gd name="connsiteX35" fmla="*/ 54197 w 152400"/>
                <a:gd name="connsiteY35" fmla="*/ 57362 h 285750"/>
                <a:gd name="connsiteX36" fmla="*/ 58579 w 152400"/>
                <a:gd name="connsiteY36" fmla="*/ 33931 h 285750"/>
                <a:gd name="connsiteX37" fmla="*/ 66866 w 152400"/>
                <a:gd name="connsiteY37" fmla="*/ 23453 h 285750"/>
                <a:gd name="connsiteX38" fmla="*/ 82106 w 152400"/>
                <a:gd name="connsiteY38" fmla="*/ 24882 h 285750"/>
                <a:gd name="connsiteX39" fmla="*/ 93155 w 152400"/>
                <a:gd name="connsiteY39" fmla="*/ 26978 h 285750"/>
                <a:gd name="connsiteX40" fmla="*/ 95631 w 152400"/>
                <a:gd name="connsiteY40" fmla="*/ 33359 h 285750"/>
                <a:gd name="connsiteX41" fmla="*/ 97917 w 152400"/>
                <a:gd name="connsiteY41" fmla="*/ 38598 h 285750"/>
                <a:gd name="connsiteX42" fmla="*/ 96488 w 152400"/>
                <a:gd name="connsiteY42" fmla="*/ 48123 h 285750"/>
                <a:gd name="connsiteX43" fmla="*/ 97250 w 152400"/>
                <a:gd name="connsiteY43" fmla="*/ 50028 h 285750"/>
                <a:gd name="connsiteX44" fmla="*/ 98870 w 152400"/>
                <a:gd name="connsiteY44" fmla="*/ 55457 h 285750"/>
                <a:gd name="connsiteX45" fmla="*/ 96107 w 152400"/>
                <a:gd name="connsiteY45" fmla="*/ 58124 h 285750"/>
                <a:gd name="connsiteX46" fmla="*/ 96107 w 152400"/>
                <a:gd name="connsiteY46" fmla="*/ 58601 h 285750"/>
                <a:gd name="connsiteX47" fmla="*/ 96869 w 152400"/>
                <a:gd name="connsiteY47" fmla="*/ 59553 h 285750"/>
                <a:gd name="connsiteX48" fmla="*/ 95917 w 152400"/>
                <a:gd name="connsiteY48" fmla="*/ 60982 h 285750"/>
                <a:gd name="connsiteX49" fmla="*/ 95917 w 152400"/>
                <a:gd name="connsiteY49" fmla="*/ 62315 h 285750"/>
                <a:gd name="connsiteX50" fmla="*/ 94774 w 152400"/>
                <a:gd name="connsiteY50" fmla="*/ 63839 h 285750"/>
                <a:gd name="connsiteX51" fmla="*/ 91726 w 152400"/>
                <a:gd name="connsiteY51" fmla="*/ 69935 h 285750"/>
                <a:gd name="connsiteX52" fmla="*/ 85820 w 152400"/>
                <a:gd name="connsiteY52" fmla="*/ 69935 h 285750"/>
                <a:gd name="connsiteX53" fmla="*/ 83153 w 152400"/>
                <a:gd name="connsiteY53" fmla="*/ 75746 h 285750"/>
                <a:gd name="connsiteX54" fmla="*/ 82010 w 152400"/>
                <a:gd name="connsiteY54" fmla="*/ 80413 h 285750"/>
                <a:gd name="connsiteX55" fmla="*/ 80786 w 152400"/>
                <a:gd name="connsiteY55" fmla="*/ 83550 h 285750"/>
                <a:gd name="connsiteX56" fmla="*/ 80772 w 152400"/>
                <a:gd name="connsiteY56" fmla="*/ 83556 h 285750"/>
                <a:gd name="connsiteX57" fmla="*/ 78962 w 152400"/>
                <a:gd name="connsiteY57" fmla="*/ 84604 h 285750"/>
                <a:gd name="connsiteX58" fmla="*/ 142304 w 152400"/>
                <a:gd name="connsiteY58" fmla="*/ 283391 h 285750"/>
                <a:gd name="connsiteX59" fmla="*/ 61817 w 152400"/>
                <a:gd name="connsiteY59" fmla="*/ 124704 h 285750"/>
                <a:gd name="connsiteX60" fmla="*/ 62913 w 152400"/>
                <a:gd name="connsiteY60" fmla="*/ 121513 h 285750"/>
                <a:gd name="connsiteX61" fmla="*/ 66104 w 152400"/>
                <a:gd name="connsiteY61" fmla="*/ 122609 h 285750"/>
                <a:gd name="connsiteX62" fmla="*/ 141161 w 152400"/>
                <a:gd name="connsiteY62" fmla="*/ 275866 h 285750"/>
                <a:gd name="connsiteX63" fmla="*/ 66389 w 152400"/>
                <a:gd name="connsiteY63" fmla="*/ 122704 h 285750"/>
                <a:gd name="connsiteX64" fmla="*/ 67485 w 152400"/>
                <a:gd name="connsiteY64" fmla="*/ 119513 h 285750"/>
                <a:gd name="connsiteX65" fmla="*/ 70676 w 152400"/>
                <a:gd name="connsiteY65" fmla="*/ 120608 h 285750"/>
                <a:gd name="connsiteX66" fmla="*/ 147447 w 152400"/>
                <a:gd name="connsiteY66" fmla="*/ 277676 h 285750"/>
                <a:gd name="connsiteX67" fmla="*/ 142304 w 152400"/>
                <a:gd name="connsiteY67" fmla="*/ 283391 h 285750"/>
                <a:gd name="connsiteX68" fmla="*/ 12383 w 152400"/>
                <a:gd name="connsiteY68" fmla="*/ 119751 h 285750"/>
                <a:gd name="connsiteX69" fmla="*/ 10382 w 152400"/>
                <a:gd name="connsiteY69" fmla="*/ 118989 h 285750"/>
                <a:gd name="connsiteX70" fmla="*/ 10382 w 152400"/>
                <a:gd name="connsiteY70" fmla="*/ 112131 h 285750"/>
                <a:gd name="connsiteX71" fmla="*/ 33147 w 152400"/>
                <a:gd name="connsiteY71" fmla="*/ 65935 h 285750"/>
                <a:gd name="connsiteX72" fmla="*/ 7144 w 152400"/>
                <a:gd name="connsiteY72" fmla="*/ 12500 h 285750"/>
                <a:gd name="connsiteX73" fmla="*/ 7144 w 152400"/>
                <a:gd name="connsiteY73" fmla="*/ 11547 h 285750"/>
                <a:gd name="connsiteX74" fmla="*/ 10477 w 152400"/>
                <a:gd name="connsiteY74" fmla="*/ 7642 h 285750"/>
                <a:gd name="connsiteX75" fmla="*/ 15145 w 152400"/>
                <a:gd name="connsiteY75" fmla="*/ 7642 h 285750"/>
                <a:gd name="connsiteX76" fmla="*/ 15811 w 152400"/>
                <a:gd name="connsiteY76" fmla="*/ 7642 h 285750"/>
                <a:gd name="connsiteX77" fmla="*/ 63818 w 152400"/>
                <a:gd name="connsiteY77" fmla="*/ 106226 h 285750"/>
                <a:gd name="connsiteX78" fmla="*/ 62722 w 152400"/>
                <a:gd name="connsiteY78" fmla="*/ 109417 h 285750"/>
                <a:gd name="connsiteX79" fmla="*/ 59531 w 152400"/>
                <a:gd name="connsiteY79" fmla="*/ 108321 h 285750"/>
                <a:gd name="connsiteX80" fmla="*/ 12478 w 152400"/>
                <a:gd name="connsiteY80" fmla="*/ 12119 h 285750"/>
                <a:gd name="connsiteX81" fmla="*/ 60103 w 152400"/>
                <a:gd name="connsiteY81" fmla="*/ 109178 h 285750"/>
                <a:gd name="connsiteX82" fmla="*/ 59007 w 152400"/>
                <a:gd name="connsiteY82" fmla="*/ 112369 h 285750"/>
                <a:gd name="connsiteX83" fmla="*/ 55817 w 152400"/>
                <a:gd name="connsiteY83" fmla="*/ 111274 h 285750"/>
                <a:gd name="connsiteX84" fmla="*/ 35528 w 152400"/>
                <a:gd name="connsiteY84" fmla="*/ 70793 h 285750"/>
                <a:gd name="connsiteX85" fmla="*/ 14478 w 152400"/>
                <a:gd name="connsiteY85" fmla="*/ 113560 h 285750"/>
                <a:gd name="connsiteX86" fmla="*/ 14478 w 152400"/>
                <a:gd name="connsiteY86" fmla="*/ 114893 h 285750"/>
                <a:gd name="connsiteX87" fmla="*/ 15907 w 152400"/>
                <a:gd name="connsiteY87" fmla="*/ 116036 h 285750"/>
                <a:gd name="connsiteX88" fmla="*/ 15019 w 152400"/>
                <a:gd name="connsiteY88" fmla="*/ 119145 h 285750"/>
                <a:gd name="connsiteX89" fmla="*/ 14954 w 152400"/>
                <a:gd name="connsiteY89" fmla="*/ 119180 h 285750"/>
                <a:gd name="connsiteX90" fmla="*/ 12383 w 152400"/>
                <a:gd name="connsiteY90" fmla="*/ 119751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152400" h="285750">
                  <a:moveTo>
                    <a:pt x="78962" y="84604"/>
                  </a:moveTo>
                  <a:cubicBezTo>
                    <a:pt x="78013" y="84607"/>
                    <a:pt x="77152" y="84046"/>
                    <a:pt x="76772" y="83175"/>
                  </a:cubicBezTo>
                  <a:cubicBezTo>
                    <a:pt x="75329" y="79981"/>
                    <a:pt x="75929" y="76234"/>
                    <a:pt x="78295" y="73650"/>
                  </a:cubicBezTo>
                  <a:cubicBezTo>
                    <a:pt x="79768" y="71823"/>
                    <a:pt x="80514" y="69516"/>
                    <a:pt x="80391" y="67173"/>
                  </a:cubicBezTo>
                  <a:lnTo>
                    <a:pt x="79629" y="60506"/>
                  </a:lnTo>
                  <a:lnTo>
                    <a:pt x="84392" y="65268"/>
                  </a:lnTo>
                  <a:cubicBezTo>
                    <a:pt x="85154" y="65268"/>
                    <a:pt x="88106" y="66506"/>
                    <a:pt x="88868" y="65935"/>
                  </a:cubicBezTo>
                  <a:cubicBezTo>
                    <a:pt x="89630" y="65363"/>
                    <a:pt x="88868" y="65078"/>
                    <a:pt x="88868" y="63935"/>
                  </a:cubicBezTo>
                  <a:lnTo>
                    <a:pt x="88868" y="63077"/>
                  </a:lnTo>
                  <a:cubicBezTo>
                    <a:pt x="89087" y="62475"/>
                    <a:pt x="89375" y="61900"/>
                    <a:pt x="89726" y="61363"/>
                  </a:cubicBezTo>
                  <a:cubicBezTo>
                    <a:pt x="89577" y="60281"/>
                    <a:pt x="90057" y="59209"/>
                    <a:pt x="90964" y="58601"/>
                  </a:cubicBezTo>
                  <a:cubicBezTo>
                    <a:pt x="90893" y="57872"/>
                    <a:pt x="90893" y="57138"/>
                    <a:pt x="90964" y="56410"/>
                  </a:cubicBezTo>
                  <a:lnTo>
                    <a:pt x="90964" y="53933"/>
                  </a:lnTo>
                  <a:lnTo>
                    <a:pt x="93155" y="53933"/>
                  </a:lnTo>
                  <a:lnTo>
                    <a:pt x="93536" y="52886"/>
                  </a:lnTo>
                  <a:cubicBezTo>
                    <a:pt x="91916" y="50409"/>
                    <a:pt x="91154" y="46409"/>
                    <a:pt x="93536" y="44408"/>
                  </a:cubicBezTo>
                  <a:cubicBezTo>
                    <a:pt x="93893" y="41780"/>
                    <a:pt x="93496" y="39105"/>
                    <a:pt x="92393" y="36693"/>
                  </a:cubicBezTo>
                  <a:lnTo>
                    <a:pt x="90678" y="36026"/>
                  </a:lnTo>
                  <a:lnTo>
                    <a:pt x="90678" y="34217"/>
                  </a:lnTo>
                  <a:cubicBezTo>
                    <a:pt x="90678" y="31645"/>
                    <a:pt x="90202" y="30788"/>
                    <a:pt x="89916" y="30597"/>
                  </a:cubicBezTo>
                  <a:cubicBezTo>
                    <a:pt x="87490" y="29384"/>
                    <a:pt x="84683" y="29179"/>
                    <a:pt x="82106" y="30026"/>
                  </a:cubicBezTo>
                  <a:lnTo>
                    <a:pt x="80486" y="30026"/>
                  </a:lnTo>
                  <a:cubicBezTo>
                    <a:pt x="76920" y="27750"/>
                    <a:pt x="72545" y="27125"/>
                    <a:pt x="68485" y="28311"/>
                  </a:cubicBezTo>
                  <a:cubicBezTo>
                    <a:pt x="65449" y="30021"/>
                    <a:pt x="63322" y="32984"/>
                    <a:pt x="62675" y="36407"/>
                  </a:cubicBezTo>
                  <a:lnTo>
                    <a:pt x="62675" y="36979"/>
                  </a:lnTo>
                  <a:cubicBezTo>
                    <a:pt x="55436" y="43646"/>
                    <a:pt x="59055" y="57553"/>
                    <a:pt x="59055" y="57648"/>
                  </a:cubicBezTo>
                  <a:lnTo>
                    <a:pt x="59531" y="59363"/>
                  </a:lnTo>
                  <a:lnTo>
                    <a:pt x="58007" y="60315"/>
                  </a:lnTo>
                  <a:cubicBezTo>
                    <a:pt x="56301" y="61319"/>
                    <a:pt x="55306" y="63198"/>
                    <a:pt x="55436" y="65173"/>
                  </a:cubicBezTo>
                  <a:cubicBezTo>
                    <a:pt x="55436" y="65173"/>
                    <a:pt x="55436" y="66125"/>
                    <a:pt x="56102" y="66316"/>
                  </a:cubicBezTo>
                  <a:cubicBezTo>
                    <a:pt x="56769" y="66506"/>
                    <a:pt x="58960" y="66316"/>
                    <a:pt x="61913" y="62030"/>
                  </a:cubicBezTo>
                  <a:cubicBezTo>
                    <a:pt x="62815" y="61073"/>
                    <a:pt x="64322" y="61030"/>
                    <a:pt x="65279" y="61933"/>
                  </a:cubicBezTo>
                  <a:cubicBezTo>
                    <a:pt x="66122" y="62729"/>
                    <a:pt x="66269" y="64017"/>
                    <a:pt x="65627" y="64982"/>
                  </a:cubicBezTo>
                  <a:cubicBezTo>
                    <a:pt x="60865" y="70983"/>
                    <a:pt x="57150" y="71459"/>
                    <a:pt x="54864" y="70888"/>
                  </a:cubicBezTo>
                  <a:cubicBezTo>
                    <a:pt x="52604" y="70221"/>
                    <a:pt x="50957" y="68274"/>
                    <a:pt x="50673" y="65935"/>
                  </a:cubicBezTo>
                  <a:cubicBezTo>
                    <a:pt x="50284" y="62660"/>
                    <a:pt x="51618" y="59417"/>
                    <a:pt x="54197" y="57362"/>
                  </a:cubicBezTo>
                  <a:cubicBezTo>
                    <a:pt x="52011" y="49292"/>
                    <a:pt x="53624" y="40666"/>
                    <a:pt x="58579" y="33931"/>
                  </a:cubicBezTo>
                  <a:cubicBezTo>
                    <a:pt x="59670" y="29392"/>
                    <a:pt x="62700" y="25561"/>
                    <a:pt x="66866" y="23453"/>
                  </a:cubicBezTo>
                  <a:cubicBezTo>
                    <a:pt x="71912" y="21691"/>
                    <a:pt x="77474" y="22213"/>
                    <a:pt x="82106" y="24882"/>
                  </a:cubicBezTo>
                  <a:cubicBezTo>
                    <a:pt x="85919" y="23982"/>
                    <a:pt x="89935" y="24743"/>
                    <a:pt x="93155" y="26978"/>
                  </a:cubicBezTo>
                  <a:cubicBezTo>
                    <a:pt x="94906" y="28619"/>
                    <a:pt x="95817" y="30967"/>
                    <a:pt x="95631" y="33359"/>
                  </a:cubicBezTo>
                  <a:cubicBezTo>
                    <a:pt x="96911" y="34830"/>
                    <a:pt x="97709" y="36659"/>
                    <a:pt x="97917" y="38598"/>
                  </a:cubicBezTo>
                  <a:cubicBezTo>
                    <a:pt x="97917" y="38598"/>
                    <a:pt x="99060" y="45932"/>
                    <a:pt x="96488" y="48123"/>
                  </a:cubicBezTo>
                  <a:cubicBezTo>
                    <a:pt x="96679" y="48790"/>
                    <a:pt x="96936" y="49419"/>
                    <a:pt x="97250" y="50028"/>
                  </a:cubicBezTo>
                  <a:cubicBezTo>
                    <a:pt x="98649" y="51462"/>
                    <a:pt x="99254" y="53492"/>
                    <a:pt x="98870" y="55457"/>
                  </a:cubicBezTo>
                  <a:cubicBezTo>
                    <a:pt x="98354" y="56688"/>
                    <a:pt x="97355" y="57652"/>
                    <a:pt x="96107" y="58124"/>
                  </a:cubicBezTo>
                  <a:lnTo>
                    <a:pt x="96107" y="58601"/>
                  </a:lnTo>
                  <a:lnTo>
                    <a:pt x="96869" y="59553"/>
                  </a:lnTo>
                  <a:lnTo>
                    <a:pt x="95917" y="60982"/>
                  </a:lnTo>
                  <a:lnTo>
                    <a:pt x="95917" y="62315"/>
                  </a:lnTo>
                  <a:cubicBezTo>
                    <a:pt x="95697" y="62927"/>
                    <a:pt x="95299" y="63457"/>
                    <a:pt x="94774" y="63839"/>
                  </a:cubicBezTo>
                  <a:cubicBezTo>
                    <a:pt x="95181" y="66316"/>
                    <a:pt x="93952" y="68775"/>
                    <a:pt x="91726" y="69935"/>
                  </a:cubicBezTo>
                  <a:cubicBezTo>
                    <a:pt x="89818" y="70627"/>
                    <a:pt x="87728" y="70627"/>
                    <a:pt x="85820" y="69935"/>
                  </a:cubicBezTo>
                  <a:cubicBezTo>
                    <a:pt x="85324" y="72029"/>
                    <a:pt x="84417" y="74004"/>
                    <a:pt x="83153" y="75746"/>
                  </a:cubicBezTo>
                  <a:cubicBezTo>
                    <a:pt x="81725" y="78032"/>
                    <a:pt x="81248" y="78889"/>
                    <a:pt x="82010" y="80413"/>
                  </a:cubicBezTo>
                  <a:cubicBezTo>
                    <a:pt x="82539" y="81617"/>
                    <a:pt x="81990" y="83022"/>
                    <a:pt x="80786" y="83550"/>
                  </a:cubicBezTo>
                  <a:cubicBezTo>
                    <a:pt x="80782" y="83552"/>
                    <a:pt x="80777" y="83554"/>
                    <a:pt x="80772" y="83556"/>
                  </a:cubicBezTo>
                  <a:lnTo>
                    <a:pt x="78962" y="84604"/>
                  </a:lnTo>
                  <a:close/>
                  <a:moveTo>
                    <a:pt x="142304" y="283391"/>
                  </a:moveTo>
                  <a:lnTo>
                    <a:pt x="61817" y="124704"/>
                  </a:lnTo>
                  <a:cubicBezTo>
                    <a:pt x="61239" y="123520"/>
                    <a:pt x="61729" y="122092"/>
                    <a:pt x="62913" y="121513"/>
                  </a:cubicBezTo>
                  <a:cubicBezTo>
                    <a:pt x="64096" y="120934"/>
                    <a:pt x="65525" y="121425"/>
                    <a:pt x="66104" y="122609"/>
                  </a:cubicBezTo>
                  <a:lnTo>
                    <a:pt x="141161" y="275866"/>
                  </a:lnTo>
                  <a:lnTo>
                    <a:pt x="66389" y="122704"/>
                  </a:lnTo>
                  <a:cubicBezTo>
                    <a:pt x="65811" y="121520"/>
                    <a:pt x="66301" y="120092"/>
                    <a:pt x="67485" y="119513"/>
                  </a:cubicBezTo>
                  <a:cubicBezTo>
                    <a:pt x="68668" y="118934"/>
                    <a:pt x="70097" y="119424"/>
                    <a:pt x="70676" y="120608"/>
                  </a:cubicBezTo>
                  <a:lnTo>
                    <a:pt x="147447" y="277676"/>
                  </a:lnTo>
                  <a:lnTo>
                    <a:pt x="142304" y="283391"/>
                  </a:lnTo>
                  <a:close/>
                  <a:moveTo>
                    <a:pt x="12383" y="119751"/>
                  </a:moveTo>
                  <a:cubicBezTo>
                    <a:pt x="11646" y="119747"/>
                    <a:pt x="10935" y="119477"/>
                    <a:pt x="10382" y="118989"/>
                  </a:cubicBezTo>
                  <a:cubicBezTo>
                    <a:pt x="8572" y="117465"/>
                    <a:pt x="9239" y="114608"/>
                    <a:pt x="10382" y="112131"/>
                  </a:cubicBezTo>
                  <a:cubicBezTo>
                    <a:pt x="15649" y="95693"/>
                    <a:pt x="23321" y="80126"/>
                    <a:pt x="33147" y="65935"/>
                  </a:cubicBezTo>
                  <a:lnTo>
                    <a:pt x="7144" y="12500"/>
                  </a:lnTo>
                  <a:lnTo>
                    <a:pt x="7144" y="11547"/>
                  </a:lnTo>
                  <a:cubicBezTo>
                    <a:pt x="7588" y="9798"/>
                    <a:pt x="8820" y="8355"/>
                    <a:pt x="10477" y="7642"/>
                  </a:cubicBezTo>
                  <a:cubicBezTo>
                    <a:pt x="11962" y="6978"/>
                    <a:pt x="13660" y="6978"/>
                    <a:pt x="15145" y="7642"/>
                  </a:cubicBezTo>
                  <a:lnTo>
                    <a:pt x="15811" y="7642"/>
                  </a:lnTo>
                  <a:lnTo>
                    <a:pt x="63818" y="106226"/>
                  </a:lnTo>
                  <a:cubicBezTo>
                    <a:pt x="64396" y="107410"/>
                    <a:pt x="63906" y="108837"/>
                    <a:pt x="62722" y="109417"/>
                  </a:cubicBezTo>
                  <a:cubicBezTo>
                    <a:pt x="61539" y="109996"/>
                    <a:pt x="60110" y="109505"/>
                    <a:pt x="59531" y="108321"/>
                  </a:cubicBezTo>
                  <a:lnTo>
                    <a:pt x="12478" y="12119"/>
                  </a:lnTo>
                  <a:lnTo>
                    <a:pt x="60103" y="109178"/>
                  </a:lnTo>
                  <a:cubicBezTo>
                    <a:pt x="60681" y="110362"/>
                    <a:pt x="60191" y="111790"/>
                    <a:pt x="59007" y="112369"/>
                  </a:cubicBezTo>
                  <a:cubicBezTo>
                    <a:pt x="57824" y="112948"/>
                    <a:pt x="56395" y="112458"/>
                    <a:pt x="55817" y="111274"/>
                  </a:cubicBezTo>
                  <a:lnTo>
                    <a:pt x="35528" y="70793"/>
                  </a:lnTo>
                  <a:cubicBezTo>
                    <a:pt x="26554" y="83999"/>
                    <a:pt x="19469" y="98393"/>
                    <a:pt x="14478" y="113560"/>
                  </a:cubicBezTo>
                  <a:lnTo>
                    <a:pt x="14478" y="114893"/>
                  </a:lnTo>
                  <a:cubicBezTo>
                    <a:pt x="15093" y="115059"/>
                    <a:pt x="15610" y="115473"/>
                    <a:pt x="15907" y="116036"/>
                  </a:cubicBezTo>
                  <a:cubicBezTo>
                    <a:pt x="16520" y="117140"/>
                    <a:pt x="16123" y="118532"/>
                    <a:pt x="15019" y="119145"/>
                  </a:cubicBezTo>
                  <a:cubicBezTo>
                    <a:pt x="14998" y="119157"/>
                    <a:pt x="14976" y="119168"/>
                    <a:pt x="14954" y="119180"/>
                  </a:cubicBezTo>
                  <a:cubicBezTo>
                    <a:pt x="14161" y="119590"/>
                    <a:pt x="13275" y="119787"/>
                    <a:pt x="12383" y="119751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/>
            </a:p>
          </p:txBody>
        </p:sp>
        <p:sp>
          <p:nvSpPr>
            <p:cNvPr id="1026" name="Freeform: Shape 1025">
              <a:extLst>
                <a:ext uri="{FF2B5EF4-FFF2-40B4-BE49-F238E27FC236}">
                  <a16:creationId xmlns:a16="http://schemas.microsoft.com/office/drawing/2014/main" id="{9C79963F-E62D-4ED1-9A53-C247A64DD0E9}"/>
                </a:ext>
              </a:extLst>
            </p:cNvPr>
            <p:cNvSpPr/>
            <p:nvPr/>
          </p:nvSpPr>
          <p:spPr>
            <a:xfrm>
              <a:off x="9178212" y="3573679"/>
              <a:ext cx="57150" cy="104775"/>
            </a:xfrm>
            <a:custGeom>
              <a:avLst/>
              <a:gdLst>
                <a:gd name="connsiteX0" fmla="*/ 42750 w 57150"/>
                <a:gd name="connsiteY0" fmla="*/ 105727 h 104775"/>
                <a:gd name="connsiteX1" fmla="*/ 41988 w 57150"/>
                <a:gd name="connsiteY1" fmla="*/ 105727 h 104775"/>
                <a:gd name="connsiteX2" fmla="*/ 34082 w 57150"/>
                <a:gd name="connsiteY2" fmla="*/ 91250 h 104775"/>
                <a:gd name="connsiteX3" fmla="*/ 25319 w 57150"/>
                <a:gd name="connsiteY3" fmla="*/ 80772 h 104775"/>
                <a:gd name="connsiteX4" fmla="*/ 7222 w 57150"/>
                <a:gd name="connsiteY4" fmla="*/ 54959 h 104775"/>
                <a:gd name="connsiteX5" fmla="*/ 12080 w 57150"/>
                <a:gd name="connsiteY5" fmla="*/ 23717 h 104775"/>
                <a:gd name="connsiteX6" fmla="*/ 15890 w 57150"/>
                <a:gd name="connsiteY6" fmla="*/ 7144 h 104775"/>
                <a:gd name="connsiteX7" fmla="*/ 20652 w 57150"/>
                <a:gd name="connsiteY7" fmla="*/ 7144 h 104775"/>
                <a:gd name="connsiteX8" fmla="*/ 16652 w 57150"/>
                <a:gd name="connsiteY8" fmla="*/ 24670 h 104775"/>
                <a:gd name="connsiteX9" fmla="*/ 11889 w 57150"/>
                <a:gd name="connsiteY9" fmla="*/ 53816 h 104775"/>
                <a:gd name="connsiteX10" fmla="*/ 28653 w 57150"/>
                <a:gd name="connsiteY10" fmla="*/ 77057 h 104775"/>
                <a:gd name="connsiteX11" fmla="*/ 38178 w 57150"/>
                <a:gd name="connsiteY11" fmla="*/ 89630 h 104775"/>
                <a:gd name="connsiteX12" fmla="*/ 42274 w 57150"/>
                <a:gd name="connsiteY12" fmla="*/ 100679 h 104775"/>
                <a:gd name="connsiteX13" fmla="*/ 44846 w 57150"/>
                <a:gd name="connsiteY13" fmla="*/ 95917 h 104775"/>
                <a:gd name="connsiteX14" fmla="*/ 46179 w 57150"/>
                <a:gd name="connsiteY14" fmla="*/ 91631 h 104775"/>
                <a:gd name="connsiteX15" fmla="*/ 38369 w 57150"/>
                <a:gd name="connsiteY15" fmla="*/ 80391 h 104775"/>
                <a:gd name="connsiteX16" fmla="*/ 38369 w 57150"/>
                <a:gd name="connsiteY16" fmla="*/ 79343 h 104775"/>
                <a:gd name="connsiteX17" fmla="*/ 43322 w 57150"/>
                <a:gd name="connsiteY17" fmla="*/ 56007 h 104775"/>
                <a:gd name="connsiteX18" fmla="*/ 44750 w 57150"/>
                <a:gd name="connsiteY18" fmla="*/ 51435 h 104775"/>
                <a:gd name="connsiteX19" fmla="*/ 49322 w 57150"/>
                <a:gd name="connsiteY19" fmla="*/ 52769 h 104775"/>
                <a:gd name="connsiteX20" fmla="*/ 47894 w 57150"/>
                <a:gd name="connsiteY20" fmla="*/ 57340 h 104775"/>
                <a:gd name="connsiteX21" fmla="*/ 43226 w 57150"/>
                <a:gd name="connsiteY21" fmla="*/ 78772 h 104775"/>
                <a:gd name="connsiteX22" fmla="*/ 49989 w 57150"/>
                <a:gd name="connsiteY22" fmla="*/ 88297 h 104775"/>
                <a:gd name="connsiteX23" fmla="*/ 51894 w 57150"/>
                <a:gd name="connsiteY23" fmla="*/ 91440 h 104775"/>
                <a:gd name="connsiteX24" fmla="*/ 51894 w 57150"/>
                <a:gd name="connsiteY24" fmla="*/ 92393 h 104775"/>
                <a:gd name="connsiteX25" fmla="*/ 51132 w 57150"/>
                <a:gd name="connsiteY25" fmla="*/ 93345 h 104775"/>
                <a:gd name="connsiteX26" fmla="*/ 49894 w 57150"/>
                <a:gd name="connsiteY26" fmla="*/ 96964 h 104775"/>
                <a:gd name="connsiteX27" fmla="*/ 42750 w 57150"/>
                <a:gd name="connsiteY27" fmla="*/ 105727 h 104775"/>
                <a:gd name="connsiteX28" fmla="*/ 42750 w 57150"/>
                <a:gd name="connsiteY28" fmla="*/ 28385 h 104775"/>
                <a:gd name="connsiteX29" fmla="*/ 36940 w 57150"/>
                <a:gd name="connsiteY29" fmla="*/ 22574 h 104775"/>
                <a:gd name="connsiteX30" fmla="*/ 40369 w 57150"/>
                <a:gd name="connsiteY30" fmla="*/ 19336 h 104775"/>
                <a:gd name="connsiteX31" fmla="*/ 45989 w 57150"/>
                <a:gd name="connsiteY31" fmla="*/ 24955 h 104775"/>
                <a:gd name="connsiteX32" fmla="*/ 42750 w 57150"/>
                <a:gd name="connsiteY32" fmla="*/ 28385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7150" h="104775">
                  <a:moveTo>
                    <a:pt x="42750" y="105727"/>
                  </a:moveTo>
                  <a:lnTo>
                    <a:pt x="41988" y="105727"/>
                  </a:lnTo>
                  <a:cubicBezTo>
                    <a:pt x="38845" y="105727"/>
                    <a:pt x="36940" y="102013"/>
                    <a:pt x="34082" y="91250"/>
                  </a:cubicBezTo>
                  <a:cubicBezTo>
                    <a:pt x="31680" y="87354"/>
                    <a:pt x="28729" y="83826"/>
                    <a:pt x="25319" y="80772"/>
                  </a:cubicBezTo>
                  <a:cubicBezTo>
                    <a:pt x="17108" y="73922"/>
                    <a:pt x="10863" y="65014"/>
                    <a:pt x="7222" y="54959"/>
                  </a:cubicBezTo>
                  <a:cubicBezTo>
                    <a:pt x="6752" y="44327"/>
                    <a:pt x="8403" y="33706"/>
                    <a:pt x="12080" y="23717"/>
                  </a:cubicBezTo>
                  <a:cubicBezTo>
                    <a:pt x="13849" y="18319"/>
                    <a:pt x="15124" y="12772"/>
                    <a:pt x="15890" y="7144"/>
                  </a:cubicBezTo>
                  <a:lnTo>
                    <a:pt x="20652" y="7144"/>
                  </a:lnTo>
                  <a:cubicBezTo>
                    <a:pt x="19865" y="13097"/>
                    <a:pt x="18526" y="18964"/>
                    <a:pt x="16652" y="24670"/>
                  </a:cubicBezTo>
                  <a:cubicBezTo>
                    <a:pt x="13207" y="33989"/>
                    <a:pt x="11590" y="43885"/>
                    <a:pt x="11889" y="53816"/>
                  </a:cubicBezTo>
                  <a:cubicBezTo>
                    <a:pt x="15456" y="62837"/>
                    <a:pt x="21218" y="70826"/>
                    <a:pt x="28653" y="77057"/>
                  </a:cubicBezTo>
                  <a:cubicBezTo>
                    <a:pt x="32654" y="80553"/>
                    <a:pt x="35892" y="84830"/>
                    <a:pt x="38178" y="89630"/>
                  </a:cubicBezTo>
                  <a:cubicBezTo>
                    <a:pt x="40559" y="98584"/>
                    <a:pt x="41798" y="100394"/>
                    <a:pt x="42274" y="100679"/>
                  </a:cubicBezTo>
                  <a:cubicBezTo>
                    <a:pt x="42750" y="100965"/>
                    <a:pt x="43988" y="100108"/>
                    <a:pt x="44846" y="95917"/>
                  </a:cubicBezTo>
                  <a:cubicBezTo>
                    <a:pt x="45109" y="94438"/>
                    <a:pt x="45557" y="92997"/>
                    <a:pt x="46179" y="91631"/>
                  </a:cubicBezTo>
                  <a:cubicBezTo>
                    <a:pt x="42859" y="88437"/>
                    <a:pt x="40204" y="84617"/>
                    <a:pt x="38369" y="80391"/>
                  </a:cubicBezTo>
                  <a:lnTo>
                    <a:pt x="38369" y="79343"/>
                  </a:lnTo>
                  <a:cubicBezTo>
                    <a:pt x="38880" y="71366"/>
                    <a:pt x="40549" y="63505"/>
                    <a:pt x="43322" y="56007"/>
                  </a:cubicBezTo>
                  <a:lnTo>
                    <a:pt x="44750" y="51435"/>
                  </a:lnTo>
                  <a:lnTo>
                    <a:pt x="49322" y="52769"/>
                  </a:lnTo>
                  <a:lnTo>
                    <a:pt x="47894" y="57340"/>
                  </a:lnTo>
                  <a:cubicBezTo>
                    <a:pt x="45365" y="64238"/>
                    <a:pt x="43795" y="71448"/>
                    <a:pt x="43226" y="78772"/>
                  </a:cubicBezTo>
                  <a:cubicBezTo>
                    <a:pt x="44846" y="82353"/>
                    <a:pt x="47132" y="85592"/>
                    <a:pt x="49989" y="88297"/>
                  </a:cubicBezTo>
                  <a:cubicBezTo>
                    <a:pt x="51037" y="89345"/>
                    <a:pt x="51894" y="90107"/>
                    <a:pt x="51894" y="91440"/>
                  </a:cubicBezTo>
                  <a:lnTo>
                    <a:pt x="51894" y="92393"/>
                  </a:lnTo>
                  <a:lnTo>
                    <a:pt x="51132" y="93345"/>
                  </a:lnTo>
                  <a:cubicBezTo>
                    <a:pt x="50479" y="94456"/>
                    <a:pt x="50058" y="95686"/>
                    <a:pt x="49894" y="96964"/>
                  </a:cubicBezTo>
                  <a:cubicBezTo>
                    <a:pt x="49513" y="100489"/>
                    <a:pt x="48370" y="105727"/>
                    <a:pt x="42750" y="105727"/>
                  </a:cubicBezTo>
                  <a:close/>
                  <a:moveTo>
                    <a:pt x="42750" y="28385"/>
                  </a:moveTo>
                  <a:cubicBezTo>
                    <a:pt x="42750" y="28385"/>
                    <a:pt x="39321" y="25146"/>
                    <a:pt x="36940" y="22574"/>
                  </a:cubicBezTo>
                  <a:lnTo>
                    <a:pt x="40369" y="19336"/>
                  </a:lnTo>
                  <a:cubicBezTo>
                    <a:pt x="42750" y="21812"/>
                    <a:pt x="45989" y="24955"/>
                    <a:pt x="45989" y="24955"/>
                  </a:cubicBezTo>
                  <a:lnTo>
                    <a:pt x="42750" y="28385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/>
            </a:p>
          </p:txBody>
        </p:sp>
        <p:sp>
          <p:nvSpPr>
            <p:cNvPr id="1027" name="Freeform: Shape 1026">
              <a:extLst>
                <a:ext uri="{FF2B5EF4-FFF2-40B4-BE49-F238E27FC236}">
                  <a16:creationId xmlns:a16="http://schemas.microsoft.com/office/drawing/2014/main" id="{A9ACC6EF-C3EE-4DE2-AEC3-BB1A07408098}"/>
                </a:ext>
              </a:extLst>
            </p:cNvPr>
            <p:cNvSpPr/>
            <p:nvPr/>
          </p:nvSpPr>
          <p:spPr>
            <a:xfrm>
              <a:off x="9174956" y="3492657"/>
              <a:ext cx="57150" cy="123825"/>
            </a:xfrm>
            <a:custGeom>
              <a:avLst/>
              <a:gdLst>
                <a:gd name="connsiteX0" fmla="*/ 39910 w 57150"/>
                <a:gd name="connsiteY0" fmla="*/ 118074 h 123825"/>
                <a:gd name="connsiteX1" fmla="*/ 30385 w 57150"/>
                <a:gd name="connsiteY1" fmla="*/ 107406 h 123825"/>
                <a:gd name="connsiteX2" fmla="*/ 20860 w 57150"/>
                <a:gd name="connsiteY2" fmla="*/ 92070 h 123825"/>
                <a:gd name="connsiteX3" fmla="*/ 16669 w 57150"/>
                <a:gd name="connsiteY3" fmla="*/ 84831 h 123825"/>
                <a:gd name="connsiteX4" fmla="*/ 7144 w 57150"/>
                <a:gd name="connsiteY4" fmla="*/ 65781 h 123825"/>
                <a:gd name="connsiteX5" fmla="*/ 32766 w 57150"/>
                <a:gd name="connsiteY5" fmla="*/ 12822 h 123825"/>
                <a:gd name="connsiteX6" fmla="*/ 35719 w 57150"/>
                <a:gd name="connsiteY6" fmla="*/ 8346 h 123825"/>
                <a:gd name="connsiteX7" fmla="*/ 38967 w 57150"/>
                <a:gd name="connsiteY7" fmla="*/ 7457 h 123825"/>
                <a:gd name="connsiteX8" fmla="*/ 39856 w 57150"/>
                <a:gd name="connsiteY8" fmla="*/ 10705 h 123825"/>
                <a:gd name="connsiteX9" fmla="*/ 39719 w 57150"/>
                <a:gd name="connsiteY9" fmla="*/ 10917 h 123825"/>
                <a:gd name="connsiteX10" fmla="*/ 36671 w 57150"/>
                <a:gd name="connsiteY10" fmla="*/ 15489 h 123825"/>
                <a:gd name="connsiteX11" fmla="*/ 11906 w 57150"/>
                <a:gd name="connsiteY11" fmla="*/ 65781 h 123825"/>
                <a:gd name="connsiteX12" fmla="*/ 20384 w 57150"/>
                <a:gd name="connsiteY12" fmla="*/ 82069 h 123825"/>
                <a:gd name="connsiteX13" fmla="*/ 25432 w 57150"/>
                <a:gd name="connsiteY13" fmla="*/ 89308 h 123825"/>
                <a:gd name="connsiteX14" fmla="*/ 34957 w 57150"/>
                <a:gd name="connsiteY14" fmla="*/ 105120 h 123825"/>
                <a:gd name="connsiteX15" fmla="*/ 40196 w 57150"/>
                <a:gd name="connsiteY15" fmla="*/ 113311 h 123825"/>
                <a:gd name="connsiteX16" fmla="*/ 44006 w 57150"/>
                <a:gd name="connsiteY16" fmla="*/ 109215 h 123825"/>
                <a:gd name="connsiteX17" fmla="*/ 47149 w 57150"/>
                <a:gd name="connsiteY17" fmla="*/ 105501 h 123825"/>
                <a:gd name="connsiteX18" fmla="*/ 50292 w 57150"/>
                <a:gd name="connsiteY18" fmla="*/ 106739 h 123825"/>
                <a:gd name="connsiteX19" fmla="*/ 49054 w 57150"/>
                <a:gd name="connsiteY19" fmla="*/ 109882 h 123825"/>
                <a:gd name="connsiteX20" fmla="*/ 48101 w 57150"/>
                <a:gd name="connsiteY20" fmla="*/ 111597 h 123825"/>
                <a:gd name="connsiteX21" fmla="*/ 40291 w 57150"/>
                <a:gd name="connsiteY21" fmla="*/ 118169 h 123825"/>
                <a:gd name="connsiteX22" fmla="*/ 39910 w 57150"/>
                <a:gd name="connsiteY22" fmla="*/ 118074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7150" h="123825">
                  <a:moveTo>
                    <a:pt x="39910" y="118074"/>
                  </a:moveTo>
                  <a:cubicBezTo>
                    <a:pt x="36290" y="118074"/>
                    <a:pt x="34100" y="113978"/>
                    <a:pt x="30385" y="107406"/>
                  </a:cubicBezTo>
                  <a:cubicBezTo>
                    <a:pt x="27521" y="102107"/>
                    <a:pt x="24340" y="96986"/>
                    <a:pt x="20860" y="92070"/>
                  </a:cubicBezTo>
                  <a:lnTo>
                    <a:pt x="16669" y="84831"/>
                  </a:lnTo>
                  <a:cubicBezTo>
                    <a:pt x="10763" y="76640"/>
                    <a:pt x="7144" y="71687"/>
                    <a:pt x="7144" y="65781"/>
                  </a:cubicBezTo>
                  <a:cubicBezTo>
                    <a:pt x="7144" y="50065"/>
                    <a:pt x="23813" y="25872"/>
                    <a:pt x="32766" y="12822"/>
                  </a:cubicBezTo>
                  <a:lnTo>
                    <a:pt x="35719" y="8346"/>
                  </a:lnTo>
                  <a:cubicBezTo>
                    <a:pt x="36370" y="7203"/>
                    <a:pt x="37825" y="6805"/>
                    <a:pt x="38967" y="7457"/>
                  </a:cubicBezTo>
                  <a:cubicBezTo>
                    <a:pt x="40109" y="8109"/>
                    <a:pt x="40507" y="9563"/>
                    <a:pt x="39856" y="10705"/>
                  </a:cubicBezTo>
                  <a:cubicBezTo>
                    <a:pt x="39814" y="10778"/>
                    <a:pt x="39768" y="10849"/>
                    <a:pt x="39719" y="10917"/>
                  </a:cubicBezTo>
                  <a:lnTo>
                    <a:pt x="36671" y="15489"/>
                  </a:lnTo>
                  <a:cubicBezTo>
                    <a:pt x="28670" y="27205"/>
                    <a:pt x="12002" y="51494"/>
                    <a:pt x="11906" y="65781"/>
                  </a:cubicBezTo>
                  <a:cubicBezTo>
                    <a:pt x="11906" y="70163"/>
                    <a:pt x="14859" y="74449"/>
                    <a:pt x="20384" y="82069"/>
                  </a:cubicBezTo>
                  <a:lnTo>
                    <a:pt x="25432" y="89308"/>
                  </a:lnTo>
                  <a:cubicBezTo>
                    <a:pt x="28918" y="94385"/>
                    <a:pt x="32099" y="99662"/>
                    <a:pt x="34957" y="105120"/>
                  </a:cubicBezTo>
                  <a:cubicBezTo>
                    <a:pt x="36222" y="108129"/>
                    <a:pt x="37994" y="110900"/>
                    <a:pt x="40196" y="113311"/>
                  </a:cubicBezTo>
                  <a:cubicBezTo>
                    <a:pt x="41815" y="113311"/>
                    <a:pt x="42767" y="111597"/>
                    <a:pt x="44006" y="109215"/>
                  </a:cubicBezTo>
                  <a:cubicBezTo>
                    <a:pt x="44607" y="107659"/>
                    <a:pt x="45714" y="106351"/>
                    <a:pt x="47149" y="105501"/>
                  </a:cubicBezTo>
                  <a:cubicBezTo>
                    <a:pt x="48359" y="104975"/>
                    <a:pt x="49766" y="105529"/>
                    <a:pt x="50292" y="106739"/>
                  </a:cubicBezTo>
                  <a:cubicBezTo>
                    <a:pt x="50818" y="107948"/>
                    <a:pt x="50264" y="109356"/>
                    <a:pt x="49054" y="109882"/>
                  </a:cubicBezTo>
                  <a:lnTo>
                    <a:pt x="48101" y="111597"/>
                  </a:lnTo>
                  <a:cubicBezTo>
                    <a:pt x="46991" y="115115"/>
                    <a:pt x="43947" y="117675"/>
                    <a:pt x="40291" y="118169"/>
                  </a:cubicBezTo>
                  <a:lnTo>
                    <a:pt x="39910" y="118074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/>
            </a:p>
          </p:txBody>
        </p:sp>
        <p:sp>
          <p:nvSpPr>
            <p:cNvPr id="1028" name="Freeform: Shape 1027">
              <a:extLst>
                <a:ext uri="{FF2B5EF4-FFF2-40B4-BE49-F238E27FC236}">
                  <a16:creationId xmlns:a16="http://schemas.microsoft.com/office/drawing/2014/main" id="{07F8A576-03AF-47FD-9BA4-E3E9B7E384C9}"/>
                </a:ext>
              </a:extLst>
            </p:cNvPr>
            <p:cNvSpPr/>
            <p:nvPr/>
          </p:nvSpPr>
          <p:spPr>
            <a:xfrm>
              <a:off x="9205878" y="3549485"/>
              <a:ext cx="85725" cy="85725"/>
            </a:xfrm>
            <a:custGeom>
              <a:avLst/>
              <a:gdLst>
                <a:gd name="connsiteX0" fmla="*/ 84711 w 85725"/>
                <a:gd name="connsiteY0" fmla="*/ 85630 h 85725"/>
                <a:gd name="connsiteX1" fmla="*/ 75758 w 85725"/>
                <a:gd name="connsiteY1" fmla="*/ 84487 h 85725"/>
                <a:gd name="connsiteX2" fmla="*/ 75758 w 85725"/>
                <a:gd name="connsiteY2" fmla="*/ 79724 h 85725"/>
                <a:gd name="connsiteX3" fmla="*/ 86616 w 85725"/>
                <a:gd name="connsiteY3" fmla="*/ 81439 h 85725"/>
                <a:gd name="connsiteX4" fmla="*/ 84711 w 85725"/>
                <a:gd name="connsiteY4" fmla="*/ 85630 h 85725"/>
                <a:gd name="connsiteX5" fmla="*/ 52422 w 85725"/>
                <a:gd name="connsiteY5" fmla="*/ 85439 h 85725"/>
                <a:gd name="connsiteX6" fmla="*/ 49564 w 85725"/>
                <a:gd name="connsiteY6" fmla="*/ 81629 h 85725"/>
                <a:gd name="connsiteX7" fmla="*/ 66614 w 85725"/>
                <a:gd name="connsiteY7" fmla="*/ 79343 h 85725"/>
                <a:gd name="connsiteX8" fmla="*/ 70138 w 85725"/>
                <a:gd name="connsiteY8" fmla="*/ 79343 h 85725"/>
                <a:gd name="connsiteX9" fmla="*/ 70138 w 85725"/>
                <a:gd name="connsiteY9" fmla="*/ 84106 h 85725"/>
                <a:gd name="connsiteX10" fmla="*/ 66804 w 85725"/>
                <a:gd name="connsiteY10" fmla="*/ 84106 h 85725"/>
                <a:gd name="connsiteX11" fmla="*/ 52422 w 85725"/>
                <a:gd name="connsiteY11" fmla="*/ 85439 h 85725"/>
                <a:gd name="connsiteX12" fmla="*/ 16989 w 85725"/>
                <a:gd name="connsiteY12" fmla="*/ 78962 h 85725"/>
                <a:gd name="connsiteX13" fmla="*/ 8702 w 85725"/>
                <a:gd name="connsiteY13" fmla="*/ 76676 h 85725"/>
                <a:gd name="connsiteX14" fmla="*/ 7749 w 85725"/>
                <a:gd name="connsiteY14" fmla="*/ 65818 h 85725"/>
                <a:gd name="connsiteX15" fmla="*/ 11274 w 85725"/>
                <a:gd name="connsiteY15" fmla="*/ 58484 h 85725"/>
                <a:gd name="connsiteX16" fmla="*/ 14798 w 85725"/>
                <a:gd name="connsiteY16" fmla="*/ 51435 h 85725"/>
                <a:gd name="connsiteX17" fmla="*/ 17179 w 85725"/>
                <a:gd name="connsiteY17" fmla="*/ 46387 h 85725"/>
                <a:gd name="connsiteX18" fmla="*/ 19751 w 85725"/>
                <a:gd name="connsiteY18" fmla="*/ 42577 h 85725"/>
                <a:gd name="connsiteX19" fmla="*/ 23847 w 85725"/>
                <a:gd name="connsiteY19" fmla="*/ 37243 h 85725"/>
                <a:gd name="connsiteX20" fmla="*/ 27276 w 85725"/>
                <a:gd name="connsiteY20" fmla="*/ 29623 h 85725"/>
                <a:gd name="connsiteX21" fmla="*/ 29085 w 85725"/>
                <a:gd name="connsiteY21" fmla="*/ 27908 h 85725"/>
                <a:gd name="connsiteX22" fmla="*/ 37848 w 85725"/>
                <a:gd name="connsiteY22" fmla="*/ 16669 h 85725"/>
                <a:gd name="connsiteX23" fmla="*/ 40896 w 85725"/>
                <a:gd name="connsiteY23" fmla="*/ 20384 h 85725"/>
                <a:gd name="connsiteX24" fmla="*/ 33086 w 85725"/>
                <a:gd name="connsiteY24" fmla="*/ 29909 h 85725"/>
                <a:gd name="connsiteX25" fmla="*/ 31562 w 85725"/>
                <a:gd name="connsiteY25" fmla="*/ 31909 h 85725"/>
                <a:gd name="connsiteX26" fmla="*/ 34324 w 85725"/>
                <a:gd name="connsiteY26" fmla="*/ 35433 h 85725"/>
                <a:gd name="connsiteX27" fmla="*/ 40801 w 85725"/>
                <a:gd name="connsiteY27" fmla="*/ 50387 h 85725"/>
                <a:gd name="connsiteX28" fmla="*/ 42135 w 85725"/>
                <a:gd name="connsiteY28" fmla="*/ 55912 h 85725"/>
                <a:gd name="connsiteX29" fmla="*/ 44516 w 85725"/>
                <a:gd name="connsiteY29" fmla="*/ 54769 h 85725"/>
                <a:gd name="connsiteX30" fmla="*/ 52422 w 85725"/>
                <a:gd name="connsiteY30" fmla="*/ 47720 h 85725"/>
                <a:gd name="connsiteX31" fmla="*/ 61947 w 85725"/>
                <a:gd name="connsiteY31" fmla="*/ 44101 h 85725"/>
                <a:gd name="connsiteX32" fmla="*/ 63852 w 85725"/>
                <a:gd name="connsiteY32" fmla="*/ 44101 h 85725"/>
                <a:gd name="connsiteX33" fmla="*/ 67947 w 85725"/>
                <a:gd name="connsiteY33" fmla="*/ 45720 h 85725"/>
                <a:gd name="connsiteX34" fmla="*/ 68709 w 85725"/>
                <a:gd name="connsiteY34" fmla="*/ 47339 h 85725"/>
                <a:gd name="connsiteX35" fmla="*/ 71729 w 85725"/>
                <a:gd name="connsiteY35" fmla="*/ 51802 h 85725"/>
                <a:gd name="connsiteX36" fmla="*/ 71567 w 85725"/>
                <a:gd name="connsiteY36" fmla="*/ 52388 h 85725"/>
                <a:gd name="connsiteX37" fmla="*/ 72329 w 85725"/>
                <a:gd name="connsiteY37" fmla="*/ 55721 h 85725"/>
                <a:gd name="connsiteX38" fmla="*/ 72329 w 85725"/>
                <a:gd name="connsiteY38" fmla="*/ 56674 h 85725"/>
                <a:gd name="connsiteX39" fmla="*/ 72329 w 85725"/>
                <a:gd name="connsiteY39" fmla="*/ 57722 h 85725"/>
                <a:gd name="connsiteX40" fmla="*/ 69757 w 85725"/>
                <a:gd name="connsiteY40" fmla="*/ 64103 h 85725"/>
                <a:gd name="connsiteX41" fmla="*/ 66519 w 85725"/>
                <a:gd name="connsiteY41" fmla="*/ 64770 h 85725"/>
                <a:gd name="connsiteX42" fmla="*/ 64328 w 85725"/>
                <a:gd name="connsiteY42" fmla="*/ 62960 h 85725"/>
                <a:gd name="connsiteX43" fmla="*/ 61661 w 85725"/>
                <a:gd name="connsiteY43" fmla="*/ 64389 h 85725"/>
                <a:gd name="connsiteX44" fmla="*/ 56136 w 85725"/>
                <a:gd name="connsiteY44" fmla="*/ 65246 h 85725"/>
                <a:gd name="connsiteX45" fmla="*/ 54708 w 85725"/>
                <a:gd name="connsiteY45" fmla="*/ 65246 h 85725"/>
                <a:gd name="connsiteX46" fmla="*/ 31181 w 85725"/>
                <a:gd name="connsiteY46" fmla="*/ 76867 h 85725"/>
                <a:gd name="connsiteX47" fmla="*/ 19846 w 85725"/>
                <a:gd name="connsiteY47" fmla="*/ 78486 h 85725"/>
                <a:gd name="connsiteX48" fmla="*/ 16989 w 85725"/>
                <a:gd name="connsiteY48" fmla="*/ 78962 h 85725"/>
                <a:gd name="connsiteX49" fmla="*/ 12798 w 85725"/>
                <a:gd name="connsiteY49" fmla="*/ 73819 h 85725"/>
                <a:gd name="connsiteX50" fmla="*/ 19560 w 85725"/>
                <a:gd name="connsiteY50" fmla="*/ 73819 h 85725"/>
                <a:gd name="connsiteX51" fmla="*/ 30038 w 85725"/>
                <a:gd name="connsiteY51" fmla="*/ 72390 h 85725"/>
                <a:gd name="connsiteX52" fmla="*/ 52422 w 85725"/>
                <a:gd name="connsiteY52" fmla="*/ 61722 h 85725"/>
                <a:gd name="connsiteX53" fmla="*/ 56327 w 85725"/>
                <a:gd name="connsiteY53" fmla="*/ 60865 h 85725"/>
                <a:gd name="connsiteX54" fmla="*/ 60232 w 85725"/>
                <a:gd name="connsiteY54" fmla="*/ 60389 h 85725"/>
                <a:gd name="connsiteX55" fmla="*/ 61947 w 85725"/>
                <a:gd name="connsiteY55" fmla="*/ 59436 h 85725"/>
                <a:gd name="connsiteX56" fmla="*/ 64804 w 85725"/>
                <a:gd name="connsiteY56" fmla="*/ 58388 h 85725"/>
                <a:gd name="connsiteX57" fmla="*/ 65757 w 85725"/>
                <a:gd name="connsiteY57" fmla="*/ 58388 h 85725"/>
                <a:gd name="connsiteX58" fmla="*/ 62423 w 85725"/>
                <a:gd name="connsiteY58" fmla="*/ 57531 h 85725"/>
                <a:gd name="connsiteX59" fmla="*/ 67947 w 85725"/>
                <a:gd name="connsiteY59" fmla="*/ 54769 h 85725"/>
                <a:gd name="connsiteX60" fmla="*/ 67947 w 85725"/>
                <a:gd name="connsiteY60" fmla="*/ 54197 h 85725"/>
                <a:gd name="connsiteX61" fmla="*/ 66900 w 85725"/>
                <a:gd name="connsiteY61" fmla="*/ 52959 h 85725"/>
                <a:gd name="connsiteX62" fmla="*/ 67566 w 85725"/>
                <a:gd name="connsiteY62" fmla="*/ 51626 h 85725"/>
                <a:gd name="connsiteX63" fmla="*/ 63947 w 85725"/>
                <a:gd name="connsiteY63" fmla="*/ 51626 h 85725"/>
                <a:gd name="connsiteX64" fmla="*/ 64518 w 85725"/>
                <a:gd name="connsiteY64" fmla="*/ 48863 h 85725"/>
                <a:gd name="connsiteX65" fmla="*/ 61947 w 85725"/>
                <a:gd name="connsiteY65" fmla="*/ 48863 h 85725"/>
                <a:gd name="connsiteX66" fmla="*/ 56232 w 85725"/>
                <a:gd name="connsiteY66" fmla="*/ 50578 h 85725"/>
                <a:gd name="connsiteX67" fmla="*/ 39277 w 85725"/>
                <a:gd name="connsiteY67" fmla="*/ 61817 h 85725"/>
                <a:gd name="connsiteX68" fmla="*/ 31848 w 85725"/>
                <a:gd name="connsiteY68" fmla="*/ 61817 h 85725"/>
                <a:gd name="connsiteX69" fmla="*/ 22323 w 85725"/>
                <a:gd name="connsiteY69" fmla="*/ 61246 h 85725"/>
                <a:gd name="connsiteX70" fmla="*/ 29562 w 85725"/>
                <a:gd name="connsiteY70" fmla="*/ 57341 h 85725"/>
                <a:gd name="connsiteX71" fmla="*/ 34991 w 85725"/>
                <a:gd name="connsiteY71" fmla="*/ 51435 h 85725"/>
                <a:gd name="connsiteX72" fmla="*/ 35658 w 85725"/>
                <a:gd name="connsiteY72" fmla="*/ 50292 h 85725"/>
                <a:gd name="connsiteX73" fmla="*/ 28990 w 85725"/>
                <a:gd name="connsiteY73" fmla="*/ 36766 h 85725"/>
                <a:gd name="connsiteX74" fmla="*/ 28038 w 85725"/>
                <a:gd name="connsiteY74" fmla="*/ 38291 h 85725"/>
                <a:gd name="connsiteX75" fmla="*/ 23847 w 85725"/>
                <a:gd name="connsiteY75" fmla="*/ 45244 h 85725"/>
                <a:gd name="connsiteX76" fmla="*/ 21370 w 85725"/>
                <a:gd name="connsiteY76" fmla="*/ 48863 h 85725"/>
                <a:gd name="connsiteX77" fmla="*/ 19370 w 85725"/>
                <a:gd name="connsiteY77" fmla="*/ 53245 h 85725"/>
                <a:gd name="connsiteX78" fmla="*/ 15369 w 85725"/>
                <a:gd name="connsiteY78" fmla="*/ 61151 h 85725"/>
                <a:gd name="connsiteX79" fmla="*/ 12512 w 85725"/>
                <a:gd name="connsiteY79" fmla="*/ 66961 h 85725"/>
                <a:gd name="connsiteX80" fmla="*/ 12512 w 85725"/>
                <a:gd name="connsiteY80" fmla="*/ 73724 h 85725"/>
                <a:gd name="connsiteX81" fmla="*/ 12798 w 85725"/>
                <a:gd name="connsiteY81" fmla="*/ 73819 h 85725"/>
                <a:gd name="connsiteX82" fmla="*/ 44611 w 85725"/>
                <a:gd name="connsiteY82" fmla="*/ 18002 h 85725"/>
                <a:gd name="connsiteX83" fmla="*/ 42897 w 85725"/>
                <a:gd name="connsiteY83" fmla="*/ 13526 h 85725"/>
                <a:gd name="connsiteX84" fmla="*/ 55755 w 85725"/>
                <a:gd name="connsiteY84" fmla="*/ 7144 h 85725"/>
                <a:gd name="connsiteX85" fmla="*/ 60042 w 85725"/>
                <a:gd name="connsiteY85" fmla="*/ 9334 h 85725"/>
                <a:gd name="connsiteX86" fmla="*/ 44611 w 85725"/>
                <a:gd name="connsiteY86" fmla="*/ 18002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85725" h="85725">
                  <a:moveTo>
                    <a:pt x="84711" y="85630"/>
                  </a:moveTo>
                  <a:cubicBezTo>
                    <a:pt x="81759" y="85033"/>
                    <a:pt x="78766" y="84652"/>
                    <a:pt x="75758" y="84487"/>
                  </a:cubicBezTo>
                  <a:lnTo>
                    <a:pt x="75758" y="79724"/>
                  </a:lnTo>
                  <a:cubicBezTo>
                    <a:pt x="79451" y="79643"/>
                    <a:pt x="83128" y="80224"/>
                    <a:pt x="86616" y="81439"/>
                  </a:cubicBezTo>
                  <a:lnTo>
                    <a:pt x="84711" y="85630"/>
                  </a:lnTo>
                  <a:close/>
                  <a:moveTo>
                    <a:pt x="52422" y="85439"/>
                  </a:moveTo>
                  <a:lnTo>
                    <a:pt x="49564" y="81629"/>
                  </a:lnTo>
                  <a:cubicBezTo>
                    <a:pt x="54954" y="79406"/>
                    <a:pt x="60829" y="78618"/>
                    <a:pt x="66614" y="79343"/>
                  </a:cubicBezTo>
                  <a:lnTo>
                    <a:pt x="70138" y="79343"/>
                  </a:lnTo>
                  <a:lnTo>
                    <a:pt x="70138" y="84106"/>
                  </a:lnTo>
                  <a:lnTo>
                    <a:pt x="66804" y="84106"/>
                  </a:lnTo>
                  <a:cubicBezTo>
                    <a:pt x="61969" y="83720"/>
                    <a:pt x="57104" y="84171"/>
                    <a:pt x="52422" y="85439"/>
                  </a:cubicBezTo>
                  <a:close/>
                  <a:moveTo>
                    <a:pt x="16989" y="78962"/>
                  </a:moveTo>
                  <a:cubicBezTo>
                    <a:pt x="11178" y="78962"/>
                    <a:pt x="9464" y="77724"/>
                    <a:pt x="8702" y="76676"/>
                  </a:cubicBezTo>
                  <a:cubicBezTo>
                    <a:pt x="7030" y="73305"/>
                    <a:pt x="6689" y="69428"/>
                    <a:pt x="7749" y="65818"/>
                  </a:cubicBezTo>
                  <a:cubicBezTo>
                    <a:pt x="8484" y="63185"/>
                    <a:pt x="9677" y="60702"/>
                    <a:pt x="11274" y="58484"/>
                  </a:cubicBezTo>
                  <a:cubicBezTo>
                    <a:pt x="12702" y="56264"/>
                    <a:pt x="13883" y="53912"/>
                    <a:pt x="14798" y="51435"/>
                  </a:cubicBezTo>
                  <a:cubicBezTo>
                    <a:pt x="15451" y="49689"/>
                    <a:pt x="16247" y="48001"/>
                    <a:pt x="17179" y="46387"/>
                  </a:cubicBezTo>
                  <a:lnTo>
                    <a:pt x="19751" y="42577"/>
                  </a:lnTo>
                  <a:cubicBezTo>
                    <a:pt x="21246" y="40900"/>
                    <a:pt x="22608" y="39119"/>
                    <a:pt x="23847" y="37243"/>
                  </a:cubicBezTo>
                  <a:cubicBezTo>
                    <a:pt x="23198" y="34226"/>
                    <a:pt x="24588" y="31138"/>
                    <a:pt x="27276" y="29623"/>
                  </a:cubicBezTo>
                  <a:cubicBezTo>
                    <a:pt x="27969" y="29154"/>
                    <a:pt x="28580" y="28575"/>
                    <a:pt x="29085" y="27908"/>
                  </a:cubicBezTo>
                  <a:cubicBezTo>
                    <a:pt x="31273" y="23644"/>
                    <a:pt x="34246" y="19831"/>
                    <a:pt x="37848" y="16669"/>
                  </a:cubicBezTo>
                  <a:lnTo>
                    <a:pt x="40896" y="20384"/>
                  </a:lnTo>
                  <a:cubicBezTo>
                    <a:pt x="37714" y="23036"/>
                    <a:pt x="35064" y="26268"/>
                    <a:pt x="33086" y="29909"/>
                  </a:cubicBezTo>
                  <a:cubicBezTo>
                    <a:pt x="32694" y="30656"/>
                    <a:pt x="32178" y="31332"/>
                    <a:pt x="31562" y="31909"/>
                  </a:cubicBezTo>
                  <a:cubicBezTo>
                    <a:pt x="32648" y="32947"/>
                    <a:pt x="33581" y="34128"/>
                    <a:pt x="34324" y="35433"/>
                  </a:cubicBezTo>
                  <a:cubicBezTo>
                    <a:pt x="37288" y="40029"/>
                    <a:pt x="39476" y="45081"/>
                    <a:pt x="40801" y="50387"/>
                  </a:cubicBezTo>
                  <a:cubicBezTo>
                    <a:pt x="41458" y="52168"/>
                    <a:pt x="41896" y="54026"/>
                    <a:pt x="42135" y="55912"/>
                  </a:cubicBezTo>
                  <a:lnTo>
                    <a:pt x="44516" y="54769"/>
                  </a:lnTo>
                  <a:cubicBezTo>
                    <a:pt x="47683" y="53095"/>
                    <a:pt x="50397" y="50676"/>
                    <a:pt x="52422" y="47720"/>
                  </a:cubicBezTo>
                  <a:cubicBezTo>
                    <a:pt x="54630" y="44774"/>
                    <a:pt x="58339" y="43364"/>
                    <a:pt x="61947" y="44101"/>
                  </a:cubicBezTo>
                  <a:lnTo>
                    <a:pt x="63852" y="44101"/>
                  </a:lnTo>
                  <a:cubicBezTo>
                    <a:pt x="65393" y="43985"/>
                    <a:pt x="66902" y="44582"/>
                    <a:pt x="67947" y="45720"/>
                  </a:cubicBezTo>
                  <a:cubicBezTo>
                    <a:pt x="68320" y="46195"/>
                    <a:pt x="68581" y="46749"/>
                    <a:pt x="68709" y="47339"/>
                  </a:cubicBezTo>
                  <a:cubicBezTo>
                    <a:pt x="70775" y="47737"/>
                    <a:pt x="72128" y="49736"/>
                    <a:pt x="71729" y="51802"/>
                  </a:cubicBezTo>
                  <a:cubicBezTo>
                    <a:pt x="71691" y="52001"/>
                    <a:pt x="71636" y="52197"/>
                    <a:pt x="71567" y="52388"/>
                  </a:cubicBezTo>
                  <a:cubicBezTo>
                    <a:pt x="72225" y="53366"/>
                    <a:pt x="72496" y="54554"/>
                    <a:pt x="72329" y="55721"/>
                  </a:cubicBezTo>
                  <a:cubicBezTo>
                    <a:pt x="72367" y="56037"/>
                    <a:pt x="72367" y="56358"/>
                    <a:pt x="72329" y="56674"/>
                  </a:cubicBezTo>
                  <a:cubicBezTo>
                    <a:pt x="72375" y="57021"/>
                    <a:pt x="72375" y="57374"/>
                    <a:pt x="72329" y="57722"/>
                  </a:cubicBezTo>
                  <a:cubicBezTo>
                    <a:pt x="72602" y="60147"/>
                    <a:pt x="71635" y="62545"/>
                    <a:pt x="69757" y="64103"/>
                  </a:cubicBezTo>
                  <a:cubicBezTo>
                    <a:pt x="68902" y="64942"/>
                    <a:pt x="67635" y="65203"/>
                    <a:pt x="66519" y="64770"/>
                  </a:cubicBezTo>
                  <a:cubicBezTo>
                    <a:pt x="65572" y="64491"/>
                    <a:pt x="64781" y="63837"/>
                    <a:pt x="64328" y="62960"/>
                  </a:cubicBezTo>
                  <a:cubicBezTo>
                    <a:pt x="63500" y="63542"/>
                    <a:pt x="62604" y="64022"/>
                    <a:pt x="61661" y="64389"/>
                  </a:cubicBezTo>
                  <a:cubicBezTo>
                    <a:pt x="59879" y="64979"/>
                    <a:pt x="58013" y="65268"/>
                    <a:pt x="56136" y="65246"/>
                  </a:cubicBezTo>
                  <a:lnTo>
                    <a:pt x="54708" y="65246"/>
                  </a:lnTo>
                  <a:cubicBezTo>
                    <a:pt x="47858" y="70869"/>
                    <a:pt x="39809" y="74845"/>
                    <a:pt x="31181" y="76867"/>
                  </a:cubicBezTo>
                  <a:cubicBezTo>
                    <a:pt x="27460" y="77753"/>
                    <a:pt x="23666" y="78295"/>
                    <a:pt x="19846" y="78486"/>
                  </a:cubicBezTo>
                  <a:lnTo>
                    <a:pt x="16989" y="78962"/>
                  </a:lnTo>
                  <a:close/>
                  <a:moveTo>
                    <a:pt x="12798" y="73819"/>
                  </a:moveTo>
                  <a:cubicBezTo>
                    <a:pt x="15036" y="74133"/>
                    <a:pt x="17322" y="74133"/>
                    <a:pt x="19560" y="73819"/>
                  </a:cubicBezTo>
                  <a:cubicBezTo>
                    <a:pt x="23089" y="73664"/>
                    <a:pt x="26596" y="73186"/>
                    <a:pt x="30038" y="72390"/>
                  </a:cubicBezTo>
                  <a:cubicBezTo>
                    <a:pt x="38215" y="70589"/>
                    <a:pt x="45872" y="66940"/>
                    <a:pt x="52422" y="61722"/>
                  </a:cubicBezTo>
                  <a:cubicBezTo>
                    <a:pt x="53600" y="61031"/>
                    <a:pt x="54967" y="60731"/>
                    <a:pt x="56327" y="60865"/>
                  </a:cubicBezTo>
                  <a:cubicBezTo>
                    <a:pt x="57645" y="60894"/>
                    <a:pt x="58960" y="60734"/>
                    <a:pt x="60232" y="60389"/>
                  </a:cubicBezTo>
                  <a:cubicBezTo>
                    <a:pt x="60840" y="60142"/>
                    <a:pt x="61416" y="59822"/>
                    <a:pt x="61947" y="59436"/>
                  </a:cubicBezTo>
                  <a:cubicBezTo>
                    <a:pt x="62759" y="58784"/>
                    <a:pt x="63763" y="58416"/>
                    <a:pt x="64804" y="58388"/>
                  </a:cubicBezTo>
                  <a:lnTo>
                    <a:pt x="65757" y="58388"/>
                  </a:lnTo>
                  <a:lnTo>
                    <a:pt x="62423" y="57531"/>
                  </a:lnTo>
                  <a:lnTo>
                    <a:pt x="67947" y="54769"/>
                  </a:lnTo>
                  <a:lnTo>
                    <a:pt x="67947" y="54197"/>
                  </a:lnTo>
                  <a:lnTo>
                    <a:pt x="66900" y="52959"/>
                  </a:lnTo>
                  <a:lnTo>
                    <a:pt x="67566" y="51626"/>
                  </a:lnTo>
                  <a:lnTo>
                    <a:pt x="63947" y="51626"/>
                  </a:lnTo>
                  <a:lnTo>
                    <a:pt x="64518" y="48863"/>
                  </a:lnTo>
                  <a:lnTo>
                    <a:pt x="61947" y="48863"/>
                  </a:lnTo>
                  <a:cubicBezTo>
                    <a:pt x="58613" y="48863"/>
                    <a:pt x="57565" y="48863"/>
                    <a:pt x="56232" y="50578"/>
                  </a:cubicBezTo>
                  <a:cubicBezTo>
                    <a:pt x="52265" y="56395"/>
                    <a:pt x="46180" y="60429"/>
                    <a:pt x="39277" y="61817"/>
                  </a:cubicBezTo>
                  <a:cubicBezTo>
                    <a:pt x="36807" y="62066"/>
                    <a:pt x="34318" y="62066"/>
                    <a:pt x="31848" y="61817"/>
                  </a:cubicBezTo>
                  <a:lnTo>
                    <a:pt x="22323" y="61246"/>
                  </a:lnTo>
                  <a:lnTo>
                    <a:pt x="29562" y="57341"/>
                  </a:lnTo>
                  <a:cubicBezTo>
                    <a:pt x="31955" y="56001"/>
                    <a:pt x="33857" y="53932"/>
                    <a:pt x="34991" y="51435"/>
                  </a:cubicBezTo>
                  <a:lnTo>
                    <a:pt x="35658" y="50292"/>
                  </a:lnTo>
                  <a:cubicBezTo>
                    <a:pt x="34042" y="45509"/>
                    <a:pt x="31800" y="40960"/>
                    <a:pt x="28990" y="36766"/>
                  </a:cubicBezTo>
                  <a:cubicBezTo>
                    <a:pt x="28727" y="37307"/>
                    <a:pt x="28408" y="37817"/>
                    <a:pt x="28038" y="38291"/>
                  </a:cubicBezTo>
                  <a:cubicBezTo>
                    <a:pt x="26860" y="40734"/>
                    <a:pt x="25457" y="43062"/>
                    <a:pt x="23847" y="45244"/>
                  </a:cubicBezTo>
                  <a:cubicBezTo>
                    <a:pt x="23085" y="46387"/>
                    <a:pt x="22227" y="47530"/>
                    <a:pt x="21370" y="48863"/>
                  </a:cubicBezTo>
                  <a:cubicBezTo>
                    <a:pt x="20589" y="50269"/>
                    <a:pt x="19920" y="51734"/>
                    <a:pt x="19370" y="53245"/>
                  </a:cubicBezTo>
                  <a:cubicBezTo>
                    <a:pt x="18322" y="56017"/>
                    <a:pt x="16989" y="58674"/>
                    <a:pt x="15369" y="61151"/>
                  </a:cubicBezTo>
                  <a:cubicBezTo>
                    <a:pt x="14092" y="62910"/>
                    <a:pt x="13126" y="64875"/>
                    <a:pt x="12512" y="66961"/>
                  </a:cubicBezTo>
                  <a:cubicBezTo>
                    <a:pt x="11847" y="69166"/>
                    <a:pt x="11847" y="71518"/>
                    <a:pt x="12512" y="73724"/>
                  </a:cubicBezTo>
                  <a:lnTo>
                    <a:pt x="12798" y="73819"/>
                  </a:lnTo>
                  <a:close/>
                  <a:moveTo>
                    <a:pt x="44611" y="18002"/>
                  </a:moveTo>
                  <a:lnTo>
                    <a:pt x="42897" y="13526"/>
                  </a:lnTo>
                  <a:cubicBezTo>
                    <a:pt x="47575" y="12303"/>
                    <a:pt x="51952" y="10131"/>
                    <a:pt x="55755" y="7144"/>
                  </a:cubicBezTo>
                  <a:lnTo>
                    <a:pt x="60042" y="9334"/>
                  </a:lnTo>
                  <a:cubicBezTo>
                    <a:pt x="59565" y="10668"/>
                    <a:pt x="58137" y="13430"/>
                    <a:pt x="44611" y="18002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/>
            </a:p>
          </p:txBody>
        </p:sp>
        <p:sp>
          <p:nvSpPr>
            <p:cNvPr id="1029" name="Freeform: Shape 1028">
              <a:extLst>
                <a:ext uri="{FF2B5EF4-FFF2-40B4-BE49-F238E27FC236}">
                  <a16:creationId xmlns:a16="http://schemas.microsoft.com/office/drawing/2014/main" id="{3D0951DE-498C-407B-BCBF-988A52F196E0}"/>
                </a:ext>
              </a:extLst>
            </p:cNvPr>
            <p:cNvSpPr/>
            <p:nvPr/>
          </p:nvSpPr>
          <p:spPr>
            <a:xfrm>
              <a:off x="9228370" y="3553659"/>
              <a:ext cx="95250" cy="266700"/>
            </a:xfrm>
            <a:custGeom>
              <a:avLst/>
              <a:gdLst>
                <a:gd name="connsiteX0" fmla="*/ 48980 w 95250"/>
                <a:gd name="connsiteY0" fmla="*/ 265860 h 266700"/>
                <a:gd name="connsiteX1" fmla="*/ 44503 w 95250"/>
                <a:gd name="connsiteY1" fmla="*/ 262812 h 266700"/>
                <a:gd name="connsiteX2" fmla="*/ 39455 w 95250"/>
                <a:gd name="connsiteY2" fmla="*/ 260145 h 266700"/>
                <a:gd name="connsiteX3" fmla="*/ 32787 w 95250"/>
                <a:gd name="connsiteY3" fmla="*/ 260145 h 266700"/>
                <a:gd name="connsiteX4" fmla="*/ 30311 w 95250"/>
                <a:gd name="connsiteY4" fmla="*/ 262050 h 266700"/>
                <a:gd name="connsiteX5" fmla="*/ 29168 w 95250"/>
                <a:gd name="connsiteY5" fmla="*/ 262812 h 266700"/>
                <a:gd name="connsiteX6" fmla="*/ 27739 w 95250"/>
                <a:gd name="connsiteY6" fmla="*/ 262240 h 266700"/>
                <a:gd name="connsiteX7" fmla="*/ 25929 w 95250"/>
                <a:gd name="connsiteY7" fmla="*/ 260335 h 266700"/>
                <a:gd name="connsiteX8" fmla="*/ 9165 w 95250"/>
                <a:gd name="connsiteY8" fmla="*/ 257763 h 266700"/>
                <a:gd name="connsiteX9" fmla="*/ 8689 w 95250"/>
                <a:gd name="connsiteY9" fmla="*/ 251858 h 266700"/>
                <a:gd name="connsiteX10" fmla="*/ 8689 w 95250"/>
                <a:gd name="connsiteY10" fmla="*/ 243095 h 266700"/>
                <a:gd name="connsiteX11" fmla="*/ 7165 w 95250"/>
                <a:gd name="connsiteY11" fmla="*/ 195470 h 266700"/>
                <a:gd name="connsiteX12" fmla="*/ 7165 w 95250"/>
                <a:gd name="connsiteY12" fmla="*/ 190422 h 266700"/>
                <a:gd name="connsiteX13" fmla="*/ 9641 w 95250"/>
                <a:gd name="connsiteY13" fmla="*/ 172419 h 266700"/>
                <a:gd name="connsiteX14" fmla="*/ 11451 w 95250"/>
                <a:gd name="connsiteY14" fmla="*/ 145845 h 266700"/>
                <a:gd name="connsiteX15" fmla="*/ 12594 w 95250"/>
                <a:gd name="connsiteY15" fmla="*/ 116603 h 266700"/>
                <a:gd name="connsiteX16" fmla="*/ 21071 w 95250"/>
                <a:gd name="connsiteY16" fmla="*/ 93076 h 266700"/>
                <a:gd name="connsiteX17" fmla="*/ 26024 w 95250"/>
                <a:gd name="connsiteY17" fmla="*/ 80408 h 266700"/>
                <a:gd name="connsiteX18" fmla="*/ 18595 w 95250"/>
                <a:gd name="connsiteY18" fmla="*/ 67549 h 266700"/>
                <a:gd name="connsiteX19" fmla="*/ 23072 w 95250"/>
                <a:gd name="connsiteY19" fmla="*/ 65835 h 266700"/>
                <a:gd name="connsiteX20" fmla="*/ 29930 w 95250"/>
                <a:gd name="connsiteY20" fmla="*/ 77836 h 266700"/>
                <a:gd name="connsiteX21" fmla="*/ 30787 w 95250"/>
                <a:gd name="connsiteY21" fmla="*/ 78693 h 266700"/>
                <a:gd name="connsiteX22" fmla="*/ 30787 w 95250"/>
                <a:gd name="connsiteY22" fmla="*/ 79932 h 266700"/>
                <a:gd name="connsiteX23" fmla="*/ 25262 w 95250"/>
                <a:gd name="connsiteY23" fmla="*/ 94791 h 266700"/>
                <a:gd name="connsiteX24" fmla="*/ 17261 w 95250"/>
                <a:gd name="connsiteY24" fmla="*/ 117270 h 266700"/>
                <a:gd name="connsiteX25" fmla="*/ 16214 w 95250"/>
                <a:gd name="connsiteY25" fmla="*/ 145845 h 266700"/>
                <a:gd name="connsiteX26" fmla="*/ 14690 w 95250"/>
                <a:gd name="connsiteY26" fmla="*/ 174420 h 266700"/>
                <a:gd name="connsiteX27" fmla="*/ 12499 w 95250"/>
                <a:gd name="connsiteY27" fmla="*/ 191184 h 266700"/>
                <a:gd name="connsiteX28" fmla="*/ 12499 w 95250"/>
                <a:gd name="connsiteY28" fmla="*/ 196327 h 266700"/>
                <a:gd name="connsiteX29" fmla="*/ 14023 w 95250"/>
                <a:gd name="connsiteY29" fmla="*/ 243095 h 266700"/>
                <a:gd name="connsiteX30" fmla="*/ 14023 w 95250"/>
                <a:gd name="connsiteY30" fmla="*/ 253287 h 266700"/>
                <a:gd name="connsiteX31" fmla="*/ 14023 w 95250"/>
                <a:gd name="connsiteY31" fmla="*/ 256049 h 266700"/>
                <a:gd name="connsiteX32" fmla="*/ 26596 w 95250"/>
                <a:gd name="connsiteY32" fmla="*/ 256049 h 266700"/>
                <a:gd name="connsiteX33" fmla="*/ 30120 w 95250"/>
                <a:gd name="connsiteY33" fmla="*/ 254906 h 266700"/>
                <a:gd name="connsiteX34" fmla="*/ 30120 w 95250"/>
                <a:gd name="connsiteY34" fmla="*/ 257192 h 266700"/>
                <a:gd name="connsiteX35" fmla="*/ 39645 w 95250"/>
                <a:gd name="connsiteY35" fmla="*/ 255858 h 266700"/>
                <a:gd name="connsiteX36" fmla="*/ 39455 w 95250"/>
                <a:gd name="connsiteY36" fmla="*/ 255858 h 266700"/>
                <a:gd name="connsiteX37" fmla="*/ 48980 w 95250"/>
                <a:gd name="connsiteY37" fmla="*/ 260145 h 266700"/>
                <a:gd name="connsiteX38" fmla="*/ 49456 w 95250"/>
                <a:gd name="connsiteY38" fmla="*/ 260907 h 266700"/>
                <a:gd name="connsiteX39" fmla="*/ 51075 w 95250"/>
                <a:gd name="connsiteY39" fmla="*/ 256239 h 266700"/>
                <a:gd name="connsiteX40" fmla="*/ 60600 w 95250"/>
                <a:gd name="connsiteY40" fmla="*/ 257097 h 266700"/>
                <a:gd name="connsiteX41" fmla="*/ 62600 w 95250"/>
                <a:gd name="connsiteY41" fmla="*/ 257097 h 266700"/>
                <a:gd name="connsiteX42" fmla="*/ 65839 w 95250"/>
                <a:gd name="connsiteY42" fmla="*/ 257097 h 266700"/>
                <a:gd name="connsiteX43" fmla="*/ 69268 w 95250"/>
                <a:gd name="connsiteY43" fmla="*/ 257573 h 266700"/>
                <a:gd name="connsiteX44" fmla="*/ 73078 w 95250"/>
                <a:gd name="connsiteY44" fmla="*/ 258144 h 266700"/>
                <a:gd name="connsiteX45" fmla="*/ 75840 w 95250"/>
                <a:gd name="connsiteY45" fmla="*/ 257192 h 266700"/>
                <a:gd name="connsiteX46" fmla="*/ 79555 w 95250"/>
                <a:gd name="connsiteY46" fmla="*/ 255477 h 266700"/>
                <a:gd name="connsiteX47" fmla="*/ 86127 w 95250"/>
                <a:gd name="connsiteY47" fmla="*/ 255477 h 266700"/>
                <a:gd name="connsiteX48" fmla="*/ 86127 w 95250"/>
                <a:gd name="connsiteY48" fmla="*/ 253763 h 266700"/>
                <a:gd name="connsiteX49" fmla="*/ 85365 w 95250"/>
                <a:gd name="connsiteY49" fmla="*/ 253287 h 266700"/>
                <a:gd name="connsiteX50" fmla="*/ 85365 w 95250"/>
                <a:gd name="connsiteY50" fmla="*/ 252334 h 266700"/>
                <a:gd name="connsiteX51" fmla="*/ 81936 w 95250"/>
                <a:gd name="connsiteY51" fmla="*/ 223759 h 266700"/>
                <a:gd name="connsiteX52" fmla="*/ 79364 w 95250"/>
                <a:gd name="connsiteY52" fmla="*/ 208805 h 266700"/>
                <a:gd name="connsiteX53" fmla="*/ 74792 w 95250"/>
                <a:gd name="connsiteY53" fmla="*/ 182040 h 266700"/>
                <a:gd name="connsiteX54" fmla="*/ 74792 w 95250"/>
                <a:gd name="connsiteY54" fmla="*/ 152512 h 266700"/>
                <a:gd name="connsiteX55" fmla="*/ 74792 w 95250"/>
                <a:gd name="connsiteY55" fmla="*/ 137463 h 266700"/>
                <a:gd name="connsiteX56" fmla="*/ 79555 w 95250"/>
                <a:gd name="connsiteY56" fmla="*/ 136796 h 266700"/>
                <a:gd name="connsiteX57" fmla="*/ 79555 w 95250"/>
                <a:gd name="connsiteY57" fmla="*/ 152703 h 266700"/>
                <a:gd name="connsiteX58" fmla="*/ 79555 w 95250"/>
                <a:gd name="connsiteY58" fmla="*/ 181278 h 266700"/>
                <a:gd name="connsiteX59" fmla="*/ 84032 w 95250"/>
                <a:gd name="connsiteY59" fmla="*/ 207471 h 266700"/>
                <a:gd name="connsiteX60" fmla="*/ 86699 w 95250"/>
                <a:gd name="connsiteY60" fmla="*/ 223283 h 266700"/>
                <a:gd name="connsiteX61" fmla="*/ 89842 w 95250"/>
                <a:gd name="connsiteY61" fmla="*/ 249762 h 266700"/>
                <a:gd name="connsiteX62" fmla="*/ 91556 w 95250"/>
                <a:gd name="connsiteY62" fmla="*/ 254049 h 266700"/>
                <a:gd name="connsiteX63" fmla="*/ 92985 w 95250"/>
                <a:gd name="connsiteY63" fmla="*/ 257192 h 266700"/>
                <a:gd name="connsiteX64" fmla="*/ 92985 w 95250"/>
                <a:gd name="connsiteY64" fmla="*/ 259573 h 266700"/>
                <a:gd name="connsiteX65" fmla="*/ 89366 w 95250"/>
                <a:gd name="connsiteY65" fmla="*/ 260430 h 266700"/>
                <a:gd name="connsiteX66" fmla="*/ 81841 w 95250"/>
                <a:gd name="connsiteY66" fmla="*/ 260430 h 266700"/>
                <a:gd name="connsiteX67" fmla="*/ 79364 w 95250"/>
                <a:gd name="connsiteY67" fmla="*/ 261573 h 266700"/>
                <a:gd name="connsiteX68" fmla="*/ 74030 w 95250"/>
                <a:gd name="connsiteY68" fmla="*/ 263288 h 266700"/>
                <a:gd name="connsiteX69" fmla="*/ 69268 w 95250"/>
                <a:gd name="connsiteY69" fmla="*/ 262621 h 266700"/>
                <a:gd name="connsiteX70" fmla="*/ 66696 w 95250"/>
                <a:gd name="connsiteY70" fmla="*/ 262621 h 266700"/>
                <a:gd name="connsiteX71" fmla="*/ 64410 w 95250"/>
                <a:gd name="connsiteY71" fmla="*/ 262621 h 266700"/>
                <a:gd name="connsiteX72" fmla="*/ 58981 w 95250"/>
                <a:gd name="connsiteY72" fmla="*/ 262621 h 266700"/>
                <a:gd name="connsiteX73" fmla="*/ 54885 w 95250"/>
                <a:gd name="connsiteY73" fmla="*/ 261954 h 266700"/>
                <a:gd name="connsiteX74" fmla="*/ 54218 w 95250"/>
                <a:gd name="connsiteY74" fmla="*/ 265574 h 266700"/>
                <a:gd name="connsiteX75" fmla="*/ 49837 w 95250"/>
                <a:gd name="connsiteY75" fmla="*/ 267384 h 266700"/>
                <a:gd name="connsiteX76" fmla="*/ 48980 w 95250"/>
                <a:gd name="connsiteY76" fmla="*/ 265860 h 266700"/>
                <a:gd name="connsiteX77" fmla="*/ 82508 w 95250"/>
                <a:gd name="connsiteY77" fmla="*/ 38593 h 266700"/>
                <a:gd name="connsiteX78" fmla="*/ 80222 w 95250"/>
                <a:gd name="connsiteY78" fmla="*/ 36974 h 266700"/>
                <a:gd name="connsiteX79" fmla="*/ 69744 w 95250"/>
                <a:gd name="connsiteY79" fmla="*/ 19734 h 266700"/>
                <a:gd name="connsiteX80" fmla="*/ 63648 w 95250"/>
                <a:gd name="connsiteY80" fmla="*/ 16495 h 266700"/>
                <a:gd name="connsiteX81" fmla="*/ 54123 w 95250"/>
                <a:gd name="connsiteY81" fmla="*/ 11161 h 266700"/>
                <a:gd name="connsiteX82" fmla="*/ 54217 w 95250"/>
                <a:gd name="connsiteY82" fmla="*/ 7795 h 266700"/>
                <a:gd name="connsiteX83" fmla="*/ 57171 w 95250"/>
                <a:gd name="connsiteY83" fmla="*/ 7542 h 266700"/>
                <a:gd name="connsiteX84" fmla="*/ 65744 w 95250"/>
                <a:gd name="connsiteY84" fmla="*/ 12114 h 266700"/>
                <a:gd name="connsiteX85" fmla="*/ 73459 w 95250"/>
                <a:gd name="connsiteY85" fmla="*/ 16305 h 266700"/>
                <a:gd name="connsiteX86" fmla="*/ 85079 w 95250"/>
                <a:gd name="connsiteY86" fmla="*/ 35355 h 266700"/>
                <a:gd name="connsiteX87" fmla="*/ 83651 w 95250"/>
                <a:gd name="connsiteY87" fmla="*/ 38403 h 266700"/>
                <a:gd name="connsiteX88" fmla="*/ 82508 w 95250"/>
                <a:gd name="connsiteY88" fmla="*/ 38593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95250" h="266700">
                  <a:moveTo>
                    <a:pt x="48980" y="265860"/>
                  </a:moveTo>
                  <a:cubicBezTo>
                    <a:pt x="47015" y="265821"/>
                    <a:pt x="45258" y="264626"/>
                    <a:pt x="44503" y="262812"/>
                  </a:cubicBezTo>
                  <a:cubicBezTo>
                    <a:pt x="43741" y="261478"/>
                    <a:pt x="43074" y="260145"/>
                    <a:pt x="39455" y="260145"/>
                  </a:cubicBezTo>
                  <a:cubicBezTo>
                    <a:pt x="33644" y="259573"/>
                    <a:pt x="33549" y="260145"/>
                    <a:pt x="32787" y="260145"/>
                  </a:cubicBezTo>
                  <a:cubicBezTo>
                    <a:pt x="32018" y="260849"/>
                    <a:pt x="31190" y="261488"/>
                    <a:pt x="30311" y="262050"/>
                  </a:cubicBezTo>
                  <a:lnTo>
                    <a:pt x="29168" y="262812"/>
                  </a:lnTo>
                  <a:lnTo>
                    <a:pt x="27739" y="262240"/>
                  </a:lnTo>
                  <a:cubicBezTo>
                    <a:pt x="26947" y="261815"/>
                    <a:pt x="26313" y="261148"/>
                    <a:pt x="25929" y="260335"/>
                  </a:cubicBezTo>
                  <a:cubicBezTo>
                    <a:pt x="20214" y="262145"/>
                    <a:pt x="12594" y="264050"/>
                    <a:pt x="9165" y="257763"/>
                  </a:cubicBezTo>
                  <a:cubicBezTo>
                    <a:pt x="8266" y="255926"/>
                    <a:pt x="8096" y="253816"/>
                    <a:pt x="8689" y="251858"/>
                  </a:cubicBezTo>
                  <a:cubicBezTo>
                    <a:pt x="9192" y="248958"/>
                    <a:pt x="9192" y="245994"/>
                    <a:pt x="8689" y="243095"/>
                  </a:cubicBezTo>
                  <a:cubicBezTo>
                    <a:pt x="8117" y="237285"/>
                    <a:pt x="6974" y="208043"/>
                    <a:pt x="7165" y="195470"/>
                  </a:cubicBezTo>
                  <a:lnTo>
                    <a:pt x="7165" y="190422"/>
                  </a:lnTo>
                  <a:cubicBezTo>
                    <a:pt x="7195" y="184338"/>
                    <a:pt x="8028" y="178285"/>
                    <a:pt x="9641" y="172419"/>
                  </a:cubicBezTo>
                  <a:cubicBezTo>
                    <a:pt x="11213" y="163656"/>
                    <a:pt x="11823" y="154741"/>
                    <a:pt x="11451" y="145845"/>
                  </a:cubicBezTo>
                  <a:cubicBezTo>
                    <a:pt x="11044" y="136082"/>
                    <a:pt x="11426" y="126303"/>
                    <a:pt x="12594" y="116603"/>
                  </a:cubicBezTo>
                  <a:cubicBezTo>
                    <a:pt x="14842" y="108564"/>
                    <a:pt x="17671" y="100696"/>
                    <a:pt x="21071" y="93076"/>
                  </a:cubicBezTo>
                  <a:cubicBezTo>
                    <a:pt x="23167" y="88028"/>
                    <a:pt x="25262" y="82884"/>
                    <a:pt x="26024" y="80408"/>
                  </a:cubicBezTo>
                  <a:cubicBezTo>
                    <a:pt x="22610" y="76737"/>
                    <a:pt x="20070" y="72341"/>
                    <a:pt x="18595" y="67549"/>
                  </a:cubicBezTo>
                  <a:lnTo>
                    <a:pt x="23072" y="65835"/>
                  </a:lnTo>
                  <a:cubicBezTo>
                    <a:pt x="24341" y="70336"/>
                    <a:pt x="26696" y="74458"/>
                    <a:pt x="29930" y="77836"/>
                  </a:cubicBezTo>
                  <a:lnTo>
                    <a:pt x="30787" y="78693"/>
                  </a:lnTo>
                  <a:lnTo>
                    <a:pt x="30787" y="79932"/>
                  </a:lnTo>
                  <a:cubicBezTo>
                    <a:pt x="29310" y="85012"/>
                    <a:pt x="27463" y="89979"/>
                    <a:pt x="25262" y="94791"/>
                  </a:cubicBezTo>
                  <a:cubicBezTo>
                    <a:pt x="22084" y="102091"/>
                    <a:pt x="19411" y="109602"/>
                    <a:pt x="17261" y="117270"/>
                  </a:cubicBezTo>
                  <a:cubicBezTo>
                    <a:pt x="16152" y="126752"/>
                    <a:pt x="15802" y="136307"/>
                    <a:pt x="16214" y="145845"/>
                  </a:cubicBezTo>
                  <a:cubicBezTo>
                    <a:pt x="16861" y="155396"/>
                    <a:pt x="16349" y="164991"/>
                    <a:pt x="14690" y="174420"/>
                  </a:cubicBezTo>
                  <a:cubicBezTo>
                    <a:pt x="13241" y="179890"/>
                    <a:pt x="12504" y="185525"/>
                    <a:pt x="12499" y="191184"/>
                  </a:cubicBezTo>
                  <a:lnTo>
                    <a:pt x="12499" y="196327"/>
                  </a:lnTo>
                  <a:cubicBezTo>
                    <a:pt x="12499" y="208424"/>
                    <a:pt x="13451" y="237380"/>
                    <a:pt x="14023" y="243095"/>
                  </a:cubicBezTo>
                  <a:cubicBezTo>
                    <a:pt x="14594" y="246467"/>
                    <a:pt x="14594" y="249915"/>
                    <a:pt x="14023" y="253287"/>
                  </a:cubicBezTo>
                  <a:lnTo>
                    <a:pt x="14023" y="256049"/>
                  </a:lnTo>
                  <a:cubicBezTo>
                    <a:pt x="15642" y="259097"/>
                    <a:pt x="20690" y="257668"/>
                    <a:pt x="26596" y="256049"/>
                  </a:cubicBezTo>
                  <a:lnTo>
                    <a:pt x="30120" y="254906"/>
                  </a:lnTo>
                  <a:lnTo>
                    <a:pt x="30120" y="257192"/>
                  </a:lnTo>
                  <a:cubicBezTo>
                    <a:pt x="32311" y="255287"/>
                    <a:pt x="33740" y="255192"/>
                    <a:pt x="39645" y="255858"/>
                  </a:cubicBezTo>
                  <a:lnTo>
                    <a:pt x="39455" y="255858"/>
                  </a:lnTo>
                  <a:cubicBezTo>
                    <a:pt x="43220" y="255095"/>
                    <a:pt x="47053" y="256820"/>
                    <a:pt x="48980" y="260145"/>
                  </a:cubicBezTo>
                  <a:lnTo>
                    <a:pt x="49456" y="260907"/>
                  </a:lnTo>
                  <a:cubicBezTo>
                    <a:pt x="48733" y="259165"/>
                    <a:pt x="49429" y="257158"/>
                    <a:pt x="51075" y="256239"/>
                  </a:cubicBezTo>
                  <a:cubicBezTo>
                    <a:pt x="54244" y="255310"/>
                    <a:pt x="57648" y="255615"/>
                    <a:pt x="60600" y="257097"/>
                  </a:cubicBezTo>
                  <a:lnTo>
                    <a:pt x="62600" y="257097"/>
                  </a:lnTo>
                  <a:cubicBezTo>
                    <a:pt x="63678" y="256995"/>
                    <a:pt x="64762" y="256995"/>
                    <a:pt x="65839" y="257097"/>
                  </a:cubicBezTo>
                  <a:lnTo>
                    <a:pt x="69268" y="257573"/>
                  </a:lnTo>
                  <a:cubicBezTo>
                    <a:pt x="70525" y="257839"/>
                    <a:pt x="71798" y="258030"/>
                    <a:pt x="73078" y="258144"/>
                  </a:cubicBezTo>
                  <a:cubicBezTo>
                    <a:pt x="74081" y="258152"/>
                    <a:pt x="75055" y="257816"/>
                    <a:pt x="75840" y="257192"/>
                  </a:cubicBezTo>
                  <a:cubicBezTo>
                    <a:pt x="76983" y="256433"/>
                    <a:pt x="78236" y="255855"/>
                    <a:pt x="79555" y="255477"/>
                  </a:cubicBezTo>
                  <a:cubicBezTo>
                    <a:pt x="81722" y="255017"/>
                    <a:pt x="83960" y="255017"/>
                    <a:pt x="86127" y="255477"/>
                  </a:cubicBezTo>
                  <a:lnTo>
                    <a:pt x="86127" y="253763"/>
                  </a:lnTo>
                  <a:lnTo>
                    <a:pt x="85365" y="253287"/>
                  </a:lnTo>
                  <a:lnTo>
                    <a:pt x="85365" y="252334"/>
                  </a:lnTo>
                  <a:cubicBezTo>
                    <a:pt x="82833" y="243027"/>
                    <a:pt x="81678" y="233400"/>
                    <a:pt x="81936" y="223759"/>
                  </a:cubicBezTo>
                  <a:cubicBezTo>
                    <a:pt x="81444" y="218718"/>
                    <a:pt x="80584" y="213721"/>
                    <a:pt x="79364" y="208805"/>
                  </a:cubicBezTo>
                  <a:cubicBezTo>
                    <a:pt x="77326" y="199979"/>
                    <a:pt x="75799" y="191042"/>
                    <a:pt x="74792" y="182040"/>
                  </a:cubicBezTo>
                  <a:cubicBezTo>
                    <a:pt x="74209" y="172206"/>
                    <a:pt x="74209" y="162346"/>
                    <a:pt x="74792" y="152512"/>
                  </a:cubicBezTo>
                  <a:cubicBezTo>
                    <a:pt x="75123" y="147501"/>
                    <a:pt x="75123" y="142474"/>
                    <a:pt x="74792" y="137463"/>
                  </a:cubicBezTo>
                  <a:lnTo>
                    <a:pt x="79555" y="136796"/>
                  </a:lnTo>
                  <a:cubicBezTo>
                    <a:pt x="79927" y="142092"/>
                    <a:pt x="79927" y="147407"/>
                    <a:pt x="79555" y="152703"/>
                  </a:cubicBezTo>
                  <a:cubicBezTo>
                    <a:pt x="79002" y="162228"/>
                    <a:pt x="79002" y="171753"/>
                    <a:pt x="79555" y="181278"/>
                  </a:cubicBezTo>
                  <a:cubicBezTo>
                    <a:pt x="80546" y="190088"/>
                    <a:pt x="82031" y="198832"/>
                    <a:pt x="84032" y="207471"/>
                  </a:cubicBezTo>
                  <a:cubicBezTo>
                    <a:pt x="85327" y="212662"/>
                    <a:pt x="86222" y="217949"/>
                    <a:pt x="86699" y="223283"/>
                  </a:cubicBezTo>
                  <a:cubicBezTo>
                    <a:pt x="86489" y="232213"/>
                    <a:pt x="87547" y="241129"/>
                    <a:pt x="89842" y="249762"/>
                  </a:cubicBezTo>
                  <a:cubicBezTo>
                    <a:pt x="90866" y="250965"/>
                    <a:pt x="91468" y="252471"/>
                    <a:pt x="91556" y="254049"/>
                  </a:cubicBezTo>
                  <a:cubicBezTo>
                    <a:pt x="92395" y="254891"/>
                    <a:pt x="92901" y="256007"/>
                    <a:pt x="92985" y="257192"/>
                  </a:cubicBezTo>
                  <a:cubicBezTo>
                    <a:pt x="93392" y="257934"/>
                    <a:pt x="93392" y="258831"/>
                    <a:pt x="92985" y="259573"/>
                  </a:cubicBezTo>
                  <a:cubicBezTo>
                    <a:pt x="92133" y="260678"/>
                    <a:pt x="90623" y="261036"/>
                    <a:pt x="89366" y="260430"/>
                  </a:cubicBezTo>
                  <a:cubicBezTo>
                    <a:pt x="86903" y="259753"/>
                    <a:pt x="84303" y="259753"/>
                    <a:pt x="81841" y="260430"/>
                  </a:cubicBezTo>
                  <a:cubicBezTo>
                    <a:pt x="80962" y="260683"/>
                    <a:pt x="80126" y="261069"/>
                    <a:pt x="79364" y="261573"/>
                  </a:cubicBezTo>
                  <a:cubicBezTo>
                    <a:pt x="77799" y="262667"/>
                    <a:pt x="75940" y="263264"/>
                    <a:pt x="74030" y="263288"/>
                  </a:cubicBezTo>
                  <a:cubicBezTo>
                    <a:pt x="72427" y="263195"/>
                    <a:pt x="70835" y="262972"/>
                    <a:pt x="69268" y="262621"/>
                  </a:cubicBezTo>
                  <a:lnTo>
                    <a:pt x="66696" y="262621"/>
                  </a:lnTo>
                  <a:cubicBezTo>
                    <a:pt x="65936" y="262553"/>
                    <a:pt x="65170" y="262553"/>
                    <a:pt x="64410" y="262621"/>
                  </a:cubicBezTo>
                  <a:cubicBezTo>
                    <a:pt x="62667" y="263315"/>
                    <a:pt x="60724" y="263315"/>
                    <a:pt x="58981" y="262621"/>
                  </a:cubicBezTo>
                  <a:cubicBezTo>
                    <a:pt x="57713" y="261992"/>
                    <a:pt x="56286" y="261761"/>
                    <a:pt x="54885" y="261954"/>
                  </a:cubicBezTo>
                  <a:cubicBezTo>
                    <a:pt x="55205" y="263200"/>
                    <a:pt x="54961" y="264523"/>
                    <a:pt x="54218" y="265574"/>
                  </a:cubicBezTo>
                  <a:cubicBezTo>
                    <a:pt x="53096" y="266794"/>
                    <a:pt x="51493" y="267456"/>
                    <a:pt x="49837" y="267384"/>
                  </a:cubicBezTo>
                  <a:lnTo>
                    <a:pt x="48980" y="265860"/>
                  </a:lnTo>
                  <a:close/>
                  <a:moveTo>
                    <a:pt x="82508" y="38593"/>
                  </a:moveTo>
                  <a:cubicBezTo>
                    <a:pt x="81475" y="38606"/>
                    <a:pt x="80552" y="37952"/>
                    <a:pt x="80222" y="36974"/>
                  </a:cubicBezTo>
                  <a:cubicBezTo>
                    <a:pt x="77761" y="30660"/>
                    <a:pt x="74215" y="24826"/>
                    <a:pt x="69744" y="19734"/>
                  </a:cubicBezTo>
                  <a:cubicBezTo>
                    <a:pt x="67934" y="18279"/>
                    <a:pt x="65867" y="17180"/>
                    <a:pt x="63648" y="16495"/>
                  </a:cubicBezTo>
                  <a:cubicBezTo>
                    <a:pt x="60198" y="15261"/>
                    <a:pt x="56979" y="13458"/>
                    <a:pt x="54123" y="11161"/>
                  </a:cubicBezTo>
                  <a:cubicBezTo>
                    <a:pt x="53219" y="10206"/>
                    <a:pt x="53261" y="8699"/>
                    <a:pt x="54217" y="7795"/>
                  </a:cubicBezTo>
                  <a:cubicBezTo>
                    <a:pt x="55022" y="7033"/>
                    <a:pt x="56247" y="6928"/>
                    <a:pt x="57171" y="7542"/>
                  </a:cubicBezTo>
                  <a:cubicBezTo>
                    <a:pt x="59747" y="9544"/>
                    <a:pt x="62646" y="11090"/>
                    <a:pt x="65744" y="12114"/>
                  </a:cubicBezTo>
                  <a:cubicBezTo>
                    <a:pt x="68573" y="12971"/>
                    <a:pt x="71192" y="14400"/>
                    <a:pt x="73459" y="16305"/>
                  </a:cubicBezTo>
                  <a:cubicBezTo>
                    <a:pt x="78454" y="21899"/>
                    <a:pt x="82391" y="28353"/>
                    <a:pt x="85079" y="35355"/>
                  </a:cubicBezTo>
                  <a:cubicBezTo>
                    <a:pt x="85526" y="36591"/>
                    <a:pt x="84886" y="37955"/>
                    <a:pt x="83651" y="38403"/>
                  </a:cubicBezTo>
                  <a:lnTo>
                    <a:pt x="82508" y="38593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/>
            </a:p>
          </p:txBody>
        </p:sp>
        <p:sp>
          <p:nvSpPr>
            <p:cNvPr id="1030" name="Freeform: Shape 1029">
              <a:extLst>
                <a:ext uri="{FF2B5EF4-FFF2-40B4-BE49-F238E27FC236}">
                  <a16:creationId xmlns:a16="http://schemas.microsoft.com/office/drawing/2014/main" id="{6536F3CB-F974-4E6B-9119-44381FE068B6}"/>
                </a:ext>
              </a:extLst>
            </p:cNvPr>
            <p:cNvSpPr/>
            <p:nvPr/>
          </p:nvSpPr>
          <p:spPr>
            <a:xfrm>
              <a:off x="9289256" y="3500789"/>
              <a:ext cx="333375" cy="333375"/>
            </a:xfrm>
            <a:custGeom>
              <a:avLst/>
              <a:gdLst>
                <a:gd name="connsiteX0" fmla="*/ 30385 w 333375"/>
                <a:gd name="connsiteY0" fmla="*/ 132040 h 333375"/>
                <a:gd name="connsiteX1" fmla="*/ 23908 w 333375"/>
                <a:gd name="connsiteY1" fmla="*/ 131469 h 333375"/>
                <a:gd name="connsiteX2" fmla="*/ 9716 w 333375"/>
                <a:gd name="connsiteY2" fmla="*/ 108894 h 333375"/>
                <a:gd name="connsiteX3" fmla="*/ 8763 w 333375"/>
                <a:gd name="connsiteY3" fmla="*/ 107561 h 333375"/>
                <a:gd name="connsiteX4" fmla="*/ 7144 w 333375"/>
                <a:gd name="connsiteY4" fmla="*/ 106513 h 333375"/>
                <a:gd name="connsiteX5" fmla="*/ 8096 w 333375"/>
                <a:gd name="connsiteY5" fmla="*/ 104799 h 333375"/>
                <a:gd name="connsiteX6" fmla="*/ 15049 w 333375"/>
                <a:gd name="connsiteY6" fmla="*/ 94321 h 333375"/>
                <a:gd name="connsiteX7" fmla="*/ 19336 w 333375"/>
                <a:gd name="connsiteY7" fmla="*/ 88035 h 333375"/>
                <a:gd name="connsiteX8" fmla="*/ 23622 w 333375"/>
                <a:gd name="connsiteY8" fmla="*/ 90130 h 333375"/>
                <a:gd name="connsiteX9" fmla="*/ 24860 w 333375"/>
                <a:gd name="connsiteY9" fmla="*/ 93178 h 333375"/>
                <a:gd name="connsiteX10" fmla="*/ 32290 w 333375"/>
                <a:gd name="connsiteY10" fmla="*/ 113657 h 333375"/>
                <a:gd name="connsiteX11" fmla="*/ 40577 w 333375"/>
                <a:gd name="connsiteY11" fmla="*/ 113657 h 333375"/>
                <a:gd name="connsiteX12" fmla="*/ 51244 w 333375"/>
                <a:gd name="connsiteY12" fmla="*/ 114419 h 333375"/>
                <a:gd name="connsiteX13" fmla="*/ 62198 w 333375"/>
                <a:gd name="connsiteY13" fmla="*/ 115086 h 333375"/>
                <a:gd name="connsiteX14" fmla="*/ 66104 w 333375"/>
                <a:gd name="connsiteY14" fmla="*/ 114609 h 333375"/>
                <a:gd name="connsiteX15" fmla="*/ 72866 w 333375"/>
                <a:gd name="connsiteY15" fmla="*/ 114609 h 333375"/>
                <a:gd name="connsiteX16" fmla="*/ 77438 w 333375"/>
                <a:gd name="connsiteY16" fmla="*/ 115467 h 333375"/>
                <a:gd name="connsiteX17" fmla="*/ 82868 w 333375"/>
                <a:gd name="connsiteY17" fmla="*/ 117372 h 333375"/>
                <a:gd name="connsiteX18" fmla="*/ 86296 w 333375"/>
                <a:gd name="connsiteY18" fmla="*/ 119943 h 333375"/>
                <a:gd name="connsiteX19" fmla="*/ 89535 w 333375"/>
                <a:gd name="connsiteY19" fmla="*/ 122515 h 333375"/>
                <a:gd name="connsiteX20" fmla="*/ 90773 w 333375"/>
                <a:gd name="connsiteY20" fmla="*/ 123372 h 333375"/>
                <a:gd name="connsiteX21" fmla="*/ 92964 w 333375"/>
                <a:gd name="connsiteY21" fmla="*/ 125754 h 333375"/>
                <a:gd name="connsiteX22" fmla="*/ 92393 w 333375"/>
                <a:gd name="connsiteY22" fmla="*/ 128325 h 333375"/>
                <a:gd name="connsiteX23" fmla="*/ 82868 w 333375"/>
                <a:gd name="connsiteY23" fmla="*/ 128325 h 333375"/>
                <a:gd name="connsiteX24" fmla="*/ 81725 w 333375"/>
                <a:gd name="connsiteY24" fmla="*/ 130611 h 333375"/>
                <a:gd name="connsiteX25" fmla="*/ 74962 w 333375"/>
                <a:gd name="connsiteY25" fmla="*/ 130611 h 333375"/>
                <a:gd name="connsiteX26" fmla="*/ 71247 w 333375"/>
                <a:gd name="connsiteY26" fmla="*/ 129183 h 333375"/>
                <a:gd name="connsiteX27" fmla="*/ 67437 w 333375"/>
                <a:gd name="connsiteY27" fmla="*/ 129183 h 333375"/>
                <a:gd name="connsiteX28" fmla="*/ 60103 w 333375"/>
                <a:gd name="connsiteY28" fmla="*/ 126706 h 333375"/>
                <a:gd name="connsiteX29" fmla="*/ 54769 w 333375"/>
                <a:gd name="connsiteY29" fmla="*/ 128230 h 333375"/>
                <a:gd name="connsiteX30" fmla="*/ 30385 w 333375"/>
                <a:gd name="connsiteY30" fmla="*/ 132040 h 333375"/>
                <a:gd name="connsiteX31" fmla="*/ 25051 w 333375"/>
                <a:gd name="connsiteY31" fmla="*/ 126897 h 333375"/>
                <a:gd name="connsiteX32" fmla="*/ 30385 w 333375"/>
                <a:gd name="connsiteY32" fmla="*/ 126897 h 333375"/>
                <a:gd name="connsiteX33" fmla="*/ 53912 w 333375"/>
                <a:gd name="connsiteY33" fmla="*/ 122134 h 333375"/>
                <a:gd name="connsiteX34" fmla="*/ 62960 w 333375"/>
                <a:gd name="connsiteY34" fmla="*/ 120896 h 333375"/>
                <a:gd name="connsiteX35" fmla="*/ 70580 w 333375"/>
                <a:gd name="connsiteY35" fmla="*/ 122610 h 333375"/>
                <a:gd name="connsiteX36" fmla="*/ 72390 w 333375"/>
                <a:gd name="connsiteY36" fmla="*/ 122610 h 333375"/>
                <a:gd name="connsiteX37" fmla="*/ 72390 w 333375"/>
                <a:gd name="connsiteY37" fmla="*/ 120896 h 333375"/>
                <a:gd name="connsiteX38" fmla="*/ 75152 w 333375"/>
                <a:gd name="connsiteY38" fmla="*/ 118515 h 333375"/>
                <a:gd name="connsiteX39" fmla="*/ 72009 w 333375"/>
                <a:gd name="connsiteY39" fmla="*/ 117848 h 333375"/>
                <a:gd name="connsiteX40" fmla="*/ 71438 w 333375"/>
                <a:gd name="connsiteY40" fmla="*/ 117848 h 333375"/>
                <a:gd name="connsiteX41" fmla="*/ 67437 w 333375"/>
                <a:gd name="connsiteY41" fmla="*/ 118419 h 333375"/>
                <a:gd name="connsiteX42" fmla="*/ 62770 w 333375"/>
                <a:gd name="connsiteY42" fmla="*/ 118991 h 333375"/>
                <a:gd name="connsiteX43" fmla="*/ 60579 w 333375"/>
                <a:gd name="connsiteY43" fmla="*/ 118991 h 333375"/>
                <a:gd name="connsiteX44" fmla="*/ 51054 w 333375"/>
                <a:gd name="connsiteY44" fmla="*/ 118229 h 333375"/>
                <a:gd name="connsiteX45" fmla="*/ 32480 w 333375"/>
                <a:gd name="connsiteY45" fmla="*/ 118229 h 333375"/>
                <a:gd name="connsiteX46" fmla="*/ 20765 w 333375"/>
                <a:gd name="connsiteY46" fmla="*/ 94797 h 333375"/>
                <a:gd name="connsiteX47" fmla="*/ 19241 w 333375"/>
                <a:gd name="connsiteY47" fmla="*/ 96893 h 333375"/>
                <a:gd name="connsiteX48" fmla="*/ 13335 w 333375"/>
                <a:gd name="connsiteY48" fmla="*/ 105561 h 333375"/>
                <a:gd name="connsiteX49" fmla="*/ 14097 w 333375"/>
                <a:gd name="connsiteY49" fmla="*/ 106799 h 333375"/>
                <a:gd name="connsiteX50" fmla="*/ 25051 w 333375"/>
                <a:gd name="connsiteY50" fmla="*/ 126992 h 333375"/>
                <a:gd name="connsiteX51" fmla="*/ 25051 w 333375"/>
                <a:gd name="connsiteY51" fmla="*/ 126897 h 333375"/>
                <a:gd name="connsiteX52" fmla="*/ 245269 w 333375"/>
                <a:gd name="connsiteY52" fmla="*/ 332065 h 333375"/>
                <a:gd name="connsiteX53" fmla="*/ 241745 w 333375"/>
                <a:gd name="connsiteY53" fmla="*/ 330922 h 333375"/>
                <a:gd name="connsiteX54" fmla="*/ 239935 w 333375"/>
                <a:gd name="connsiteY54" fmla="*/ 326922 h 333375"/>
                <a:gd name="connsiteX55" fmla="*/ 239363 w 333375"/>
                <a:gd name="connsiteY55" fmla="*/ 324826 h 333375"/>
                <a:gd name="connsiteX56" fmla="*/ 238697 w 333375"/>
                <a:gd name="connsiteY56" fmla="*/ 322445 h 333375"/>
                <a:gd name="connsiteX57" fmla="*/ 238697 w 333375"/>
                <a:gd name="connsiteY57" fmla="*/ 321111 h 333375"/>
                <a:gd name="connsiteX58" fmla="*/ 240601 w 333375"/>
                <a:gd name="connsiteY58" fmla="*/ 317206 h 333375"/>
                <a:gd name="connsiteX59" fmla="*/ 243840 w 333375"/>
                <a:gd name="connsiteY59" fmla="*/ 314349 h 333375"/>
                <a:gd name="connsiteX60" fmla="*/ 252127 w 333375"/>
                <a:gd name="connsiteY60" fmla="*/ 304824 h 333375"/>
                <a:gd name="connsiteX61" fmla="*/ 254508 w 333375"/>
                <a:gd name="connsiteY61" fmla="*/ 302442 h 333375"/>
                <a:gd name="connsiteX62" fmla="*/ 254508 w 333375"/>
                <a:gd name="connsiteY62" fmla="*/ 276249 h 333375"/>
                <a:gd name="connsiteX63" fmla="*/ 252698 w 333375"/>
                <a:gd name="connsiteY63" fmla="*/ 246912 h 333375"/>
                <a:gd name="connsiteX64" fmla="*/ 252698 w 333375"/>
                <a:gd name="connsiteY64" fmla="*/ 243578 h 333375"/>
                <a:gd name="connsiteX65" fmla="*/ 255746 w 333375"/>
                <a:gd name="connsiteY65" fmla="*/ 244911 h 333375"/>
                <a:gd name="connsiteX66" fmla="*/ 276130 w 333375"/>
                <a:gd name="connsiteY66" fmla="*/ 249864 h 333375"/>
                <a:gd name="connsiteX67" fmla="*/ 277654 w 333375"/>
                <a:gd name="connsiteY67" fmla="*/ 249864 h 333375"/>
                <a:gd name="connsiteX68" fmla="*/ 277654 w 333375"/>
                <a:gd name="connsiteY68" fmla="*/ 251388 h 333375"/>
                <a:gd name="connsiteX69" fmla="*/ 274606 w 333375"/>
                <a:gd name="connsiteY69" fmla="*/ 283297 h 333375"/>
                <a:gd name="connsiteX70" fmla="*/ 272129 w 333375"/>
                <a:gd name="connsiteY70" fmla="*/ 307395 h 333375"/>
                <a:gd name="connsiteX71" fmla="*/ 272129 w 333375"/>
                <a:gd name="connsiteY71" fmla="*/ 314539 h 333375"/>
                <a:gd name="connsiteX72" fmla="*/ 264890 w 333375"/>
                <a:gd name="connsiteY72" fmla="*/ 318444 h 333375"/>
                <a:gd name="connsiteX73" fmla="*/ 260604 w 333375"/>
                <a:gd name="connsiteY73" fmla="*/ 319778 h 333375"/>
                <a:gd name="connsiteX74" fmla="*/ 258604 w 333375"/>
                <a:gd name="connsiteY74" fmla="*/ 322064 h 333375"/>
                <a:gd name="connsiteX75" fmla="*/ 250412 w 333375"/>
                <a:gd name="connsiteY75" fmla="*/ 327969 h 333375"/>
                <a:gd name="connsiteX76" fmla="*/ 250412 w 333375"/>
                <a:gd name="connsiteY76" fmla="*/ 328636 h 333375"/>
                <a:gd name="connsiteX77" fmla="*/ 245269 w 333375"/>
                <a:gd name="connsiteY77" fmla="*/ 332065 h 333375"/>
                <a:gd name="connsiteX78" fmla="*/ 244697 w 333375"/>
                <a:gd name="connsiteY78" fmla="*/ 327207 h 333375"/>
                <a:gd name="connsiteX79" fmla="*/ 247174 w 333375"/>
                <a:gd name="connsiteY79" fmla="*/ 325874 h 333375"/>
                <a:gd name="connsiteX80" fmla="*/ 250603 w 333375"/>
                <a:gd name="connsiteY80" fmla="*/ 323683 h 333375"/>
                <a:gd name="connsiteX81" fmla="*/ 255365 w 333375"/>
                <a:gd name="connsiteY81" fmla="*/ 319778 h 333375"/>
                <a:gd name="connsiteX82" fmla="*/ 259080 w 333375"/>
                <a:gd name="connsiteY82" fmla="*/ 315968 h 333375"/>
                <a:gd name="connsiteX83" fmla="*/ 264509 w 333375"/>
                <a:gd name="connsiteY83" fmla="*/ 314253 h 333375"/>
                <a:gd name="connsiteX84" fmla="*/ 268891 w 333375"/>
                <a:gd name="connsiteY84" fmla="*/ 312063 h 333375"/>
                <a:gd name="connsiteX85" fmla="*/ 268415 w 333375"/>
                <a:gd name="connsiteY85" fmla="*/ 309205 h 333375"/>
                <a:gd name="connsiteX86" fmla="*/ 270796 w 333375"/>
                <a:gd name="connsiteY86" fmla="*/ 282535 h 333375"/>
                <a:gd name="connsiteX87" fmla="*/ 274130 w 333375"/>
                <a:gd name="connsiteY87" fmla="*/ 253960 h 333375"/>
                <a:gd name="connsiteX88" fmla="*/ 257461 w 333375"/>
                <a:gd name="connsiteY88" fmla="*/ 250150 h 333375"/>
                <a:gd name="connsiteX89" fmla="*/ 259366 w 333375"/>
                <a:gd name="connsiteY89" fmla="*/ 275391 h 333375"/>
                <a:gd name="connsiteX90" fmla="*/ 259366 w 333375"/>
                <a:gd name="connsiteY90" fmla="*/ 303966 h 333375"/>
                <a:gd name="connsiteX91" fmla="*/ 256032 w 333375"/>
                <a:gd name="connsiteY91" fmla="*/ 307681 h 333375"/>
                <a:gd name="connsiteX92" fmla="*/ 248222 w 333375"/>
                <a:gd name="connsiteY92" fmla="*/ 316730 h 333375"/>
                <a:gd name="connsiteX93" fmla="*/ 248222 w 333375"/>
                <a:gd name="connsiteY93" fmla="*/ 317397 h 333375"/>
                <a:gd name="connsiteX94" fmla="*/ 247555 w 333375"/>
                <a:gd name="connsiteY94" fmla="*/ 317397 h 333375"/>
                <a:gd name="connsiteX95" fmla="*/ 246221 w 333375"/>
                <a:gd name="connsiteY95" fmla="*/ 318063 h 333375"/>
                <a:gd name="connsiteX96" fmla="*/ 246221 w 333375"/>
                <a:gd name="connsiteY96" fmla="*/ 318540 h 333375"/>
                <a:gd name="connsiteX97" fmla="*/ 249269 w 333375"/>
                <a:gd name="connsiteY97" fmla="*/ 318540 h 333375"/>
                <a:gd name="connsiteX98" fmla="*/ 244793 w 333375"/>
                <a:gd name="connsiteY98" fmla="*/ 322159 h 333375"/>
                <a:gd name="connsiteX99" fmla="*/ 244793 w 333375"/>
                <a:gd name="connsiteY99" fmla="*/ 323588 h 333375"/>
                <a:gd name="connsiteX100" fmla="*/ 245745 w 333375"/>
                <a:gd name="connsiteY100" fmla="*/ 325302 h 333375"/>
                <a:gd name="connsiteX101" fmla="*/ 244697 w 333375"/>
                <a:gd name="connsiteY101" fmla="*/ 327207 h 333375"/>
                <a:gd name="connsiteX102" fmla="*/ 287560 w 333375"/>
                <a:gd name="connsiteY102" fmla="*/ 146423 h 333375"/>
                <a:gd name="connsiteX103" fmla="*/ 277463 w 333375"/>
                <a:gd name="connsiteY103" fmla="*/ 145470 h 333375"/>
                <a:gd name="connsiteX104" fmla="*/ 276511 w 333375"/>
                <a:gd name="connsiteY104" fmla="*/ 145470 h 333375"/>
                <a:gd name="connsiteX105" fmla="*/ 270510 w 333375"/>
                <a:gd name="connsiteY105" fmla="*/ 143851 h 333375"/>
                <a:gd name="connsiteX106" fmla="*/ 255461 w 333375"/>
                <a:gd name="connsiteY106" fmla="*/ 140232 h 333375"/>
                <a:gd name="connsiteX107" fmla="*/ 233553 w 333375"/>
                <a:gd name="connsiteY107" fmla="*/ 130707 h 333375"/>
                <a:gd name="connsiteX108" fmla="*/ 227171 w 333375"/>
                <a:gd name="connsiteY108" fmla="*/ 120705 h 333375"/>
                <a:gd name="connsiteX109" fmla="*/ 231839 w 333375"/>
                <a:gd name="connsiteY109" fmla="*/ 108228 h 333375"/>
                <a:gd name="connsiteX110" fmla="*/ 234410 w 333375"/>
                <a:gd name="connsiteY110" fmla="*/ 104227 h 333375"/>
                <a:gd name="connsiteX111" fmla="*/ 241649 w 333375"/>
                <a:gd name="connsiteY111" fmla="*/ 93464 h 333375"/>
                <a:gd name="connsiteX112" fmla="*/ 248698 w 333375"/>
                <a:gd name="connsiteY112" fmla="*/ 81843 h 333375"/>
                <a:gd name="connsiteX113" fmla="*/ 258223 w 333375"/>
                <a:gd name="connsiteY113" fmla="*/ 72318 h 333375"/>
                <a:gd name="connsiteX114" fmla="*/ 267748 w 333375"/>
                <a:gd name="connsiteY114" fmla="*/ 70413 h 333375"/>
                <a:gd name="connsiteX115" fmla="*/ 271653 w 333375"/>
                <a:gd name="connsiteY115" fmla="*/ 70413 h 333375"/>
                <a:gd name="connsiteX116" fmla="*/ 282226 w 333375"/>
                <a:gd name="connsiteY116" fmla="*/ 65651 h 333375"/>
                <a:gd name="connsiteX117" fmla="*/ 285369 w 333375"/>
                <a:gd name="connsiteY117" fmla="*/ 64413 h 333375"/>
                <a:gd name="connsiteX118" fmla="*/ 288660 w 333375"/>
                <a:gd name="connsiteY118" fmla="*/ 65298 h 333375"/>
                <a:gd name="connsiteX119" fmla="*/ 287774 w 333375"/>
                <a:gd name="connsiteY119" fmla="*/ 68589 h 333375"/>
                <a:gd name="connsiteX120" fmla="*/ 287560 w 333375"/>
                <a:gd name="connsiteY120" fmla="*/ 68699 h 333375"/>
                <a:gd name="connsiteX121" fmla="*/ 283750 w 333375"/>
                <a:gd name="connsiteY121" fmla="*/ 70223 h 333375"/>
                <a:gd name="connsiteX122" fmla="*/ 273749 w 333375"/>
                <a:gd name="connsiteY122" fmla="*/ 74890 h 333375"/>
                <a:gd name="connsiteX123" fmla="*/ 272891 w 333375"/>
                <a:gd name="connsiteY123" fmla="*/ 74890 h 333375"/>
                <a:gd name="connsiteX124" fmla="*/ 267748 w 333375"/>
                <a:gd name="connsiteY124" fmla="*/ 74890 h 333375"/>
                <a:gd name="connsiteX125" fmla="*/ 260414 w 333375"/>
                <a:gd name="connsiteY125" fmla="*/ 76128 h 333375"/>
                <a:gd name="connsiteX126" fmla="*/ 252889 w 333375"/>
                <a:gd name="connsiteY126" fmla="*/ 83558 h 333375"/>
                <a:gd name="connsiteX127" fmla="*/ 245269 w 333375"/>
                <a:gd name="connsiteY127" fmla="*/ 95845 h 333375"/>
                <a:gd name="connsiteX128" fmla="*/ 238411 w 333375"/>
                <a:gd name="connsiteY128" fmla="*/ 106132 h 333375"/>
                <a:gd name="connsiteX129" fmla="*/ 235744 w 333375"/>
                <a:gd name="connsiteY129" fmla="*/ 110323 h 333375"/>
                <a:gd name="connsiteX130" fmla="*/ 231839 w 333375"/>
                <a:gd name="connsiteY130" fmla="*/ 119848 h 333375"/>
                <a:gd name="connsiteX131" fmla="*/ 236315 w 333375"/>
                <a:gd name="connsiteY131" fmla="*/ 126706 h 333375"/>
                <a:gd name="connsiteX132" fmla="*/ 256032 w 333375"/>
                <a:gd name="connsiteY132" fmla="*/ 135660 h 333375"/>
                <a:gd name="connsiteX133" fmla="*/ 271939 w 333375"/>
                <a:gd name="connsiteY133" fmla="*/ 139470 h 333375"/>
                <a:gd name="connsiteX134" fmla="*/ 277082 w 333375"/>
                <a:gd name="connsiteY134" fmla="*/ 140898 h 333375"/>
                <a:gd name="connsiteX135" fmla="*/ 278035 w 333375"/>
                <a:gd name="connsiteY135" fmla="*/ 140898 h 333375"/>
                <a:gd name="connsiteX136" fmla="*/ 289560 w 333375"/>
                <a:gd name="connsiteY136" fmla="*/ 141565 h 333375"/>
                <a:gd name="connsiteX137" fmla="*/ 289560 w 333375"/>
                <a:gd name="connsiteY137" fmla="*/ 140136 h 333375"/>
                <a:gd name="connsiteX138" fmla="*/ 290989 w 333375"/>
                <a:gd name="connsiteY138" fmla="*/ 139184 h 333375"/>
                <a:gd name="connsiteX139" fmla="*/ 291941 w 333375"/>
                <a:gd name="connsiteY139" fmla="*/ 138612 h 333375"/>
                <a:gd name="connsiteX140" fmla="*/ 290322 w 333375"/>
                <a:gd name="connsiteY140" fmla="*/ 136422 h 333375"/>
                <a:gd name="connsiteX141" fmla="*/ 292513 w 333375"/>
                <a:gd name="connsiteY141" fmla="*/ 135183 h 333375"/>
                <a:gd name="connsiteX142" fmla="*/ 292989 w 333375"/>
                <a:gd name="connsiteY142" fmla="*/ 135183 h 333375"/>
                <a:gd name="connsiteX143" fmla="*/ 292894 w 333375"/>
                <a:gd name="connsiteY143" fmla="*/ 132040 h 333375"/>
                <a:gd name="connsiteX144" fmla="*/ 292132 w 333375"/>
                <a:gd name="connsiteY144" fmla="*/ 132040 h 333375"/>
                <a:gd name="connsiteX145" fmla="*/ 291084 w 333375"/>
                <a:gd name="connsiteY145" fmla="*/ 132516 h 333375"/>
                <a:gd name="connsiteX146" fmla="*/ 288893 w 333375"/>
                <a:gd name="connsiteY146" fmla="*/ 131278 h 333375"/>
                <a:gd name="connsiteX147" fmla="*/ 284607 w 333375"/>
                <a:gd name="connsiteY147" fmla="*/ 130040 h 333375"/>
                <a:gd name="connsiteX148" fmla="*/ 282893 w 333375"/>
                <a:gd name="connsiteY148" fmla="*/ 130040 h 333375"/>
                <a:gd name="connsiteX149" fmla="*/ 282893 w 333375"/>
                <a:gd name="connsiteY149" fmla="*/ 128611 h 333375"/>
                <a:gd name="connsiteX150" fmla="*/ 280702 w 333375"/>
                <a:gd name="connsiteY150" fmla="*/ 130135 h 333375"/>
                <a:gd name="connsiteX151" fmla="*/ 276701 w 333375"/>
                <a:gd name="connsiteY151" fmla="*/ 132040 h 333375"/>
                <a:gd name="connsiteX152" fmla="*/ 257651 w 333375"/>
                <a:gd name="connsiteY152" fmla="*/ 122515 h 333375"/>
                <a:gd name="connsiteX153" fmla="*/ 252127 w 333375"/>
                <a:gd name="connsiteY153" fmla="*/ 119562 h 333375"/>
                <a:gd name="connsiteX154" fmla="*/ 246221 w 333375"/>
                <a:gd name="connsiteY154" fmla="*/ 113181 h 333375"/>
                <a:gd name="connsiteX155" fmla="*/ 248698 w 333375"/>
                <a:gd name="connsiteY155" fmla="*/ 110990 h 333375"/>
                <a:gd name="connsiteX156" fmla="*/ 250889 w 333375"/>
                <a:gd name="connsiteY156" fmla="*/ 113466 h 333375"/>
                <a:gd name="connsiteX157" fmla="*/ 253460 w 333375"/>
                <a:gd name="connsiteY157" fmla="*/ 115086 h 333375"/>
                <a:gd name="connsiteX158" fmla="*/ 260985 w 333375"/>
                <a:gd name="connsiteY158" fmla="*/ 119277 h 333375"/>
                <a:gd name="connsiteX159" fmla="*/ 276797 w 333375"/>
                <a:gd name="connsiteY159" fmla="*/ 127278 h 333375"/>
                <a:gd name="connsiteX160" fmla="*/ 277463 w 333375"/>
                <a:gd name="connsiteY160" fmla="*/ 126516 h 333375"/>
                <a:gd name="connsiteX161" fmla="*/ 283369 w 333375"/>
                <a:gd name="connsiteY161" fmla="*/ 122515 h 333375"/>
                <a:gd name="connsiteX162" fmla="*/ 288226 w 333375"/>
                <a:gd name="connsiteY162" fmla="*/ 124611 h 333375"/>
                <a:gd name="connsiteX163" fmla="*/ 288226 w 333375"/>
                <a:gd name="connsiteY163" fmla="*/ 125277 h 333375"/>
                <a:gd name="connsiteX164" fmla="*/ 290703 w 333375"/>
                <a:gd name="connsiteY164" fmla="*/ 126516 h 333375"/>
                <a:gd name="connsiteX165" fmla="*/ 291941 w 333375"/>
                <a:gd name="connsiteY165" fmla="*/ 126516 h 333375"/>
                <a:gd name="connsiteX166" fmla="*/ 293751 w 333375"/>
                <a:gd name="connsiteY166" fmla="*/ 126039 h 333375"/>
                <a:gd name="connsiteX167" fmla="*/ 298037 w 333375"/>
                <a:gd name="connsiteY167" fmla="*/ 129373 h 333375"/>
                <a:gd name="connsiteX168" fmla="*/ 297466 w 333375"/>
                <a:gd name="connsiteY168" fmla="*/ 132993 h 333375"/>
                <a:gd name="connsiteX169" fmla="*/ 297466 w 333375"/>
                <a:gd name="connsiteY169" fmla="*/ 135755 h 333375"/>
                <a:gd name="connsiteX170" fmla="*/ 296037 w 333375"/>
                <a:gd name="connsiteY170" fmla="*/ 138041 h 333375"/>
                <a:gd name="connsiteX171" fmla="*/ 296037 w 333375"/>
                <a:gd name="connsiteY171" fmla="*/ 139946 h 333375"/>
                <a:gd name="connsiteX172" fmla="*/ 293465 w 333375"/>
                <a:gd name="connsiteY172" fmla="*/ 142994 h 333375"/>
                <a:gd name="connsiteX173" fmla="*/ 291941 w 333375"/>
                <a:gd name="connsiteY173" fmla="*/ 145280 h 333375"/>
                <a:gd name="connsiteX174" fmla="*/ 287560 w 333375"/>
                <a:gd name="connsiteY174" fmla="*/ 146423 h 333375"/>
                <a:gd name="connsiteX175" fmla="*/ 309467 w 333375"/>
                <a:gd name="connsiteY175" fmla="*/ 53554 h 333375"/>
                <a:gd name="connsiteX176" fmla="*/ 306967 w 333375"/>
                <a:gd name="connsiteY176" fmla="*/ 51298 h 333375"/>
                <a:gd name="connsiteX177" fmla="*/ 308420 w 333375"/>
                <a:gd name="connsiteY177" fmla="*/ 48982 h 333375"/>
                <a:gd name="connsiteX178" fmla="*/ 311944 w 333375"/>
                <a:gd name="connsiteY178" fmla="*/ 44791 h 333375"/>
                <a:gd name="connsiteX179" fmla="*/ 313468 w 333375"/>
                <a:gd name="connsiteY179" fmla="*/ 42600 h 333375"/>
                <a:gd name="connsiteX180" fmla="*/ 315468 w 333375"/>
                <a:gd name="connsiteY180" fmla="*/ 24979 h 333375"/>
                <a:gd name="connsiteX181" fmla="*/ 313944 w 333375"/>
                <a:gd name="connsiteY181" fmla="*/ 20979 h 333375"/>
                <a:gd name="connsiteX182" fmla="*/ 318135 w 333375"/>
                <a:gd name="connsiteY182" fmla="*/ 21741 h 333375"/>
                <a:gd name="connsiteX183" fmla="*/ 320897 w 333375"/>
                <a:gd name="connsiteY183" fmla="*/ 20598 h 333375"/>
                <a:gd name="connsiteX184" fmla="*/ 321469 w 333375"/>
                <a:gd name="connsiteY184" fmla="*/ 15835 h 333375"/>
                <a:gd name="connsiteX185" fmla="*/ 314992 w 333375"/>
                <a:gd name="connsiteY185" fmla="*/ 11930 h 333375"/>
                <a:gd name="connsiteX186" fmla="*/ 312944 w 333375"/>
                <a:gd name="connsiteY186" fmla="*/ 9215 h 333375"/>
                <a:gd name="connsiteX187" fmla="*/ 315659 w 333375"/>
                <a:gd name="connsiteY187" fmla="*/ 7167 h 333375"/>
                <a:gd name="connsiteX188" fmla="*/ 325946 w 333375"/>
                <a:gd name="connsiteY188" fmla="*/ 14121 h 333375"/>
                <a:gd name="connsiteX189" fmla="*/ 324326 w 333375"/>
                <a:gd name="connsiteY189" fmla="*/ 23646 h 333375"/>
                <a:gd name="connsiteX190" fmla="*/ 320707 w 333375"/>
                <a:gd name="connsiteY190" fmla="*/ 26122 h 333375"/>
                <a:gd name="connsiteX191" fmla="*/ 316897 w 333375"/>
                <a:gd name="connsiteY191" fmla="*/ 45172 h 333375"/>
                <a:gd name="connsiteX192" fmla="*/ 316230 w 333375"/>
                <a:gd name="connsiteY192" fmla="*/ 46315 h 333375"/>
                <a:gd name="connsiteX193" fmla="*/ 310515 w 333375"/>
                <a:gd name="connsiteY193" fmla="*/ 52887 h 333375"/>
                <a:gd name="connsiteX194" fmla="*/ 309467 w 333375"/>
                <a:gd name="connsiteY194" fmla="*/ 53554 h 33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</a:cxnLst>
              <a:rect l="l" t="t" r="r" b="b"/>
              <a:pathLst>
                <a:path w="333375" h="333375">
                  <a:moveTo>
                    <a:pt x="30385" y="132040"/>
                  </a:moveTo>
                  <a:cubicBezTo>
                    <a:pt x="28214" y="132031"/>
                    <a:pt x="26047" y="131839"/>
                    <a:pt x="23908" y="131469"/>
                  </a:cubicBezTo>
                  <a:cubicBezTo>
                    <a:pt x="22384" y="131469"/>
                    <a:pt x="20384" y="130897"/>
                    <a:pt x="9716" y="108894"/>
                  </a:cubicBezTo>
                  <a:cubicBezTo>
                    <a:pt x="9485" y="108394"/>
                    <a:pt x="9161" y="107942"/>
                    <a:pt x="8763" y="107561"/>
                  </a:cubicBezTo>
                  <a:lnTo>
                    <a:pt x="7144" y="106513"/>
                  </a:lnTo>
                  <a:lnTo>
                    <a:pt x="8096" y="104799"/>
                  </a:lnTo>
                  <a:cubicBezTo>
                    <a:pt x="9716" y="101941"/>
                    <a:pt x="12573" y="97845"/>
                    <a:pt x="15049" y="94321"/>
                  </a:cubicBezTo>
                  <a:cubicBezTo>
                    <a:pt x="17526" y="90797"/>
                    <a:pt x="18478" y="89463"/>
                    <a:pt x="19336" y="88035"/>
                  </a:cubicBezTo>
                  <a:lnTo>
                    <a:pt x="23622" y="90130"/>
                  </a:lnTo>
                  <a:cubicBezTo>
                    <a:pt x="24273" y="91032"/>
                    <a:pt x="24697" y="92078"/>
                    <a:pt x="24860" y="93178"/>
                  </a:cubicBezTo>
                  <a:cubicBezTo>
                    <a:pt x="26285" y="100341"/>
                    <a:pt x="28790" y="107246"/>
                    <a:pt x="32290" y="113657"/>
                  </a:cubicBezTo>
                  <a:lnTo>
                    <a:pt x="40577" y="113657"/>
                  </a:lnTo>
                  <a:cubicBezTo>
                    <a:pt x="44146" y="113667"/>
                    <a:pt x="47710" y="113922"/>
                    <a:pt x="51244" y="114419"/>
                  </a:cubicBezTo>
                  <a:cubicBezTo>
                    <a:pt x="54864" y="114971"/>
                    <a:pt x="58531" y="115200"/>
                    <a:pt x="62198" y="115086"/>
                  </a:cubicBezTo>
                  <a:cubicBezTo>
                    <a:pt x="63511" y="115033"/>
                    <a:pt x="64817" y="114874"/>
                    <a:pt x="66104" y="114609"/>
                  </a:cubicBezTo>
                  <a:cubicBezTo>
                    <a:pt x="68337" y="114182"/>
                    <a:pt x="70633" y="114182"/>
                    <a:pt x="72866" y="114609"/>
                  </a:cubicBezTo>
                  <a:cubicBezTo>
                    <a:pt x="74362" y="115009"/>
                    <a:pt x="75895" y="115295"/>
                    <a:pt x="77438" y="115467"/>
                  </a:cubicBezTo>
                  <a:cubicBezTo>
                    <a:pt x="79401" y="115527"/>
                    <a:pt x="81298" y="116192"/>
                    <a:pt x="82868" y="117372"/>
                  </a:cubicBezTo>
                  <a:cubicBezTo>
                    <a:pt x="84296" y="118610"/>
                    <a:pt x="85439" y="119277"/>
                    <a:pt x="86296" y="119943"/>
                  </a:cubicBezTo>
                  <a:cubicBezTo>
                    <a:pt x="87459" y="120696"/>
                    <a:pt x="88544" y="121563"/>
                    <a:pt x="89535" y="122515"/>
                  </a:cubicBezTo>
                  <a:cubicBezTo>
                    <a:pt x="89906" y="122857"/>
                    <a:pt x="90323" y="123146"/>
                    <a:pt x="90773" y="123372"/>
                  </a:cubicBezTo>
                  <a:cubicBezTo>
                    <a:pt x="91821" y="123801"/>
                    <a:pt x="92624" y="124673"/>
                    <a:pt x="92964" y="125754"/>
                  </a:cubicBezTo>
                  <a:cubicBezTo>
                    <a:pt x="93173" y="126653"/>
                    <a:pt x="92963" y="127599"/>
                    <a:pt x="92393" y="128325"/>
                  </a:cubicBezTo>
                  <a:cubicBezTo>
                    <a:pt x="90678" y="130707"/>
                    <a:pt x="86773" y="130040"/>
                    <a:pt x="82868" y="128325"/>
                  </a:cubicBezTo>
                  <a:cubicBezTo>
                    <a:pt x="82754" y="129194"/>
                    <a:pt x="82351" y="129999"/>
                    <a:pt x="81725" y="130611"/>
                  </a:cubicBezTo>
                  <a:cubicBezTo>
                    <a:pt x="79915" y="132421"/>
                    <a:pt x="77153" y="131564"/>
                    <a:pt x="74962" y="130611"/>
                  </a:cubicBezTo>
                  <a:cubicBezTo>
                    <a:pt x="73862" y="129833"/>
                    <a:pt x="72585" y="129343"/>
                    <a:pt x="71247" y="129183"/>
                  </a:cubicBezTo>
                  <a:lnTo>
                    <a:pt x="67437" y="129183"/>
                  </a:lnTo>
                  <a:cubicBezTo>
                    <a:pt x="64789" y="129183"/>
                    <a:pt x="62198" y="128325"/>
                    <a:pt x="60103" y="126706"/>
                  </a:cubicBezTo>
                  <a:cubicBezTo>
                    <a:pt x="58300" y="127122"/>
                    <a:pt x="56519" y="127631"/>
                    <a:pt x="54769" y="128230"/>
                  </a:cubicBezTo>
                  <a:cubicBezTo>
                    <a:pt x="46872" y="130690"/>
                    <a:pt x="38655" y="131974"/>
                    <a:pt x="30385" y="132040"/>
                  </a:cubicBezTo>
                  <a:close/>
                  <a:moveTo>
                    <a:pt x="25051" y="126897"/>
                  </a:moveTo>
                  <a:cubicBezTo>
                    <a:pt x="26822" y="127030"/>
                    <a:pt x="28613" y="127030"/>
                    <a:pt x="30385" y="126897"/>
                  </a:cubicBezTo>
                  <a:cubicBezTo>
                    <a:pt x="38422" y="126498"/>
                    <a:pt x="46352" y="124892"/>
                    <a:pt x="53912" y="122134"/>
                  </a:cubicBezTo>
                  <a:cubicBezTo>
                    <a:pt x="59627" y="120324"/>
                    <a:pt x="61436" y="119848"/>
                    <a:pt x="62960" y="120896"/>
                  </a:cubicBezTo>
                  <a:cubicBezTo>
                    <a:pt x="65056" y="122715"/>
                    <a:pt x="67913" y="123372"/>
                    <a:pt x="70580" y="122610"/>
                  </a:cubicBezTo>
                  <a:lnTo>
                    <a:pt x="72390" y="122610"/>
                  </a:lnTo>
                  <a:cubicBezTo>
                    <a:pt x="72201" y="122054"/>
                    <a:pt x="72201" y="121452"/>
                    <a:pt x="72390" y="120896"/>
                  </a:cubicBezTo>
                  <a:cubicBezTo>
                    <a:pt x="72709" y="119595"/>
                    <a:pt x="73818" y="118638"/>
                    <a:pt x="75152" y="118515"/>
                  </a:cubicBezTo>
                  <a:lnTo>
                    <a:pt x="72009" y="117848"/>
                  </a:lnTo>
                  <a:lnTo>
                    <a:pt x="71438" y="117848"/>
                  </a:lnTo>
                  <a:cubicBezTo>
                    <a:pt x="70091" y="117933"/>
                    <a:pt x="68753" y="118124"/>
                    <a:pt x="67437" y="118419"/>
                  </a:cubicBezTo>
                  <a:cubicBezTo>
                    <a:pt x="65900" y="118737"/>
                    <a:pt x="64339" y="118929"/>
                    <a:pt x="62770" y="118991"/>
                  </a:cubicBezTo>
                  <a:lnTo>
                    <a:pt x="60579" y="118991"/>
                  </a:lnTo>
                  <a:cubicBezTo>
                    <a:pt x="57390" y="118951"/>
                    <a:pt x="54209" y="118696"/>
                    <a:pt x="51054" y="118229"/>
                  </a:cubicBezTo>
                  <a:cubicBezTo>
                    <a:pt x="44885" y="117499"/>
                    <a:pt x="38650" y="117499"/>
                    <a:pt x="32480" y="118229"/>
                  </a:cubicBezTo>
                  <a:cubicBezTo>
                    <a:pt x="27241" y="118229"/>
                    <a:pt x="22955" y="103941"/>
                    <a:pt x="20765" y="94797"/>
                  </a:cubicBezTo>
                  <a:lnTo>
                    <a:pt x="19241" y="96893"/>
                  </a:lnTo>
                  <a:cubicBezTo>
                    <a:pt x="17240" y="99750"/>
                    <a:pt x="14954" y="102989"/>
                    <a:pt x="13335" y="105561"/>
                  </a:cubicBezTo>
                  <a:lnTo>
                    <a:pt x="14097" y="106799"/>
                  </a:lnTo>
                  <a:cubicBezTo>
                    <a:pt x="16968" y="113924"/>
                    <a:pt x="20644" y="120700"/>
                    <a:pt x="25051" y="126992"/>
                  </a:cubicBezTo>
                  <a:lnTo>
                    <a:pt x="25051" y="126897"/>
                  </a:lnTo>
                  <a:close/>
                  <a:moveTo>
                    <a:pt x="245269" y="332065"/>
                  </a:moveTo>
                  <a:cubicBezTo>
                    <a:pt x="244011" y="332019"/>
                    <a:pt x="242790" y="331624"/>
                    <a:pt x="241745" y="330922"/>
                  </a:cubicBezTo>
                  <a:cubicBezTo>
                    <a:pt x="240452" y="330022"/>
                    <a:pt x="239758" y="328486"/>
                    <a:pt x="239935" y="326922"/>
                  </a:cubicBezTo>
                  <a:cubicBezTo>
                    <a:pt x="239509" y="326310"/>
                    <a:pt x="239307" y="325570"/>
                    <a:pt x="239363" y="324826"/>
                  </a:cubicBezTo>
                  <a:cubicBezTo>
                    <a:pt x="238868" y="324135"/>
                    <a:pt x="238633" y="323292"/>
                    <a:pt x="238697" y="322445"/>
                  </a:cubicBezTo>
                  <a:cubicBezTo>
                    <a:pt x="238607" y="322005"/>
                    <a:pt x="238607" y="321551"/>
                    <a:pt x="238697" y="321111"/>
                  </a:cubicBezTo>
                  <a:cubicBezTo>
                    <a:pt x="238772" y="319604"/>
                    <a:pt x="239459" y="318193"/>
                    <a:pt x="240601" y="317206"/>
                  </a:cubicBezTo>
                  <a:cubicBezTo>
                    <a:pt x="240601" y="315873"/>
                    <a:pt x="242125" y="315111"/>
                    <a:pt x="243840" y="314349"/>
                  </a:cubicBezTo>
                  <a:cubicBezTo>
                    <a:pt x="246136" y="310796"/>
                    <a:pt x="248925" y="307589"/>
                    <a:pt x="252127" y="304824"/>
                  </a:cubicBezTo>
                  <a:cubicBezTo>
                    <a:pt x="252997" y="304111"/>
                    <a:pt x="253796" y="303313"/>
                    <a:pt x="254508" y="302442"/>
                  </a:cubicBezTo>
                  <a:cubicBezTo>
                    <a:pt x="256437" y="293817"/>
                    <a:pt x="256437" y="284873"/>
                    <a:pt x="254508" y="276249"/>
                  </a:cubicBezTo>
                  <a:cubicBezTo>
                    <a:pt x="253004" y="266546"/>
                    <a:pt x="252398" y="256725"/>
                    <a:pt x="252698" y="246912"/>
                  </a:cubicBezTo>
                  <a:lnTo>
                    <a:pt x="252698" y="243578"/>
                  </a:lnTo>
                  <a:lnTo>
                    <a:pt x="255746" y="244911"/>
                  </a:lnTo>
                  <a:cubicBezTo>
                    <a:pt x="262410" y="247059"/>
                    <a:pt x="269223" y="248715"/>
                    <a:pt x="276130" y="249864"/>
                  </a:cubicBezTo>
                  <a:lnTo>
                    <a:pt x="277654" y="249864"/>
                  </a:lnTo>
                  <a:lnTo>
                    <a:pt x="277654" y="251388"/>
                  </a:lnTo>
                  <a:cubicBezTo>
                    <a:pt x="279183" y="262115"/>
                    <a:pt x="278139" y="273053"/>
                    <a:pt x="274606" y="283297"/>
                  </a:cubicBezTo>
                  <a:cubicBezTo>
                    <a:pt x="271717" y="290982"/>
                    <a:pt x="270863" y="299284"/>
                    <a:pt x="272129" y="307395"/>
                  </a:cubicBezTo>
                  <a:cubicBezTo>
                    <a:pt x="272129" y="307395"/>
                    <a:pt x="273463" y="312444"/>
                    <a:pt x="272129" y="314539"/>
                  </a:cubicBezTo>
                  <a:cubicBezTo>
                    <a:pt x="270342" y="316764"/>
                    <a:pt x="267732" y="318173"/>
                    <a:pt x="264890" y="318444"/>
                  </a:cubicBezTo>
                  <a:cubicBezTo>
                    <a:pt x="263410" y="318704"/>
                    <a:pt x="261970" y="319152"/>
                    <a:pt x="260604" y="319778"/>
                  </a:cubicBezTo>
                  <a:cubicBezTo>
                    <a:pt x="259819" y="320428"/>
                    <a:pt x="259144" y="321200"/>
                    <a:pt x="258604" y="322064"/>
                  </a:cubicBezTo>
                  <a:cubicBezTo>
                    <a:pt x="256916" y="325178"/>
                    <a:pt x="253900" y="327352"/>
                    <a:pt x="250412" y="327969"/>
                  </a:cubicBezTo>
                  <a:lnTo>
                    <a:pt x="250412" y="328636"/>
                  </a:lnTo>
                  <a:cubicBezTo>
                    <a:pt x="249277" y="330471"/>
                    <a:pt x="247400" y="331723"/>
                    <a:pt x="245269" y="332065"/>
                  </a:cubicBezTo>
                  <a:close/>
                  <a:moveTo>
                    <a:pt x="244697" y="327207"/>
                  </a:moveTo>
                  <a:cubicBezTo>
                    <a:pt x="245650" y="327207"/>
                    <a:pt x="246317" y="326731"/>
                    <a:pt x="247174" y="325874"/>
                  </a:cubicBezTo>
                  <a:cubicBezTo>
                    <a:pt x="247982" y="324719"/>
                    <a:pt x="249215" y="323932"/>
                    <a:pt x="250603" y="323683"/>
                  </a:cubicBezTo>
                  <a:cubicBezTo>
                    <a:pt x="252508" y="323683"/>
                    <a:pt x="253746" y="322064"/>
                    <a:pt x="255365" y="319778"/>
                  </a:cubicBezTo>
                  <a:cubicBezTo>
                    <a:pt x="256280" y="318225"/>
                    <a:pt x="257556" y="316920"/>
                    <a:pt x="259080" y="315968"/>
                  </a:cubicBezTo>
                  <a:cubicBezTo>
                    <a:pt x="260812" y="315172"/>
                    <a:pt x="262635" y="314596"/>
                    <a:pt x="264509" y="314253"/>
                  </a:cubicBezTo>
                  <a:cubicBezTo>
                    <a:pt x="266795" y="313777"/>
                    <a:pt x="267843" y="313491"/>
                    <a:pt x="268891" y="312063"/>
                  </a:cubicBezTo>
                  <a:cubicBezTo>
                    <a:pt x="269939" y="310634"/>
                    <a:pt x="268891" y="309872"/>
                    <a:pt x="268415" y="309205"/>
                  </a:cubicBezTo>
                  <a:cubicBezTo>
                    <a:pt x="266789" y="300263"/>
                    <a:pt x="267612" y="291048"/>
                    <a:pt x="270796" y="282535"/>
                  </a:cubicBezTo>
                  <a:cubicBezTo>
                    <a:pt x="273941" y="273359"/>
                    <a:pt x="275077" y="263614"/>
                    <a:pt x="274130" y="253960"/>
                  </a:cubicBezTo>
                  <a:cubicBezTo>
                    <a:pt x="270700" y="253293"/>
                    <a:pt x="262795" y="251769"/>
                    <a:pt x="257461" y="250150"/>
                  </a:cubicBezTo>
                  <a:cubicBezTo>
                    <a:pt x="257506" y="258598"/>
                    <a:pt x="258143" y="267032"/>
                    <a:pt x="259366" y="275391"/>
                  </a:cubicBezTo>
                  <a:cubicBezTo>
                    <a:pt x="261709" y="284772"/>
                    <a:pt x="261709" y="294585"/>
                    <a:pt x="259366" y="303966"/>
                  </a:cubicBezTo>
                  <a:cubicBezTo>
                    <a:pt x="258455" y="305371"/>
                    <a:pt x="257330" y="306625"/>
                    <a:pt x="256032" y="307681"/>
                  </a:cubicBezTo>
                  <a:cubicBezTo>
                    <a:pt x="252976" y="310276"/>
                    <a:pt x="250342" y="313327"/>
                    <a:pt x="248222" y="316730"/>
                  </a:cubicBezTo>
                  <a:lnTo>
                    <a:pt x="248222" y="317397"/>
                  </a:lnTo>
                  <a:lnTo>
                    <a:pt x="247555" y="317397"/>
                  </a:lnTo>
                  <a:lnTo>
                    <a:pt x="246221" y="318063"/>
                  </a:lnTo>
                  <a:lnTo>
                    <a:pt x="246221" y="318540"/>
                  </a:lnTo>
                  <a:lnTo>
                    <a:pt x="249269" y="318540"/>
                  </a:lnTo>
                  <a:lnTo>
                    <a:pt x="244793" y="322159"/>
                  </a:lnTo>
                  <a:lnTo>
                    <a:pt x="244793" y="323588"/>
                  </a:lnTo>
                  <a:lnTo>
                    <a:pt x="245745" y="325302"/>
                  </a:lnTo>
                  <a:lnTo>
                    <a:pt x="244697" y="327207"/>
                  </a:lnTo>
                  <a:close/>
                  <a:moveTo>
                    <a:pt x="287560" y="146423"/>
                  </a:moveTo>
                  <a:cubicBezTo>
                    <a:pt x="284179" y="146285"/>
                    <a:pt x="280809" y="145967"/>
                    <a:pt x="277463" y="145470"/>
                  </a:cubicBezTo>
                  <a:lnTo>
                    <a:pt x="276511" y="145470"/>
                  </a:lnTo>
                  <a:cubicBezTo>
                    <a:pt x="274468" y="145104"/>
                    <a:pt x="272460" y="144562"/>
                    <a:pt x="270510" y="143851"/>
                  </a:cubicBezTo>
                  <a:cubicBezTo>
                    <a:pt x="265617" y="142178"/>
                    <a:pt x="260579" y="140967"/>
                    <a:pt x="255461" y="140232"/>
                  </a:cubicBezTo>
                  <a:cubicBezTo>
                    <a:pt x="247588" y="138574"/>
                    <a:pt x="240134" y="135334"/>
                    <a:pt x="233553" y="130707"/>
                  </a:cubicBezTo>
                  <a:cubicBezTo>
                    <a:pt x="230215" y="128321"/>
                    <a:pt x="227929" y="124737"/>
                    <a:pt x="227171" y="120705"/>
                  </a:cubicBezTo>
                  <a:cubicBezTo>
                    <a:pt x="227112" y="116109"/>
                    <a:pt x="228777" y="111657"/>
                    <a:pt x="231839" y="108228"/>
                  </a:cubicBezTo>
                  <a:cubicBezTo>
                    <a:pt x="232696" y="106989"/>
                    <a:pt x="233553" y="105656"/>
                    <a:pt x="234410" y="104227"/>
                  </a:cubicBezTo>
                  <a:cubicBezTo>
                    <a:pt x="236513" y="100440"/>
                    <a:pt x="238935" y="96839"/>
                    <a:pt x="241649" y="93464"/>
                  </a:cubicBezTo>
                  <a:cubicBezTo>
                    <a:pt x="244480" y="89903"/>
                    <a:pt x="246849" y="85999"/>
                    <a:pt x="248698" y="81843"/>
                  </a:cubicBezTo>
                  <a:cubicBezTo>
                    <a:pt x="251069" y="77954"/>
                    <a:pt x="254334" y="74689"/>
                    <a:pt x="258223" y="72318"/>
                  </a:cubicBezTo>
                  <a:cubicBezTo>
                    <a:pt x="261161" y="70818"/>
                    <a:pt x="264458" y="70159"/>
                    <a:pt x="267748" y="70413"/>
                  </a:cubicBezTo>
                  <a:cubicBezTo>
                    <a:pt x="269053" y="70489"/>
                    <a:pt x="270348" y="70489"/>
                    <a:pt x="271653" y="70413"/>
                  </a:cubicBezTo>
                  <a:cubicBezTo>
                    <a:pt x="274986" y="68430"/>
                    <a:pt x="278532" y="66833"/>
                    <a:pt x="282226" y="65651"/>
                  </a:cubicBezTo>
                  <a:cubicBezTo>
                    <a:pt x="283300" y="65309"/>
                    <a:pt x="284350" y="64895"/>
                    <a:pt x="285369" y="64413"/>
                  </a:cubicBezTo>
                  <a:cubicBezTo>
                    <a:pt x="286522" y="63749"/>
                    <a:pt x="287996" y="64145"/>
                    <a:pt x="288660" y="65298"/>
                  </a:cubicBezTo>
                  <a:cubicBezTo>
                    <a:pt x="289324" y="66452"/>
                    <a:pt x="288928" y="67925"/>
                    <a:pt x="287774" y="68589"/>
                  </a:cubicBezTo>
                  <a:cubicBezTo>
                    <a:pt x="287705" y="68629"/>
                    <a:pt x="287633" y="68665"/>
                    <a:pt x="287560" y="68699"/>
                  </a:cubicBezTo>
                  <a:cubicBezTo>
                    <a:pt x="286325" y="69292"/>
                    <a:pt x="285053" y="69802"/>
                    <a:pt x="283750" y="70223"/>
                  </a:cubicBezTo>
                  <a:cubicBezTo>
                    <a:pt x="280241" y="71371"/>
                    <a:pt x="276883" y="72938"/>
                    <a:pt x="273749" y="74890"/>
                  </a:cubicBezTo>
                  <a:lnTo>
                    <a:pt x="272891" y="74890"/>
                  </a:lnTo>
                  <a:cubicBezTo>
                    <a:pt x="271179" y="75010"/>
                    <a:pt x="269460" y="75010"/>
                    <a:pt x="267748" y="74890"/>
                  </a:cubicBezTo>
                  <a:cubicBezTo>
                    <a:pt x="265237" y="74653"/>
                    <a:pt x="262707" y="75080"/>
                    <a:pt x="260414" y="76128"/>
                  </a:cubicBezTo>
                  <a:cubicBezTo>
                    <a:pt x="257398" y="78031"/>
                    <a:pt x="254831" y="80567"/>
                    <a:pt x="252889" y="83558"/>
                  </a:cubicBezTo>
                  <a:cubicBezTo>
                    <a:pt x="250870" y="87955"/>
                    <a:pt x="248310" y="92083"/>
                    <a:pt x="245269" y="95845"/>
                  </a:cubicBezTo>
                  <a:cubicBezTo>
                    <a:pt x="242697" y="99074"/>
                    <a:pt x="240401" y="102513"/>
                    <a:pt x="238411" y="106132"/>
                  </a:cubicBezTo>
                  <a:cubicBezTo>
                    <a:pt x="237553" y="107656"/>
                    <a:pt x="236601" y="108990"/>
                    <a:pt x="235744" y="110323"/>
                  </a:cubicBezTo>
                  <a:cubicBezTo>
                    <a:pt x="233370" y="112944"/>
                    <a:pt x="231988" y="116314"/>
                    <a:pt x="231839" y="119848"/>
                  </a:cubicBezTo>
                  <a:cubicBezTo>
                    <a:pt x="232410" y="122610"/>
                    <a:pt x="234010" y="125068"/>
                    <a:pt x="236315" y="126706"/>
                  </a:cubicBezTo>
                  <a:cubicBezTo>
                    <a:pt x="242221" y="130992"/>
                    <a:pt x="248926" y="134040"/>
                    <a:pt x="256032" y="135660"/>
                  </a:cubicBezTo>
                  <a:cubicBezTo>
                    <a:pt x="261441" y="136432"/>
                    <a:pt x="266767" y="137707"/>
                    <a:pt x="271939" y="139470"/>
                  </a:cubicBezTo>
                  <a:cubicBezTo>
                    <a:pt x="273615" y="140079"/>
                    <a:pt x="275330" y="140555"/>
                    <a:pt x="277082" y="140898"/>
                  </a:cubicBezTo>
                  <a:lnTo>
                    <a:pt x="278035" y="140898"/>
                  </a:lnTo>
                  <a:cubicBezTo>
                    <a:pt x="281816" y="141737"/>
                    <a:pt x="285707" y="141962"/>
                    <a:pt x="289560" y="141565"/>
                  </a:cubicBezTo>
                  <a:lnTo>
                    <a:pt x="289560" y="140136"/>
                  </a:lnTo>
                  <a:lnTo>
                    <a:pt x="290989" y="139184"/>
                  </a:lnTo>
                  <a:cubicBezTo>
                    <a:pt x="291347" y="139071"/>
                    <a:pt x="291674" y="138875"/>
                    <a:pt x="291941" y="138612"/>
                  </a:cubicBezTo>
                  <a:lnTo>
                    <a:pt x="290322" y="136422"/>
                  </a:lnTo>
                  <a:lnTo>
                    <a:pt x="292513" y="135183"/>
                  </a:lnTo>
                  <a:lnTo>
                    <a:pt x="292989" y="135183"/>
                  </a:lnTo>
                  <a:cubicBezTo>
                    <a:pt x="292398" y="134228"/>
                    <a:pt x="292361" y="133030"/>
                    <a:pt x="292894" y="132040"/>
                  </a:cubicBezTo>
                  <a:lnTo>
                    <a:pt x="292132" y="132040"/>
                  </a:lnTo>
                  <a:lnTo>
                    <a:pt x="291084" y="132516"/>
                  </a:lnTo>
                  <a:lnTo>
                    <a:pt x="288893" y="131278"/>
                  </a:lnTo>
                  <a:cubicBezTo>
                    <a:pt x="287615" y="130457"/>
                    <a:pt x="286126" y="130027"/>
                    <a:pt x="284607" y="130040"/>
                  </a:cubicBezTo>
                  <a:lnTo>
                    <a:pt x="282893" y="130040"/>
                  </a:lnTo>
                  <a:lnTo>
                    <a:pt x="282893" y="128611"/>
                  </a:lnTo>
                  <a:cubicBezTo>
                    <a:pt x="282112" y="129043"/>
                    <a:pt x="281378" y="129554"/>
                    <a:pt x="280702" y="130135"/>
                  </a:cubicBezTo>
                  <a:cubicBezTo>
                    <a:pt x="279685" y="131291"/>
                    <a:pt x="278240" y="131980"/>
                    <a:pt x="276701" y="132040"/>
                  </a:cubicBezTo>
                  <a:cubicBezTo>
                    <a:pt x="269337" y="131529"/>
                    <a:pt x="262479" y="128100"/>
                    <a:pt x="257651" y="122515"/>
                  </a:cubicBezTo>
                  <a:cubicBezTo>
                    <a:pt x="256096" y="121070"/>
                    <a:pt x="254193" y="120053"/>
                    <a:pt x="252127" y="119562"/>
                  </a:cubicBezTo>
                  <a:cubicBezTo>
                    <a:pt x="249555" y="118705"/>
                    <a:pt x="245936" y="117562"/>
                    <a:pt x="246221" y="113181"/>
                  </a:cubicBezTo>
                  <a:cubicBezTo>
                    <a:pt x="246322" y="111903"/>
                    <a:pt x="247418" y="110935"/>
                    <a:pt x="248698" y="110990"/>
                  </a:cubicBezTo>
                  <a:cubicBezTo>
                    <a:pt x="249975" y="111091"/>
                    <a:pt x="250944" y="112186"/>
                    <a:pt x="250889" y="113466"/>
                  </a:cubicBezTo>
                  <a:cubicBezTo>
                    <a:pt x="250889" y="114038"/>
                    <a:pt x="250889" y="114228"/>
                    <a:pt x="253460" y="115086"/>
                  </a:cubicBezTo>
                  <a:cubicBezTo>
                    <a:pt x="256289" y="115809"/>
                    <a:pt x="258890" y="117248"/>
                    <a:pt x="260985" y="119277"/>
                  </a:cubicBezTo>
                  <a:cubicBezTo>
                    <a:pt x="264972" y="123952"/>
                    <a:pt x="270667" y="126835"/>
                    <a:pt x="276797" y="127278"/>
                  </a:cubicBezTo>
                  <a:lnTo>
                    <a:pt x="277463" y="126516"/>
                  </a:lnTo>
                  <a:cubicBezTo>
                    <a:pt x="278941" y="124571"/>
                    <a:pt x="281015" y="123166"/>
                    <a:pt x="283369" y="122515"/>
                  </a:cubicBezTo>
                  <a:cubicBezTo>
                    <a:pt x="284893" y="122515"/>
                    <a:pt x="287560" y="122515"/>
                    <a:pt x="288226" y="124611"/>
                  </a:cubicBezTo>
                  <a:cubicBezTo>
                    <a:pt x="288252" y="124832"/>
                    <a:pt x="288252" y="125055"/>
                    <a:pt x="288226" y="125277"/>
                  </a:cubicBezTo>
                  <a:cubicBezTo>
                    <a:pt x="289103" y="125582"/>
                    <a:pt x="289941" y="126001"/>
                    <a:pt x="290703" y="126516"/>
                  </a:cubicBezTo>
                  <a:lnTo>
                    <a:pt x="291941" y="126516"/>
                  </a:lnTo>
                  <a:lnTo>
                    <a:pt x="293751" y="126039"/>
                  </a:lnTo>
                  <a:cubicBezTo>
                    <a:pt x="295751" y="126115"/>
                    <a:pt x="297466" y="127468"/>
                    <a:pt x="298037" y="129373"/>
                  </a:cubicBezTo>
                  <a:cubicBezTo>
                    <a:pt x="298413" y="130604"/>
                    <a:pt x="298202" y="131938"/>
                    <a:pt x="297466" y="132993"/>
                  </a:cubicBezTo>
                  <a:cubicBezTo>
                    <a:pt x="297802" y="133882"/>
                    <a:pt x="297802" y="134865"/>
                    <a:pt x="297466" y="135755"/>
                  </a:cubicBezTo>
                  <a:cubicBezTo>
                    <a:pt x="297242" y="136648"/>
                    <a:pt x="296742" y="137448"/>
                    <a:pt x="296037" y="138041"/>
                  </a:cubicBezTo>
                  <a:cubicBezTo>
                    <a:pt x="296180" y="138668"/>
                    <a:pt x="296180" y="139319"/>
                    <a:pt x="296037" y="139946"/>
                  </a:cubicBezTo>
                  <a:cubicBezTo>
                    <a:pt x="295615" y="141261"/>
                    <a:pt x="294691" y="142357"/>
                    <a:pt x="293465" y="142994"/>
                  </a:cubicBezTo>
                  <a:cubicBezTo>
                    <a:pt x="293193" y="143889"/>
                    <a:pt x="292662" y="144684"/>
                    <a:pt x="291941" y="145280"/>
                  </a:cubicBezTo>
                  <a:cubicBezTo>
                    <a:pt x="290633" y="146102"/>
                    <a:pt x="289103" y="146501"/>
                    <a:pt x="287560" y="146423"/>
                  </a:cubicBezTo>
                  <a:close/>
                  <a:moveTo>
                    <a:pt x="309467" y="53554"/>
                  </a:moveTo>
                  <a:cubicBezTo>
                    <a:pt x="308154" y="53621"/>
                    <a:pt x="307035" y="52611"/>
                    <a:pt x="306967" y="51298"/>
                  </a:cubicBezTo>
                  <a:cubicBezTo>
                    <a:pt x="306916" y="50297"/>
                    <a:pt x="307497" y="49372"/>
                    <a:pt x="308420" y="48982"/>
                  </a:cubicBezTo>
                  <a:cubicBezTo>
                    <a:pt x="309979" y="47960"/>
                    <a:pt x="311205" y="46503"/>
                    <a:pt x="311944" y="44791"/>
                  </a:cubicBezTo>
                  <a:cubicBezTo>
                    <a:pt x="312354" y="43998"/>
                    <a:pt x="312867" y="43261"/>
                    <a:pt x="313468" y="42600"/>
                  </a:cubicBezTo>
                  <a:cubicBezTo>
                    <a:pt x="317835" y="37759"/>
                    <a:pt x="318639" y="30676"/>
                    <a:pt x="315468" y="24979"/>
                  </a:cubicBezTo>
                  <a:lnTo>
                    <a:pt x="313944" y="20979"/>
                  </a:lnTo>
                  <a:lnTo>
                    <a:pt x="318135" y="21741"/>
                  </a:lnTo>
                  <a:cubicBezTo>
                    <a:pt x="319198" y="21910"/>
                    <a:pt x="320265" y="21468"/>
                    <a:pt x="320897" y="20598"/>
                  </a:cubicBezTo>
                  <a:cubicBezTo>
                    <a:pt x="321878" y="19208"/>
                    <a:pt x="322093" y="17417"/>
                    <a:pt x="321469" y="15835"/>
                  </a:cubicBezTo>
                  <a:cubicBezTo>
                    <a:pt x="320169" y="13464"/>
                    <a:pt x="317696" y="11973"/>
                    <a:pt x="314992" y="11930"/>
                  </a:cubicBezTo>
                  <a:cubicBezTo>
                    <a:pt x="313676" y="11746"/>
                    <a:pt x="312760" y="10530"/>
                    <a:pt x="312944" y="9215"/>
                  </a:cubicBezTo>
                  <a:cubicBezTo>
                    <a:pt x="313128" y="7900"/>
                    <a:pt x="314343" y="6983"/>
                    <a:pt x="315659" y="7167"/>
                  </a:cubicBezTo>
                  <a:cubicBezTo>
                    <a:pt x="320135" y="7329"/>
                    <a:pt x="324136" y="10025"/>
                    <a:pt x="325946" y="14121"/>
                  </a:cubicBezTo>
                  <a:cubicBezTo>
                    <a:pt x="327175" y="17354"/>
                    <a:pt x="326556" y="21000"/>
                    <a:pt x="324326" y="23646"/>
                  </a:cubicBezTo>
                  <a:cubicBezTo>
                    <a:pt x="323371" y="24788"/>
                    <a:pt x="322118" y="25645"/>
                    <a:pt x="320707" y="26122"/>
                  </a:cubicBezTo>
                  <a:cubicBezTo>
                    <a:pt x="323014" y="32691"/>
                    <a:pt x="321553" y="39995"/>
                    <a:pt x="316897" y="45172"/>
                  </a:cubicBezTo>
                  <a:lnTo>
                    <a:pt x="316230" y="46315"/>
                  </a:lnTo>
                  <a:cubicBezTo>
                    <a:pt x="315087" y="49068"/>
                    <a:pt x="313087" y="51363"/>
                    <a:pt x="310515" y="52887"/>
                  </a:cubicBezTo>
                  <a:lnTo>
                    <a:pt x="309467" y="53554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/>
            </a:p>
          </p:txBody>
        </p:sp>
        <p:sp>
          <p:nvSpPr>
            <p:cNvPr id="1031" name="Freeform: Shape 1030">
              <a:extLst>
                <a:ext uri="{FF2B5EF4-FFF2-40B4-BE49-F238E27FC236}">
                  <a16:creationId xmlns:a16="http://schemas.microsoft.com/office/drawing/2014/main" id="{5FA79C6D-17FF-406B-BCEE-908020DAB29C}"/>
                </a:ext>
              </a:extLst>
            </p:cNvPr>
            <p:cNvSpPr/>
            <p:nvPr/>
          </p:nvSpPr>
          <p:spPr>
            <a:xfrm>
              <a:off x="9551384" y="3502327"/>
              <a:ext cx="47625" cy="76200"/>
            </a:xfrm>
            <a:custGeom>
              <a:avLst/>
              <a:gdLst>
                <a:gd name="connsiteX0" fmla="*/ 26670 w 47625"/>
                <a:gd name="connsiteY0" fmla="*/ 74781 h 76200"/>
                <a:gd name="connsiteX1" fmla="*/ 26003 w 47625"/>
                <a:gd name="connsiteY1" fmla="*/ 74781 h 76200"/>
                <a:gd name="connsiteX2" fmla="*/ 22193 w 47625"/>
                <a:gd name="connsiteY2" fmla="*/ 65256 h 76200"/>
                <a:gd name="connsiteX3" fmla="*/ 21146 w 47625"/>
                <a:gd name="connsiteY3" fmla="*/ 58874 h 76200"/>
                <a:gd name="connsiteX4" fmla="*/ 14192 w 47625"/>
                <a:gd name="connsiteY4" fmla="*/ 58874 h 76200"/>
                <a:gd name="connsiteX5" fmla="*/ 9476 w 47625"/>
                <a:gd name="connsiteY5" fmla="*/ 51497 h 76200"/>
                <a:gd name="connsiteX6" fmla="*/ 9716 w 47625"/>
                <a:gd name="connsiteY6" fmla="*/ 50683 h 76200"/>
                <a:gd name="connsiteX7" fmla="*/ 8858 w 47625"/>
                <a:gd name="connsiteY7" fmla="*/ 46587 h 76200"/>
                <a:gd name="connsiteX8" fmla="*/ 8858 w 47625"/>
                <a:gd name="connsiteY8" fmla="*/ 46015 h 76200"/>
                <a:gd name="connsiteX9" fmla="*/ 8858 w 47625"/>
                <a:gd name="connsiteY9" fmla="*/ 44301 h 76200"/>
                <a:gd name="connsiteX10" fmla="*/ 7144 w 47625"/>
                <a:gd name="connsiteY10" fmla="*/ 41348 h 76200"/>
                <a:gd name="connsiteX11" fmla="*/ 11811 w 47625"/>
                <a:gd name="connsiteY11" fmla="*/ 31823 h 76200"/>
                <a:gd name="connsiteX12" fmla="*/ 12478 w 47625"/>
                <a:gd name="connsiteY12" fmla="*/ 31061 h 76200"/>
                <a:gd name="connsiteX13" fmla="*/ 12478 w 47625"/>
                <a:gd name="connsiteY13" fmla="*/ 26584 h 76200"/>
                <a:gd name="connsiteX14" fmla="*/ 14288 w 47625"/>
                <a:gd name="connsiteY14" fmla="*/ 23917 h 76200"/>
                <a:gd name="connsiteX15" fmla="*/ 15907 w 47625"/>
                <a:gd name="connsiteY15" fmla="*/ 21536 h 76200"/>
                <a:gd name="connsiteX16" fmla="*/ 15907 w 47625"/>
                <a:gd name="connsiteY16" fmla="*/ 18964 h 76200"/>
                <a:gd name="connsiteX17" fmla="*/ 37338 w 47625"/>
                <a:gd name="connsiteY17" fmla="*/ 7249 h 76200"/>
                <a:gd name="connsiteX18" fmla="*/ 48197 w 47625"/>
                <a:gd name="connsiteY18" fmla="*/ 10773 h 76200"/>
                <a:gd name="connsiteX19" fmla="*/ 46625 w 47625"/>
                <a:gd name="connsiteY19" fmla="*/ 13773 h 76200"/>
                <a:gd name="connsiteX20" fmla="*/ 43624 w 47625"/>
                <a:gd name="connsiteY20" fmla="*/ 12202 h 76200"/>
                <a:gd name="connsiteX21" fmla="*/ 27242 w 47625"/>
                <a:gd name="connsiteY21" fmla="*/ 14488 h 76200"/>
                <a:gd name="connsiteX22" fmla="*/ 20574 w 47625"/>
                <a:gd name="connsiteY22" fmla="*/ 19726 h 76200"/>
                <a:gd name="connsiteX23" fmla="*/ 20574 w 47625"/>
                <a:gd name="connsiteY23" fmla="*/ 23251 h 76200"/>
                <a:gd name="connsiteX24" fmla="*/ 18193 w 47625"/>
                <a:gd name="connsiteY24" fmla="*/ 26775 h 76200"/>
                <a:gd name="connsiteX25" fmla="*/ 16669 w 47625"/>
                <a:gd name="connsiteY25" fmla="*/ 29061 h 76200"/>
                <a:gd name="connsiteX26" fmla="*/ 16097 w 47625"/>
                <a:gd name="connsiteY26" fmla="*/ 34014 h 76200"/>
                <a:gd name="connsiteX27" fmla="*/ 15335 w 47625"/>
                <a:gd name="connsiteY27" fmla="*/ 34966 h 76200"/>
                <a:gd name="connsiteX28" fmla="*/ 11906 w 47625"/>
                <a:gd name="connsiteY28" fmla="*/ 40110 h 76200"/>
                <a:gd name="connsiteX29" fmla="*/ 14383 w 47625"/>
                <a:gd name="connsiteY29" fmla="*/ 42682 h 76200"/>
                <a:gd name="connsiteX30" fmla="*/ 13906 w 47625"/>
                <a:gd name="connsiteY30" fmla="*/ 44682 h 76200"/>
                <a:gd name="connsiteX31" fmla="*/ 13906 w 47625"/>
                <a:gd name="connsiteY31" fmla="*/ 47158 h 76200"/>
                <a:gd name="connsiteX32" fmla="*/ 14954 w 47625"/>
                <a:gd name="connsiteY32" fmla="*/ 48492 h 76200"/>
                <a:gd name="connsiteX33" fmla="*/ 14954 w 47625"/>
                <a:gd name="connsiteY33" fmla="*/ 49635 h 76200"/>
                <a:gd name="connsiteX34" fmla="*/ 14097 w 47625"/>
                <a:gd name="connsiteY34" fmla="*/ 50873 h 76200"/>
                <a:gd name="connsiteX35" fmla="*/ 13525 w 47625"/>
                <a:gd name="connsiteY35" fmla="*/ 52778 h 76200"/>
                <a:gd name="connsiteX36" fmla="*/ 14669 w 47625"/>
                <a:gd name="connsiteY36" fmla="*/ 53731 h 76200"/>
                <a:gd name="connsiteX37" fmla="*/ 20479 w 47625"/>
                <a:gd name="connsiteY37" fmla="*/ 53731 h 76200"/>
                <a:gd name="connsiteX38" fmla="*/ 23146 w 47625"/>
                <a:gd name="connsiteY38" fmla="*/ 54302 h 76200"/>
                <a:gd name="connsiteX39" fmla="*/ 26194 w 47625"/>
                <a:gd name="connsiteY39" fmla="*/ 64303 h 76200"/>
                <a:gd name="connsiteX40" fmla="*/ 27242 w 47625"/>
                <a:gd name="connsiteY40" fmla="*/ 70304 h 76200"/>
                <a:gd name="connsiteX41" fmla="*/ 27951 w 47625"/>
                <a:gd name="connsiteY41" fmla="*/ 73596 h 76200"/>
                <a:gd name="connsiteX42" fmla="*/ 26003 w 47625"/>
                <a:gd name="connsiteY42" fmla="*/ 74686 h 76200"/>
                <a:gd name="connsiteX43" fmla="*/ 26670 w 47625"/>
                <a:gd name="connsiteY43" fmla="*/ 747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7625" h="76200">
                  <a:moveTo>
                    <a:pt x="26670" y="74781"/>
                  </a:moveTo>
                  <a:lnTo>
                    <a:pt x="26003" y="74781"/>
                  </a:lnTo>
                  <a:cubicBezTo>
                    <a:pt x="23241" y="73924"/>
                    <a:pt x="22765" y="70209"/>
                    <a:pt x="22193" y="65256"/>
                  </a:cubicBezTo>
                  <a:cubicBezTo>
                    <a:pt x="22021" y="63103"/>
                    <a:pt x="21670" y="60969"/>
                    <a:pt x="21146" y="58874"/>
                  </a:cubicBezTo>
                  <a:cubicBezTo>
                    <a:pt x="18850" y="59331"/>
                    <a:pt x="16488" y="59331"/>
                    <a:pt x="14192" y="58874"/>
                  </a:cubicBezTo>
                  <a:cubicBezTo>
                    <a:pt x="10853" y="58139"/>
                    <a:pt x="8742" y="54835"/>
                    <a:pt x="9476" y="51497"/>
                  </a:cubicBezTo>
                  <a:cubicBezTo>
                    <a:pt x="9537" y="51220"/>
                    <a:pt x="9617" y="50948"/>
                    <a:pt x="9716" y="50683"/>
                  </a:cubicBezTo>
                  <a:cubicBezTo>
                    <a:pt x="8562" y="49653"/>
                    <a:pt x="8215" y="47992"/>
                    <a:pt x="8858" y="46587"/>
                  </a:cubicBezTo>
                  <a:lnTo>
                    <a:pt x="8858" y="46015"/>
                  </a:lnTo>
                  <a:cubicBezTo>
                    <a:pt x="8670" y="45459"/>
                    <a:pt x="8670" y="44857"/>
                    <a:pt x="8858" y="44301"/>
                  </a:cubicBezTo>
                  <a:cubicBezTo>
                    <a:pt x="7803" y="43691"/>
                    <a:pt x="7149" y="42567"/>
                    <a:pt x="7144" y="41348"/>
                  </a:cubicBezTo>
                  <a:cubicBezTo>
                    <a:pt x="7556" y="37730"/>
                    <a:pt x="9205" y="34366"/>
                    <a:pt x="11811" y="31823"/>
                  </a:cubicBezTo>
                  <a:lnTo>
                    <a:pt x="12478" y="31061"/>
                  </a:lnTo>
                  <a:cubicBezTo>
                    <a:pt x="11509" y="29726"/>
                    <a:pt x="11509" y="27919"/>
                    <a:pt x="12478" y="26584"/>
                  </a:cubicBezTo>
                  <a:lnTo>
                    <a:pt x="14288" y="23917"/>
                  </a:lnTo>
                  <a:lnTo>
                    <a:pt x="15907" y="21536"/>
                  </a:lnTo>
                  <a:cubicBezTo>
                    <a:pt x="15655" y="20697"/>
                    <a:pt x="15655" y="19803"/>
                    <a:pt x="15907" y="18964"/>
                  </a:cubicBezTo>
                  <a:cubicBezTo>
                    <a:pt x="16954" y="11630"/>
                    <a:pt x="29337" y="7915"/>
                    <a:pt x="37338" y="7249"/>
                  </a:cubicBezTo>
                  <a:cubicBezTo>
                    <a:pt x="43624" y="6772"/>
                    <a:pt x="46863" y="7915"/>
                    <a:pt x="48197" y="10773"/>
                  </a:cubicBezTo>
                  <a:cubicBezTo>
                    <a:pt x="48591" y="12035"/>
                    <a:pt x="47888" y="13379"/>
                    <a:pt x="46625" y="13773"/>
                  </a:cubicBezTo>
                  <a:cubicBezTo>
                    <a:pt x="45363" y="14168"/>
                    <a:pt x="44019" y="13464"/>
                    <a:pt x="43624" y="12202"/>
                  </a:cubicBezTo>
                  <a:cubicBezTo>
                    <a:pt x="38057" y="11496"/>
                    <a:pt x="32403" y="12285"/>
                    <a:pt x="27242" y="14488"/>
                  </a:cubicBezTo>
                  <a:cubicBezTo>
                    <a:pt x="23336" y="16012"/>
                    <a:pt x="20860" y="18012"/>
                    <a:pt x="20574" y="19726"/>
                  </a:cubicBezTo>
                  <a:cubicBezTo>
                    <a:pt x="21421" y="20748"/>
                    <a:pt x="21421" y="22228"/>
                    <a:pt x="20574" y="23251"/>
                  </a:cubicBezTo>
                  <a:lnTo>
                    <a:pt x="18193" y="26775"/>
                  </a:lnTo>
                  <a:lnTo>
                    <a:pt x="16669" y="29061"/>
                  </a:lnTo>
                  <a:cubicBezTo>
                    <a:pt x="17694" y="30634"/>
                    <a:pt x="17454" y="32715"/>
                    <a:pt x="16097" y="34014"/>
                  </a:cubicBezTo>
                  <a:lnTo>
                    <a:pt x="15335" y="34966"/>
                  </a:lnTo>
                  <a:cubicBezTo>
                    <a:pt x="13949" y="36506"/>
                    <a:pt x="12795" y="38239"/>
                    <a:pt x="11906" y="40110"/>
                  </a:cubicBezTo>
                  <a:cubicBezTo>
                    <a:pt x="13231" y="40282"/>
                    <a:pt x="14260" y="41351"/>
                    <a:pt x="14383" y="42682"/>
                  </a:cubicBezTo>
                  <a:cubicBezTo>
                    <a:pt x="14421" y="43380"/>
                    <a:pt x="14255" y="44075"/>
                    <a:pt x="13906" y="44682"/>
                  </a:cubicBezTo>
                  <a:cubicBezTo>
                    <a:pt x="14297" y="45461"/>
                    <a:pt x="14297" y="46379"/>
                    <a:pt x="13906" y="47158"/>
                  </a:cubicBezTo>
                  <a:cubicBezTo>
                    <a:pt x="14402" y="47466"/>
                    <a:pt x="14773" y="47938"/>
                    <a:pt x="14954" y="48492"/>
                  </a:cubicBezTo>
                  <a:lnTo>
                    <a:pt x="14954" y="49635"/>
                  </a:lnTo>
                  <a:lnTo>
                    <a:pt x="14097" y="50873"/>
                  </a:lnTo>
                  <a:cubicBezTo>
                    <a:pt x="13598" y="51371"/>
                    <a:pt x="13384" y="52087"/>
                    <a:pt x="13525" y="52778"/>
                  </a:cubicBezTo>
                  <a:cubicBezTo>
                    <a:pt x="13715" y="53273"/>
                    <a:pt x="14147" y="53633"/>
                    <a:pt x="14669" y="53731"/>
                  </a:cubicBezTo>
                  <a:cubicBezTo>
                    <a:pt x="16583" y="54140"/>
                    <a:pt x="18564" y="54140"/>
                    <a:pt x="20479" y="53731"/>
                  </a:cubicBezTo>
                  <a:cubicBezTo>
                    <a:pt x="21408" y="53544"/>
                    <a:pt x="22374" y="53751"/>
                    <a:pt x="23146" y="54302"/>
                  </a:cubicBezTo>
                  <a:cubicBezTo>
                    <a:pt x="25146" y="55731"/>
                    <a:pt x="25622" y="59065"/>
                    <a:pt x="26194" y="64303"/>
                  </a:cubicBezTo>
                  <a:cubicBezTo>
                    <a:pt x="26356" y="66332"/>
                    <a:pt x="26708" y="68342"/>
                    <a:pt x="27242" y="70304"/>
                  </a:cubicBezTo>
                  <a:cubicBezTo>
                    <a:pt x="28346" y="71017"/>
                    <a:pt x="28665" y="72491"/>
                    <a:pt x="27951" y="73596"/>
                  </a:cubicBezTo>
                  <a:cubicBezTo>
                    <a:pt x="27522" y="74260"/>
                    <a:pt x="26793" y="74668"/>
                    <a:pt x="26003" y="74686"/>
                  </a:cubicBezTo>
                  <a:lnTo>
                    <a:pt x="26670" y="74781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/>
            </a:p>
          </p:txBody>
        </p:sp>
        <p:sp>
          <p:nvSpPr>
            <p:cNvPr id="1032" name="Freeform: Shape 1031">
              <a:extLst>
                <a:ext uri="{FF2B5EF4-FFF2-40B4-BE49-F238E27FC236}">
                  <a16:creationId xmlns:a16="http://schemas.microsoft.com/office/drawing/2014/main" id="{D9918AE9-0B69-46D5-956D-AE18C981C212}"/>
                </a:ext>
              </a:extLst>
            </p:cNvPr>
            <p:cNvSpPr/>
            <p:nvPr/>
          </p:nvSpPr>
          <p:spPr>
            <a:xfrm>
              <a:off x="9564148" y="3545926"/>
              <a:ext cx="19050" cy="19050"/>
            </a:xfrm>
            <a:custGeom>
              <a:avLst/>
              <a:gdLst>
                <a:gd name="connsiteX0" fmla="*/ 9525 w 19050"/>
                <a:gd name="connsiteY0" fmla="*/ 14513 h 19050"/>
                <a:gd name="connsiteX1" fmla="*/ 7144 w 19050"/>
                <a:gd name="connsiteY1" fmla="*/ 12132 h 19050"/>
                <a:gd name="connsiteX2" fmla="*/ 9525 w 19050"/>
                <a:gd name="connsiteY2" fmla="*/ 9751 h 19050"/>
                <a:gd name="connsiteX3" fmla="*/ 16764 w 19050"/>
                <a:gd name="connsiteY3" fmla="*/ 7560 h 19050"/>
                <a:gd name="connsiteX4" fmla="*/ 20074 w 19050"/>
                <a:gd name="connsiteY4" fmla="*/ 8180 h 19050"/>
                <a:gd name="connsiteX5" fmla="*/ 19454 w 19050"/>
                <a:gd name="connsiteY5" fmla="*/ 11490 h 19050"/>
                <a:gd name="connsiteX6" fmla="*/ 18955 w 19050"/>
                <a:gd name="connsiteY6" fmla="*/ 11751 h 19050"/>
                <a:gd name="connsiteX7" fmla="*/ 9525 w 19050"/>
                <a:gd name="connsiteY7" fmla="*/ 1451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50" h="19050">
                  <a:moveTo>
                    <a:pt x="9525" y="14513"/>
                  </a:moveTo>
                  <a:cubicBezTo>
                    <a:pt x="8210" y="14513"/>
                    <a:pt x="7144" y="13448"/>
                    <a:pt x="7144" y="12132"/>
                  </a:cubicBezTo>
                  <a:cubicBezTo>
                    <a:pt x="7144" y="10817"/>
                    <a:pt x="8210" y="9751"/>
                    <a:pt x="9525" y="9751"/>
                  </a:cubicBezTo>
                  <a:cubicBezTo>
                    <a:pt x="12061" y="9512"/>
                    <a:pt x="14522" y="8767"/>
                    <a:pt x="16764" y="7560"/>
                  </a:cubicBezTo>
                  <a:cubicBezTo>
                    <a:pt x="17849" y="6817"/>
                    <a:pt x="19331" y="7095"/>
                    <a:pt x="20074" y="8180"/>
                  </a:cubicBezTo>
                  <a:cubicBezTo>
                    <a:pt x="20817" y="9265"/>
                    <a:pt x="20540" y="10747"/>
                    <a:pt x="19454" y="11490"/>
                  </a:cubicBezTo>
                  <a:cubicBezTo>
                    <a:pt x="19299" y="11597"/>
                    <a:pt x="19131" y="11685"/>
                    <a:pt x="18955" y="11751"/>
                  </a:cubicBezTo>
                  <a:cubicBezTo>
                    <a:pt x="16036" y="13315"/>
                    <a:pt x="12825" y="14255"/>
                    <a:pt x="9525" y="14513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/>
            </a:p>
          </p:txBody>
        </p:sp>
        <p:sp>
          <p:nvSpPr>
            <p:cNvPr id="1033" name="Freeform: Shape 1032">
              <a:extLst>
                <a:ext uri="{FF2B5EF4-FFF2-40B4-BE49-F238E27FC236}">
                  <a16:creationId xmlns:a16="http://schemas.microsoft.com/office/drawing/2014/main" id="{C1BCA017-3BA1-4D8E-9874-3946DF8E81DD}"/>
                </a:ext>
              </a:extLst>
            </p:cNvPr>
            <p:cNvSpPr/>
            <p:nvPr/>
          </p:nvSpPr>
          <p:spPr>
            <a:xfrm>
              <a:off x="9530327" y="3503003"/>
              <a:ext cx="114300" cy="114300"/>
            </a:xfrm>
            <a:custGeom>
              <a:avLst/>
              <a:gdLst>
                <a:gd name="connsiteX0" fmla="*/ 52489 w 114300"/>
                <a:gd name="connsiteY0" fmla="*/ 72009 h 114300"/>
                <a:gd name="connsiteX1" fmla="*/ 50775 w 114300"/>
                <a:gd name="connsiteY1" fmla="*/ 72009 h 114300"/>
                <a:gd name="connsiteX2" fmla="*/ 50203 w 114300"/>
                <a:gd name="connsiteY2" fmla="*/ 71057 h 114300"/>
                <a:gd name="connsiteX3" fmla="*/ 53251 w 114300"/>
                <a:gd name="connsiteY3" fmla="*/ 63532 h 114300"/>
                <a:gd name="connsiteX4" fmla="*/ 54013 w 114300"/>
                <a:gd name="connsiteY4" fmla="*/ 62960 h 114300"/>
                <a:gd name="connsiteX5" fmla="*/ 54013 w 114300"/>
                <a:gd name="connsiteY5" fmla="*/ 49340 h 114300"/>
                <a:gd name="connsiteX6" fmla="*/ 55252 w 114300"/>
                <a:gd name="connsiteY6" fmla="*/ 44196 h 114300"/>
                <a:gd name="connsiteX7" fmla="*/ 55252 w 114300"/>
                <a:gd name="connsiteY7" fmla="*/ 42291 h 114300"/>
                <a:gd name="connsiteX8" fmla="*/ 57633 w 114300"/>
                <a:gd name="connsiteY8" fmla="*/ 39910 h 114300"/>
                <a:gd name="connsiteX9" fmla="*/ 60014 w 114300"/>
                <a:gd name="connsiteY9" fmla="*/ 42291 h 114300"/>
                <a:gd name="connsiteX10" fmla="*/ 60014 w 114300"/>
                <a:gd name="connsiteY10" fmla="*/ 43339 h 114300"/>
                <a:gd name="connsiteX11" fmla="*/ 61348 w 114300"/>
                <a:gd name="connsiteY11" fmla="*/ 44101 h 114300"/>
                <a:gd name="connsiteX12" fmla="*/ 61348 w 114300"/>
                <a:gd name="connsiteY12" fmla="*/ 45053 h 114300"/>
                <a:gd name="connsiteX13" fmla="*/ 61348 w 114300"/>
                <a:gd name="connsiteY13" fmla="*/ 64579 h 114300"/>
                <a:gd name="connsiteX14" fmla="*/ 57061 w 114300"/>
                <a:gd name="connsiteY14" fmla="*/ 70295 h 114300"/>
                <a:gd name="connsiteX15" fmla="*/ 52489 w 114300"/>
                <a:gd name="connsiteY15" fmla="*/ 72009 h 114300"/>
                <a:gd name="connsiteX16" fmla="*/ 65348 w 114300"/>
                <a:gd name="connsiteY16" fmla="*/ 70485 h 114300"/>
                <a:gd name="connsiteX17" fmla="*/ 64396 w 114300"/>
                <a:gd name="connsiteY17" fmla="*/ 70485 h 114300"/>
                <a:gd name="connsiteX18" fmla="*/ 63152 w 114300"/>
                <a:gd name="connsiteY18" fmla="*/ 67356 h 114300"/>
                <a:gd name="connsiteX19" fmla="*/ 63157 w 114300"/>
                <a:gd name="connsiteY19" fmla="*/ 67342 h 114300"/>
                <a:gd name="connsiteX20" fmla="*/ 66015 w 114300"/>
                <a:gd name="connsiteY20" fmla="*/ 48292 h 114300"/>
                <a:gd name="connsiteX21" fmla="*/ 68396 w 114300"/>
                <a:gd name="connsiteY21" fmla="*/ 45910 h 114300"/>
                <a:gd name="connsiteX22" fmla="*/ 70777 w 114300"/>
                <a:gd name="connsiteY22" fmla="*/ 48292 h 114300"/>
                <a:gd name="connsiteX23" fmla="*/ 67539 w 114300"/>
                <a:gd name="connsiteY23" fmla="*/ 68675 h 114300"/>
                <a:gd name="connsiteX24" fmla="*/ 65348 w 114300"/>
                <a:gd name="connsiteY24" fmla="*/ 70485 h 114300"/>
                <a:gd name="connsiteX25" fmla="*/ 9532 w 114300"/>
                <a:gd name="connsiteY25" fmla="*/ 115919 h 114300"/>
                <a:gd name="connsiteX26" fmla="*/ 7144 w 114300"/>
                <a:gd name="connsiteY26" fmla="*/ 113545 h 114300"/>
                <a:gd name="connsiteX27" fmla="*/ 7436 w 114300"/>
                <a:gd name="connsiteY27" fmla="*/ 112395 h 114300"/>
                <a:gd name="connsiteX28" fmla="*/ 10579 w 114300"/>
                <a:gd name="connsiteY28" fmla="*/ 109538 h 114300"/>
                <a:gd name="connsiteX29" fmla="*/ 14770 w 114300"/>
                <a:gd name="connsiteY29" fmla="*/ 105537 h 114300"/>
                <a:gd name="connsiteX30" fmla="*/ 17771 w 114300"/>
                <a:gd name="connsiteY30" fmla="*/ 103965 h 114300"/>
                <a:gd name="connsiteX31" fmla="*/ 19342 w 114300"/>
                <a:gd name="connsiteY31" fmla="*/ 106966 h 114300"/>
                <a:gd name="connsiteX32" fmla="*/ 13342 w 114300"/>
                <a:gd name="connsiteY32" fmla="*/ 113443 h 114300"/>
                <a:gd name="connsiteX33" fmla="*/ 11532 w 114300"/>
                <a:gd name="connsiteY33" fmla="*/ 114776 h 114300"/>
                <a:gd name="connsiteX34" fmla="*/ 9532 w 114300"/>
                <a:gd name="connsiteY34" fmla="*/ 115919 h 114300"/>
                <a:gd name="connsiteX35" fmla="*/ 94209 w 114300"/>
                <a:gd name="connsiteY35" fmla="*/ 37719 h 114300"/>
                <a:gd name="connsiteX36" fmla="*/ 92971 w 114300"/>
                <a:gd name="connsiteY36" fmla="*/ 36481 h 114300"/>
                <a:gd name="connsiteX37" fmla="*/ 88970 w 114300"/>
                <a:gd name="connsiteY37" fmla="*/ 34576 h 114300"/>
                <a:gd name="connsiteX38" fmla="*/ 87732 w 114300"/>
                <a:gd name="connsiteY38" fmla="*/ 34576 h 114300"/>
                <a:gd name="connsiteX39" fmla="*/ 86494 w 114300"/>
                <a:gd name="connsiteY39" fmla="*/ 33433 h 114300"/>
                <a:gd name="connsiteX40" fmla="*/ 87065 w 114300"/>
                <a:gd name="connsiteY40" fmla="*/ 28289 h 114300"/>
                <a:gd name="connsiteX41" fmla="*/ 87065 w 114300"/>
                <a:gd name="connsiteY41" fmla="*/ 27146 h 114300"/>
                <a:gd name="connsiteX42" fmla="*/ 88018 w 114300"/>
                <a:gd name="connsiteY42" fmla="*/ 25527 h 114300"/>
                <a:gd name="connsiteX43" fmla="*/ 89923 w 114300"/>
                <a:gd name="connsiteY43" fmla="*/ 22098 h 114300"/>
                <a:gd name="connsiteX44" fmla="*/ 93161 w 114300"/>
                <a:gd name="connsiteY44" fmla="*/ 24670 h 114300"/>
                <a:gd name="connsiteX45" fmla="*/ 95733 w 114300"/>
                <a:gd name="connsiteY45" fmla="*/ 25432 h 114300"/>
                <a:gd name="connsiteX46" fmla="*/ 98019 w 114300"/>
                <a:gd name="connsiteY46" fmla="*/ 26861 h 114300"/>
                <a:gd name="connsiteX47" fmla="*/ 102019 w 114300"/>
                <a:gd name="connsiteY47" fmla="*/ 27527 h 114300"/>
                <a:gd name="connsiteX48" fmla="*/ 100495 w 114300"/>
                <a:gd name="connsiteY48" fmla="*/ 30861 h 114300"/>
                <a:gd name="connsiteX49" fmla="*/ 99257 w 114300"/>
                <a:gd name="connsiteY49" fmla="*/ 33528 h 114300"/>
                <a:gd name="connsiteX50" fmla="*/ 95352 w 114300"/>
                <a:gd name="connsiteY50" fmla="*/ 37624 h 114300"/>
                <a:gd name="connsiteX51" fmla="*/ 94209 w 114300"/>
                <a:gd name="connsiteY51" fmla="*/ 37719 h 114300"/>
                <a:gd name="connsiteX52" fmla="*/ 100114 w 114300"/>
                <a:gd name="connsiteY52" fmla="*/ 22003 h 114300"/>
                <a:gd name="connsiteX53" fmla="*/ 95828 w 114300"/>
                <a:gd name="connsiteY53" fmla="*/ 20003 h 114300"/>
                <a:gd name="connsiteX54" fmla="*/ 97733 w 114300"/>
                <a:gd name="connsiteY54" fmla="*/ 15526 h 114300"/>
                <a:gd name="connsiteX55" fmla="*/ 94590 w 114300"/>
                <a:gd name="connsiteY55" fmla="*/ 15526 h 114300"/>
                <a:gd name="connsiteX56" fmla="*/ 91732 w 114300"/>
                <a:gd name="connsiteY56" fmla="*/ 14954 h 114300"/>
                <a:gd name="connsiteX57" fmla="*/ 92875 w 114300"/>
                <a:gd name="connsiteY57" fmla="*/ 12192 h 114300"/>
                <a:gd name="connsiteX58" fmla="*/ 94304 w 114300"/>
                <a:gd name="connsiteY58" fmla="*/ 9335 h 114300"/>
                <a:gd name="connsiteX59" fmla="*/ 95447 w 114300"/>
                <a:gd name="connsiteY59" fmla="*/ 8192 h 114300"/>
                <a:gd name="connsiteX60" fmla="*/ 96971 w 114300"/>
                <a:gd name="connsiteY60" fmla="*/ 8858 h 114300"/>
                <a:gd name="connsiteX61" fmla="*/ 102115 w 114300"/>
                <a:gd name="connsiteY61" fmla="*/ 8001 h 114300"/>
                <a:gd name="connsiteX62" fmla="*/ 104496 w 114300"/>
                <a:gd name="connsiteY62" fmla="*/ 7144 h 114300"/>
                <a:gd name="connsiteX63" fmla="*/ 105258 w 114300"/>
                <a:gd name="connsiteY63" fmla="*/ 9525 h 114300"/>
                <a:gd name="connsiteX64" fmla="*/ 107639 w 114300"/>
                <a:gd name="connsiteY64" fmla="*/ 13621 h 114300"/>
                <a:gd name="connsiteX65" fmla="*/ 109163 w 114300"/>
                <a:gd name="connsiteY65" fmla="*/ 14288 h 114300"/>
                <a:gd name="connsiteX66" fmla="*/ 109163 w 114300"/>
                <a:gd name="connsiteY66" fmla="*/ 15526 h 114300"/>
                <a:gd name="connsiteX67" fmla="*/ 108020 w 114300"/>
                <a:gd name="connsiteY67" fmla="*/ 18479 h 114300"/>
                <a:gd name="connsiteX68" fmla="*/ 106782 w 114300"/>
                <a:gd name="connsiteY68" fmla="*/ 21146 h 114300"/>
                <a:gd name="connsiteX69" fmla="*/ 104496 w 114300"/>
                <a:gd name="connsiteY69" fmla="*/ 19336 h 114300"/>
                <a:gd name="connsiteX70" fmla="*/ 102400 w 114300"/>
                <a:gd name="connsiteY70" fmla="*/ 17526 h 114300"/>
                <a:gd name="connsiteX71" fmla="*/ 100114 w 114300"/>
                <a:gd name="connsiteY71" fmla="*/ 2200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114300" h="114300">
                  <a:moveTo>
                    <a:pt x="52489" y="72009"/>
                  </a:moveTo>
                  <a:lnTo>
                    <a:pt x="50775" y="72009"/>
                  </a:lnTo>
                  <a:lnTo>
                    <a:pt x="50203" y="71057"/>
                  </a:lnTo>
                  <a:cubicBezTo>
                    <a:pt x="48108" y="67342"/>
                    <a:pt x="51727" y="64675"/>
                    <a:pt x="53251" y="63532"/>
                  </a:cubicBezTo>
                  <a:lnTo>
                    <a:pt x="54013" y="62960"/>
                  </a:lnTo>
                  <a:cubicBezTo>
                    <a:pt x="54739" y="58449"/>
                    <a:pt x="54739" y="53851"/>
                    <a:pt x="54013" y="49340"/>
                  </a:cubicBezTo>
                  <a:cubicBezTo>
                    <a:pt x="54013" y="47054"/>
                    <a:pt x="53347" y="44863"/>
                    <a:pt x="55252" y="44196"/>
                  </a:cubicBezTo>
                  <a:lnTo>
                    <a:pt x="55252" y="42291"/>
                  </a:lnTo>
                  <a:cubicBezTo>
                    <a:pt x="55252" y="40976"/>
                    <a:pt x="56318" y="39910"/>
                    <a:pt x="57633" y="39910"/>
                  </a:cubicBezTo>
                  <a:cubicBezTo>
                    <a:pt x="58948" y="39910"/>
                    <a:pt x="60014" y="40976"/>
                    <a:pt x="60014" y="42291"/>
                  </a:cubicBezTo>
                  <a:lnTo>
                    <a:pt x="60014" y="43339"/>
                  </a:lnTo>
                  <a:lnTo>
                    <a:pt x="61348" y="44101"/>
                  </a:lnTo>
                  <a:lnTo>
                    <a:pt x="61348" y="45053"/>
                  </a:lnTo>
                  <a:cubicBezTo>
                    <a:pt x="62654" y="51497"/>
                    <a:pt x="62654" y="58136"/>
                    <a:pt x="61348" y="64579"/>
                  </a:cubicBezTo>
                  <a:cubicBezTo>
                    <a:pt x="60714" y="66968"/>
                    <a:pt x="59178" y="69018"/>
                    <a:pt x="57061" y="70295"/>
                  </a:cubicBezTo>
                  <a:cubicBezTo>
                    <a:pt x="55713" y="71254"/>
                    <a:pt x="54136" y="71844"/>
                    <a:pt x="52489" y="72009"/>
                  </a:cubicBezTo>
                  <a:close/>
                  <a:moveTo>
                    <a:pt x="65348" y="70485"/>
                  </a:moveTo>
                  <a:lnTo>
                    <a:pt x="64396" y="70485"/>
                  </a:lnTo>
                  <a:cubicBezTo>
                    <a:pt x="63188" y="69965"/>
                    <a:pt x="62631" y="68564"/>
                    <a:pt x="63152" y="67356"/>
                  </a:cubicBezTo>
                  <a:cubicBezTo>
                    <a:pt x="63154" y="67351"/>
                    <a:pt x="63156" y="67347"/>
                    <a:pt x="63157" y="67342"/>
                  </a:cubicBezTo>
                  <a:cubicBezTo>
                    <a:pt x="65266" y="61220"/>
                    <a:pt x="66235" y="54763"/>
                    <a:pt x="66015" y="48292"/>
                  </a:cubicBezTo>
                  <a:cubicBezTo>
                    <a:pt x="66015" y="46977"/>
                    <a:pt x="67081" y="45910"/>
                    <a:pt x="68396" y="45910"/>
                  </a:cubicBezTo>
                  <a:cubicBezTo>
                    <a:pt x="69712" y="45910"/>
                    <a:pt x="70777" y="46977"/>
                    <a:pt x="70777" y="48292"/>
                  </a:cubicBezTo>
                  <a:cubicBezTo>
                    <a:pt x="70944" y="55227"/>
                    <a:pt x="69847" y="62133"/>
                    <a:pt x="67539" y="68675"/>
                  </a:cubicBezTo>
                  <a:cubicBezTo>
                    <a:pt x="67288" y="69696"/>
                    <a:pt x="66398" y="70432"/>
                    <a:pt x="65348" y="70485"/>
                  </a:cubicBezTo>
                  <a:close/>
                  <a:moveTo>
                    <a:pt x="9532" y="115919"/>
                  </a:moveTo>
                  <a:cubicBezTo>
                    <a:pt x="8216" y="115923"/>
                    <a:pt x="7148" y="114860"/>
                    <a:pt x="7144" y="113545"/>
                  </a:cubicBezTo>
                  <a:cubicBezTo>
                    <a:pt x="7143" y="113143"/>
                    <a:pt x="7244" y="112747"/>
                    <a:pt x="7436" y="112395"/>
                  </a:cubicBezTo>
                  <a:cubicBezTo>
                    <a:pt x="8255" y="111218"/>
                    <a:pt x="9330" y="110241"/>
                    <a:pt x="10579" y="109538"/>
                  </a:cubicBezTo>
                  <a:cubicBezTo>
                    <a:pt x="12008" y="108490"/>
                    <a:pt x="14389" y="106775"/>
                    <a:pt x="14770" y="105537"/>
                  </a:cubicBezTo>
                  <a:cubicBezTo>
                    <a:pt x="15165" y="104275"/>
                    <a:pt x="16509" y="103571"/>
                    <a:pt x="17771" y="103965"/>
                  </a:cubicBezTo>
                  <a:cubicBezTo>
                    <a:pt x="19033" y="104360"/>
                    <a:pt x="19737" y="105704"/>
                    <a:pt x="19342" y="106966"/>
                  </a:cubicBezTo>
                  <a:cubicBezTo>
                    <a:pt x="18055" y="109690"/>
                    <a:pt x="15960" y="111951"/>
                    <a:pt x="13342" y="113443"/>
                  </a:cubicBezTo>
                  <a:lnTo>
                    <a:pt x="11532" y="114776"/>
                  </a:lnTo>
                  <a:cubicBezTo>
                    <a:pt x="11136" y="115505"/>
                    <a:pt x="10361" y="115948"/>
                    <a:pt x="9532" y="115919"/>
                  </a:cubicBezTo>
                  <a:close/>
                  <a:moveTo>
                    <a:pt x="94209" y="37719"/>
                  </a:moveTo>
                  <a:lnTo>
                    <a:pt x="92971" y="36481"/>
                  </a:lnTo>
                  <a:cubicBezTo>
                    <a:pt x="92032" y="35226"/>
                    <a:pt x="90536" y="34514"/>
                    <a:pt x="88970" y="34576"/>
                  </a:cubicBezTo>
                  <a:lnTo>
                    <a:pt x="87732" y="34576"/>
                  </a:lnTo>
                  <a:lnTo>
                    <a:pt x="86494" y="33433"/>
                  </a:lnTo>
                  <a:cubicBezTo>
                    <a:pt x="85543" y="31777"/>
                    <a:pt x="85775" y="29696"/>
                    <a:pt x="87065" y="28289"/>
                  </a:cubicBezTo>
                  <a:cubicBezTo>
                    <a:pt x="87020" y="27910"/>
                    <a:pt x="87020" y="27526"/>
                    <a:pt x="87065" y="27146"/>
                  </a:cubicBezTo>
                  <a:cubicBezTo>
                    <a:pt x="87272" y="26549"/>
                    <a:pt x="87596" y="25998"/>
                    <a:pt x="88018" y="25527"/>
                  </a:cubicBezTo>
                  <a:cubicBezTo>
                    <a:pt x="88316" y="24227"/>
                    <a:pt x="88976" y="23038"/>
                    <a:pt x="89923" y="22098"/>
                  </a:cubicBezTo>
                  <a:lnTo>
                    <a:pt x="93161" y="24670"/>
                  </a:lnTo>
                  <a:cubicBezTo>
                    <a:pt x="94054" y="24784"/>
                    <a:pt x="94922" y="25041"/>
                    <a:pt x="95733" y="25432"/>
                  </a:cubicBezTo>
                  <a:cubicBezTo>
                    <a:pt x="96574" y="25768"/>
                    <a:pt x="97348" y="26252"/>
                    <a:pt x="98019" y="26861"/>
                  </a:cubicBezTo>
                  <a:lnTo>
                    <a:pt x="102019" y="27527"/>
                  </a:lnTo>
                  <a:cubicBezTo>
                    <a:pt x="101815" y="28754"/>
                    <a:pt x="101289" y="29904"/>
                    <a:pt x="100495" y="30861"/>
                  </a:cubicBezTo>
                  <a:cubicBezTo>
                    <a:pt x="100270" y="31825"/>
                    <a:pt x="99848" y="32733"/>
                    <a:pt x="99257" y="33528"/>
                  </a:cubicBezTo>
                  <a:cubicBezTo>
                    <a:pt x="98891" y="35551"/>
                    <a:pt x="97355" y="37162"/>
                    <a:pt x="95352" y="37624"/>
                  </a:cubicBezTo>
                  <a:lnTo>
                    <a:pt x="94209" y="37719"/>
                  </a:lnTo>
                  <a:close/>
                  <a:moveTo>
                    <a:pt x="100114" y="22003"/>
                  </a:moveTo>
                  <a:lnTo>
                    <a:pt x="95828" y="20003"/>
                  </a:lnTo>
                  <a:lnTo>
                    <a:pt x="97733" y="15526"/>
                  </a:lnTo>
                  <a:cubicBezTo>
                    <a:pt x="96696" y="15739"/>
                    <a:pt x="95627" y="15739"/>
                    <a:pt x="94590" y="15526"/>
                  </a:cubicBezTo>
                  <a:lnTo>
                    <a:pt x="91732" y="14954"/>
                  </a:lnTo>
                  <a:lnTo>
                    <a:pt x="92875" y="12192"/>
                  </a:lnTo>
                  <a:cubicBezTo>
                    <a:pt x="93923" y="9811"/>
                    <a:pt x="94018" y="9716"/>
                    <a:pt x="94304" y="9335"/>
                  </a:cubicBezTo>
                  <a:lnTo>
                    <a:pt x="95447" y="8192"/>
                  </a:lnTo>
                  <a:lnTo>
                    <a:pt x="96971" y="8858"/>
                  </a:lnTo>
                  <a:cubicBezTo>
                    <a:pt x="98733" y="9001"/>
                    <a:pt x="100495" y="8706"/>
                    <a:pt x="102115" y="8001"/>
                  </a:cubicBezTo>
                  <a:lnTo>
                    <a:pt x="104496" y="7144"/>
                  </a:lnTo>
                  <a:lnTo>
                    <a:pt x="105258" y="9525"/>
                  </a:lnTo>
                  <a:cubicBezTo>
                    <a:pt x="105694" y="11069"/>
                    <a:pt x="106513" y="12478"/>
                    <a:pt x="107639" y="13621"/>
                  </a:cubicBezTo>
                  <a:lnTo>
                    <a:pt x="109163" y="14288"/>
                  </a:lnTo>
                  <a:lnTo>
                    <a:pt x="109163" y="15526"/>
                  </a:lnTo>
                  <a:cubicBezTo>
                    <a:pt x="109163" y="15526"/>
                    <a:pt x="109163" y="16193"/>
                    <a:pt x="108020" y="18479"/>
                  </a:cubicBezTo>
                  <a:lnTo>
                    <a:pt x="106782" y="21146"/>
                  </a:lnTo>
                  <a:lnTo>
                    <a:pt x="104496" y="19336"/>
                  </a:lnTo>
                  <a:cubicBezTo>
                    <a:pt x="103750" y="18789"/>
                    <a:pt x="103049" y="18184"/>
                    <a:pt x="102400" y="17526"/>
                  </a:cubicBezTo>
                  <a:lnTo>
                    <a:pt x="100114" y="22003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/>
            </a:p>
          </p:txBody>
        </p:sp>
        <p:sp>
          <p:nvSpPr>
            <p:cNvPr id="1034" name="Freeform: Shape 1033">
              <a:extLst>
                <a:ext uri="{FF2B5EF4-FFF2-40B4-BE49-F238E27FC236}">
                  <a16:creationId xmlns:a16="http://schemas.microsoft.com/office/drawing/2014/main" id="{3DC89EC0-E58A-4C6D-9B84-9479BAC82700}"/>
                </a:ext>
              </a:extLst>
            </p:cNvPr>
            <p:cNvSpPr/>
            <p:nvPr/>
          </p:nvSpPr>
          <p:spPr>
            <a:xfrm>
              <a:off x="9593294" y="3525376"/>
              <a:ext cx="38100" cy="47625"/>
            </a:xfrm>
            <a:custGeom>
              <a:avLst/>
              <a:gdLst>
                <a:gd name="connsiteX0" fmla="*/ 36481 w 38100"/>
                <a:gd name="connsiteY0" fmla="*/ 42302 h 47625"/>
                <a:gd name="connsiteX1" fmla="*/ 32004 w 38100"/>
                <a:gd name="connsiteY1" fmla="*/ 40778 h 47625"/>
                <a:gd name="connsiteX2" fmla="*/ 26575 w 38100"/>
                <a:gd name="connsiteY2" fmla="*/ 36778 h 47625"/>
                <a:gd name="connsiteX3" fmla="*/ 26575 w 38100"/>
                <a:gd name="connsiteY3" fmla="*/ 37349 h 47625"/>
                <a:gd name="connsiteX4" fmla="*/ 24765 w 38100"/>
                <a:gd name="connsiteY4" fmla="*/ 36397 h 47625"/>
                <a:gd name="connsiteX5" fmla="*/ 22860 w 38100"/>
                <a:gd name="connsiteY5" fmla="*/ 39921 h 47625"/>
                <a:gd name="connsiteX6" fmla="*/ 18383 w 38100"/>
                <a:gd name="connsiteY6" fmla="*/ 38397 h 47625"/>
                <a:gd name="connsiteX7" fmla="*/ 18383 w 38100"/>
                <a:gd name="connsiteY7" fmla="*/ 36111 h 47625"/>
                <a:gd name="connsiteX8" fmla="*/ 15431 w 38100"/>
                <a:gd name="connsiteY8" fmla="*/ 36587 h 47625"/>
                <a:gd name="connsiteX9" fmla="*/ 13716 w 38100"/>
                <a:gd name="connsiteY9" fmla="*/ 36016 h 47625"/>
                <a:gd name="connsiteX10" fmla="*/ 13716 w 38100"/>
                <a:gd name="connsiteY10" fmla="*/ 34777 h 47625"/>
                <a:gd name="connsiteX11" fmla="*/ 12097 w 38100"/>
                <a:gd name="connsiteY11" fmla="*/ 34777 h 47625"/>
                <a:gd name="connsiteX12" fmla="*/ 12097 w 38100"/>
                <a:gd name="connsiteY12" fmla="*/ 33158 h 47625"/>
                <a:gd name="connsiteX13" fmla="*/ 8858 w 38100"/>
                <a:gd name="connsiteY13" fmla="*/ 34206 h 47625"/>
                <a:gd name="connsiteX14" fmla="*/ 7144 w 38100"/>
                <a:gd name="connsiteY14" fmla="*/ 29824 h 47625"/>
                <a:gd name="connsiteX15" fmla="*/ 12002 w 38100"/>
                <a:gd name="connsiteY15" fmla="*/ 19442 h 47625"/>
                <a:gd name="connsiteX16" fmla="*/ 12002 w 38100"/>
                <a:gd name="connsiteY16" fmla="*/ 18585 h 47625"/>
                <a:gd name="connsiteX17" fmla="*/ 24479 w 38100"/>
                <a:gd name="connsiteY17" fmla="*/ 7155 h 47625"/>
                <a:gd name="connsiteX18" fmla="*/ 26575 w 38100"/>
                <a:gd name="connsiteY18" fmla="*/ 8203 h 47625"/>
                <a:gd name="connsiteX19" fmla="*/ 29051 w 38100"/>
                <a:gd name="connsiteY19" fmla="*/ 8203 h 47625"/>
                <a:gd name="connsiteX20" fmla="*/ 31528 w 38100"/>
                <a:gd name="connsiteY20" fmla="*/ 9346 h 47625"/>
                <a:gd name="connsiteX21" fmla="*/ 32576 w 38100"/>
                <a:gd name="connsiteY21" fmla="*/ 11441 h 47625"/>
                <a:gd name="connsiteX22" fmla="*/ 33147 w 38100"/>
                <a:gd name="connsiteY22" fmla="*/ 10774 h 47625"/>
                <a:gd name="connsiteX23" fmla="*/ 38291 w 38100"/>
                <a:gd name="connsiteY23" fmla="*/ 16966 h 47625"/>
                <a:gd name="connsiteX24" fmla="*/ 37243 w 38100"/>
                <a:gd name="connsiteY24" fmla="*/ 27348 h 47625"/>
                <a:gd name="connsiteX25" fmla="*/ 34385 w 38100"/>
                <a:gd name="connsiteY25" fmla="*/ 37730 h 47625"/>
                <a:gd name="connsiteX26" fmla="*/ 36481 w 38100"/>
                <a:gd name="connsiteY26" fmla="*/ 42302 h 47625"/>
                <a:gd name="connsiteX27" fmla="*/ 22193 w 38100"/>
                <a:gd name="connsiteY27" fmla="*/ 30491 h 47625"/>
                <a:gd name="connsiteX28" fmla="*/ 22193 w 38100"/>
                <a:gd name="connsiteY28" fmla="*/ 31444 h 47625"/>
                <a:gd name="connsiteX29" fmla="*/ 22193 w 38100"/>
                <a:gd name="connsiteY29" fmla="*/ 30777 h 47625"/>
                <a:gd name="connsiteX30" fmla="*/ 25622 w 38100"/>
                <a:gd name="connsiteY30" fmla="*/ 24205 h 47625"/>
                <a:gd name="connsiteX31" fmla="*/ 28956 w 38100"/>
                <a:gd name="connsiteY31" fmla="*/ 17823 h 47625"/>
                <a:gd name="connsiteX32" fmla="*/ 25337 w 38100"/>
                <a:gd name="connsiteY32" fmla="*/ 20490 h 47625"/>
                <a:gd name="connsiteX33" fmla="*/ 22003 w 38100"/>
                <a:gd name="connsiteY33" fmla="*/ 23157 h 47625"/>
                <a:gd name="connsiteX34" fmla="*/ 22003 w 38100"/>
                <a:gd name="connsiteY34" fmla="*/ 29443 h 47625"/>
                <a:gd name="connsiteX35" fmla="*/ 21812 w 38100"/>
                <a:gd name="connsiteY35" fmla="*/ 30491 h 47625"/>
                <a:gd name="connsiteX36" fmla="*/ 22193 w 38100"/>
                <a:gd name="connsiteY36" fmla="*/ 30491 h 47625"/>
                <a:gd name="connsiteX37" fmla="*/ 26099 w 38100"/>
                <a:gd name="connsiteY37" fmla="*/ 12203 h 47625"/>
                <a:gd name="connsiteX38" fmla="*/ 24860 w 38100"/>
                <a:gd name="connsiteY38" fmla="*/ 12203 h 47625"/>
                <a:gd name="connsiteX39" fmla="*/ 16574 w 38100"/>
                <a:gd name="connsiteY39" fmla="*/ 21061 h 47625"/>
                <a:gd name="connsiteX40" fmla="*/ 16574 w 38100"/>
                <a:gd name="connsiteY40" fmla="*/ 22395 h 47625"/>
                <a:gd name="connsiteX41" fmla="*/ 17431 w 38100"/>
                <a:gd name="connsiteY41" fmla="*/ 21728 h 47625"/>
                <a:gd name="connsiteX42" fmla="*/ 23051 w 38100"/>
                <a:gd name="connsiteY42" fmla="*/ 16680 h 47625"/>
                <a:gd name="connsiteX43" fmla="*/ 26099 w 38100"/>
                <a:gd name="connsiteY43" fmla="*/ 1220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8100" h="47625">
                  <a:moveTo>
                    <a:pt x="36481" y="42302"/>
                  </a:moveTo>
                  <a:lnTo>
                    <a:pt x="32004" y="40778"/>
                  </a:lnTo>
                  <a:cubicBezTo>
                    <a:pt x="29724" y="40243"/>
                    <a:pt x="27762" y="38797"/>
                    <a:pt x="26575" y="36778"/>
                  </a:cubicBezTo>
                  <a:lnTo>
                    <a:pt x="26575" y="37349"/>
                  </a:lnTo>
                  <a:lnTo>
                    <a:pt x="24765" y="36397"/>
                  </a:lnTo>
                  <a:lnTo>
                    <a:pt x="22860" y="39921"/>
                  </a:lnTo>
                  <a:lnTo>
                    <a:pt x="18383" y="38397"/>
                  </a:lnTo>
                  <a:cubicBezTo>
                    <a:pt x="18490" y="37639"/>
                    <a:pt x="18490" y="36869"/>
                    <a:pt x="18383" y="36111"/>
                  </a:cubicBezTo>
                  <a:cubicBezTo>
                    <a:pt x="17558" y="36793"/>
                    <a:pt x="16429" y="36976"/>
                    <a:pt x="15431" y="36587"/>
                  </a:cubicBezTo>
                  <a:lnTo>
                    <a:pt x="13716" y="36016"/>
                  </a:lnTo>
                  <a:lnTo>
                    <a:pt x="13716" y="34777"/>
                  </a:lnTo>
                  <a:lnTo>
                    <a:pt x="12097" y="34777"/>
                  </a:lnTo>
                  <a:lnTo>
                    <a:pt x="12097" y="33158"/>
                  </a:lnTo>
                  <a:cubicBezTo>
                    <a:pt x="11065" y="33641"/>
                    <a:pt x="9977" y="33993"/>
                    <a:pt x="8858" y="34206"/>
                  </a:cubicBezTo>
                  <a:lnTo>
                    <a:pt x="7144" y="29824"/>
                  </a:lnTo>
                  <a:cubicBezTo>
                    <a:pt x="9601" y="26821"/>
                    <a:pt x="11271" y="23253"/>
                    <a:pt x="12002" y="19442"/>
                  </a:cubicBezTo>
                  <a:cubicBezTo>
                    <a:pt x="11947" y="19159"/>
                    <a:pt x="11947" y="18868"/>
                    <a:pt x="12002" y="18585"/>
                  </a:cubicBezTo>
                  <a:cubicBezTo>
                    <a:pt x="12675" y="12169"/>
                    <a:pt x="18029" y="7264"/>
                    <a:pt x="24479" y="7155"/>
                  </a:cubicBezTo>
                  <a:cubicBezTo>
                    <a:pt x="25321" y="7070"/>
                    <a:pt x="26138" y="7478"/>
                    <a:pt x="26575" y="8203"/>
                  </a:cubicBezTo>
                  <a:cubicBezTo>
                    <a:pt x="27335" y="7740"/>
                    <a:pt x="28290" y="7740"/>
                    <a:pt x="29051" y="8203"/>
                  </a:cubicBezTo>
                  <a:cubicBezTo>
                    <a:pt x="30035" y="8026"/>
                    <a:pt x="31024" y="8483"/>
                    <a:pt x="31528" y="9346"/>
                  </a:cubicBezTo>
                  <a:cubicBezTo>
                    <a:pt x="31937" y="10012"/>
                    <a:pt x="32290" y="10717"/>
                    <a:pt x="32576" y="11441"/>
                  </a:cubicBezTo>
                  <a:lnTo>
                    <a:pt x="33147" y="10774"/>
                  </a:lnTo>
                  <a:cubicBezTo>
                    <a:pt x="35624" y="12060"/>
                    <a:pt x="37481" y="14299"/>
                    <a:pt x="38291" y="16966"/>
                  </a:cubicBezTo>
                  <a:cubicBezTo>
                    <a:pt x="39366" y="20425"/>
                    <a:pt x="38988" y="24173"/>
                    <a:pt x="37243" y="27348"/>
                  </a:cubicBezTo>
                  <a:cubicBezTo>
                    <a:pt x="35501" y="30541"/>
                    <a:pt x="34522" y="34095"/>
                    <a:pt x="34385" y="37730"/>
                  </a:cubicBezTo>
                  <a:lnTo>
                    <a:pt x="36481" y="42302"/>
                  </a:lnTo>
                  <a:close/>
                  <a:moveTo>
                    <a:pt x="22193" y="30491"/>
                  </a:moveTo>
                  <a:lnTo>
                    <a:pt x="22193" y="31444"/>
                  </a:lnTo>
                  <a:cubicBezTo>
                    <a:pt x="22159" y="31223"/>
                    <a:pt x="22159" y="30998"/>
                    <a:pt x="22193" y="30777"/>
                  </a:cubicBezTo>
                  <a:cubicBezTo>
                    <a:pt x="22936" y="28396"/>
                    <a:pt x="24098" y="26176"/>
                    <a:pt x="25622" y="24205"/>
                  </a:cubicBezTo>
                  <a:cubicBezTo>
                    <a:pt x="27110" y="22297"/>
                    <a:pt x="28240" y="20134"/>
                    <a:pt x="28956" y="17823"/>
                  </a:cubicBezTo>
                  <a:cubicBezTo>
                    <a:pt x="27883" y="18880"/>
                    <a:pt x="26664" y="19778"/>
                    <a:pt x="25337" y="20490"/>
                  </a:cubicBezTo>
                  <a:cubicBezTo>
                    <a:pt x="24037" y="21115"/>
                    <a:pt x="22898" y="22027"/>
                    <a:pt x="22003" y="23157"/>
                  </a:cubicBezTo>
                  <a:cubicBezTo>
                    <a:pt x="21490" y="25221"/>
                    <a:pt x="21490" y="27379"/>
                    <a:pt x="22003" y="29443"/>
                  </a:cubicBezTo>
                  <a:cubicBezTo>
                    <a:pt x="22019" y="29803"/>
                    <a:pt x="21954" y="30161"/>
                    <a:pt x="21812" y="30491"/>
                  </a:cubicBezTo>
                  <a:lnTo>
                    <a:pt x="22193" y="30491"/>
                  </a:lnTo>
                  <a:close/>
                  <a:moveTo>
                    <a:pt x="26099" y="12203"/>
                  </a:moveTo>
                  <a:cubicBezTo>
                    <a:pt x="25693" y="12312"/>
                    <a:pt x="25266" y="12312"/>
                    <a:pt x="24860" y="12203"/>
                  </a:cubicBezTo>
                  <a:cubicBezTo>
                    <a:pt x="20098" y="12203"/>
                    <a:pt x="17717" y="14870"/>
                    <a:pt x="16574" y="21061"/>
                  </a:cubicBezTo>
                  <a:cubicBezTo>
                    <a:pt x="16549" y="21506"/>
                    <a:pt x="16549" y="21951"/>
                    <a:pt x="16574" y="22395"/>
                  </a:cubicBezTo>
                  <a:lnTo>
                    <a:pt x="17431" y="21728"/>
                  </a:lnTo>
                  <a:cubicBezTo>
                    <a:pt x="18821" y="19575"/>
                    <a:pt x="20765" y="17823"/>
                    <a:pt x="23051" y="16680"/>
                  </a:cubicBezTo>
                  <a:cubicBezTo>
                    <a:pt x="26956" y="14299"/>
                    <a:pt x="26956" y="13060"/>
                    <a:pt x="26099" y="12203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/>
            </a:p>
          </p:txBody>
        </p:sp>
        <p:sp>
          <p:nvSpPr>
            <p:cNvPr id="1035" name="Freeform: Shape 1034">
              <a:extLst>
                <a:ext uri="{FF2B5EF4-FFF2-40B4-BE49-F238E27FC236}">
                  <a16:creationId xmlns:a16="http://schemas.microsoft.com/office/drawing/2014/main" id="{6D8D1098-509B-4CB2-8E69-479091BC1C59}"/>
                </a:ext>
              </a:extLst>
            </p:cNvPr>
            <p:cNvSpPr/>
            <p:nvPr/>
          </p:nvSpPr>
          <p:spPr>
            <a:xfrm>
              <a:off x="9531328" y="3551290"/>
              <a:ext cx="114300" cy="200025"/>
            </a:xfrm>
            <a:custGeom>
              <a:avLst/>
              <a:gdLst>
                <a:gd name="connsiteX0" fmla="*/ 107972 w 114300"/>
                <a:gd name="connsiteY0" fmla="*/ 195839 h 200025"/>
                <a:gd name="connsiteX1" fmla="*/ 105780 w 114300"/>
                <a:gd name="connsiteY1" fmla="*/ 193283 h 200025"/>
                <a:gd name="connsiteX2" fmla="*/ 105781 w 114300"/>
                <a:gd name="connsiteY2" fmla="*/ 193267 h 200025"/>
                <a:gd name="connsiteX3" fmla="*/ 106353 w 114300"/>
                <a:gd name="connsiteY3" fmla="*/ 182504 h 200025"/>
                <a:gd name="connsiteX4" fmla="*/ 106353 w 114300"/>
                <a:gd name="connsiteY4" fmla="*/ 178027 h 200025"/>
                <a:gd name="connsiteX5" fmla="*/ 104733 w 114300"/>
                <a:gd name="connsiteY5" fmla="*/ 154310 h 200025"/>
                <a:gd name="connsiteX6" fmla="*/ 102828 w 114300"/>
                <a:gd name="connsiteY6" fmla="*/ 133736 h 200025"/>
                <a:gd name="connsiteX7" fmla="*/ 102828 w 114300"/>
                <a:gd name="connsiteY7" fmla="*/ 127545 h 200025"/>
                <a:gd name="connsiteX8" fmla="*/ 103685 w 114300"/>
                <a:gd name="connsiteY8" fmla="*/ 82492 h 200025"/>
                <a:gd name="connsiteX9" fmla="*/ 103685 w 114300"/>
                <a:gd name="connsiteY9" fmla="*/ 64680 h 200025"/>
                <a:gd name="connsiteX10" fmla="*/ 102923 w 114300"/>
                <a:gd name="connsiteY10" fmla="*/ 48106 h 200025"/>
                <a:gd name="connsiteX11" fmla="*/ 101114 w 114300"/>
                <a:gd name="connsiteY11" fmla="*/ 41248 h 200025"/>
                <a:gd name="connsiteX12" fmla="*/ 98447 w 114300"/>
                <a:gd name="connsiteY12" fmla="*/ 33914 h 200025"/>
                <a:gd name="connsiteX13" fmla="*/ 94732 w 114300"/>
                <a:gd name="connsiteY13" fmla="*/ 25818 h 200025"/>
                <a:gd name="connsiteX14" fmla="*/ 91970 w 114300"/>
                <a:gd name="connsiteY14" fmla="*/ 21436 h 200025"/>
                <a:gd name="connsiteX15" fmla="*/ 91017 w 114300"/>
                <a:gd name="connsiteY15" fmla="*/ 19627 h 200025"/>
                <a:gd name="connsiteX16" fmla="*/ 85016 w 114300"/>
                <a:gd name="connsiteY16" fmla="*/ 17341 h 200025"/>
                <a:gd name="connsiteX17" fmla="*/ 83778 w 114300"/>
                <a:gd name="connsiteY17" fmla="*/ 19436 h 200025"/>
                <a:gd name="connsiteX18" fmla="*/ 81016 w 114300"/>
                <a:gd name="connsiteY18" fmla="*/ 23627 h 200025"/>
                <a:gd name="connsiteX19" fmla="*/ 79397 w 114300"/>
                <a:gd name="connsiteY19" fmla="*/ 24389 h 200025"/>
                <a:gd name="connsiteX20" fmla="*/ 76253 w 114300"/>
                <a:gd name="connsiteY20" fmla="*/ 26294 h 200025"/>
                <a:gd name="connsiteX21" fmla="*/ 73771 w 114300"/>
                <a:gd name="connsiteY21" fmla="*/ 24018 h 200025"/>
                <a:gd name="connsiteX22" fmla="*/ 75491 w 114300"/>
                <a:gd name="connsiteY22" fmla="*/ 21627 h 200025"/>
                <a:gd name="connsiteX23" fmla="*/ 77778 w 114300"/>
                <a:gd name="connsiteY23" fmla="*/ 19627 h 200025"/>
                <a:gd name="connsiteX24" fmla="*/ 78349 w 114300"/>
                <a:gd name="connsiteY24" fmla="*/ 18674 h 200025"/>
                <a:gd name="connsiteX25" fmla="*/ 79206 w 114300"/>
                <a:gd name="connsiteY25" fmla="*/ 16102 h 200025"/>
                <a:gd name="connsiteX26" fmla="*/ 78907 w 114300"/>
                <a:gd name="connsiteY26" fmla="*/ 12748 h 200025"/>
                <a:gd name="connsiteX27" fmla="*/ 81016 w 114300"/>
                <a:gd name="connsiteY27" fmla="*/ 11911 h 200025"/>
                <a:gd name="connsiteX28" fmla="*/ 83778 w 114300"/>
                <a:gd name="connsiteY28" fmla="*/ 11911 h 200025"/>
                <a:gd name="connsiteX29" fmla="*/ 88255 w 114300"/>
                <a:gd name="connsiteY29" fmla="*/ 12959 h 200025"/>
                <a:gd name="connsiteX30" fmla="*/ 89684 w 114300"/>
                <a:gd name="connsiteY30" fmla="*/ 13626 h 200025"/>
                <a:gd name="connsiteX31" fmla="*/ 93494 w 114300"/>
                <a:gd name="connsiteY31" fmla="*/ 15626 h 200025"/>
                <a:gd name="connsiteX32" fmla="*/ 96732 w 114300"/>
                <a:gd name="connsiteY32" fmla="*/ 17722 h 200025"/>
                <a:gd name="connsiteX33" fmla="*/ 101876 w 114300"/>
                <a:gd name="connsiteY33" fmla="*/ 28390 h 200025"/>
                <a:gd name="connsiteX34" fmla="*/ 101876 w 114300"/>
                <a:gd name="connsiteY34" fmla="*/ 29152 h 200025"/>
                <a:gd name="connsiteX35" fmla="*/ 102638 w 114300"/>
                <a:gd name="connsiteY35" fmla="*/ 33152 h 200025"/>
                <a:gd name="connsiteX36" fmla="*/ 104543 w 114300"/>
                <a:gd name="connsiteY36" fmla="*/ 38867 h 200025"/>
                <a:gd name="connsiteX37" fmla="*/ 106829 w 114300"/>
                <a:gd name="connsiteY37" fmla="*/ 48392 h 200025"/>
                <a:gd name="connsiteX38" fmla="*/ 107972 w 114300"/>
                <a:gd name="connsiteY38" fmla="*/ 64489 h 200025"/>
                <a:gd name="connsiteX39" fmla="*/ 107972 w 114300"/>
                <a:gd name="connsiteY39" fmla="*/ 83539 h 200025"/>
                <a:gd name="connsiteX40" fmla="*/ 107210 w 114300"/>
                <a:gd name="connsiteY40" fmla="*/ 127164 h 200025"/>
                <a:gd name="connsiteX41" fmla="*/ 107210 w 114300"/>
                <a:gd name="connsiteY41" fmla="*/ 133927 h 200025"/>
                <a:gd name="connsiteX42" fmla="*/ 109019 w 114300"/>
                <a:gd name="connsiteY42" fmla="*/ 152977 h 200025"/>
                <a:gd name="connsiteX43" fmla="*/ 110829 w 114300"/>
                <a:gd name="connsiteY43" fmla="*/ 178123 h 200025"/>
                <a:gd name="connsiteX44" fmla="*/ 110829 w 114300"/>
                <a:gd name="connsiteY44" fmla="*/ 182028 h 200025"/>
                <a:gd name="connsiteX45" fmla="*/ 110258 w 114300"/>
                <a:gd name="connsiteY45" fmla="*/ 193648 h 200025"/>
                <a:gd name="connsiteX46" fmla="*/ 107972 w 114300"/>
                <a:gd name="connsiteY46" fmla="*/ 195839 h 200025"/>
                <a:gd name="connsiteX47" fmla="*/ 43392 w 114300"/>
                <a:gd name="connsiteY47" fmla="*/ 125926 h 200025"/>
                <a:gd name="connsiteX48" fmla="*/ 41487 w 114300"/>
                <a:gd name="connsiteY48" fmla="*/ 124116 h 200025"/>
                <a:gd name="connsiteX49" fmla="*/ 39582 w 114300"/>
                <a:gd name="connsiteY49" fmla="*/ 123544 h 200025"/>
                <a:gd name="connsiteX50" fmla="*/ 39582 w 114300"/>
                <a:gd name="connsiteY50" fmla="*/ 120211 h 200025"/>
                <a:gd name="connsiteX51" fmla="*/ 39582 w 114300"/>
                <a:gd name="connsiteY51" fmla="*/ 114591 h 200025"/>
                <a:gd name="connsiteX52" fmla="*/ 39582 w 114300"/>
                <a:gd name="connsiteY52" fmla="*/ 113829 h 200025"/>
                <a:gd name="connsiteX53" fmla="*/ 39582 w 114300"/>
                <a:gd name="connsiteY53" fmla="*/ 111067 h 200025"/>
                <a:gd name="connsiteX54" fmla="*/ 41963 w 114300"/>
                <a:gd name="connsiteY54" fmla="*/ 108685 h 200025"/>
                <a:gd name="connsiteX55" fmla="*/ 44345 w 114300"/>
                <a:gd name="connsiteY55" fmla="*/ 111067 h 200025"/>
                <a:gd name="connsiteX56" fmla="*/ 44345 w 114300"/>
                <a:gd name="connsiteY56" fmla="*/ 112972 h 200025"/>
                <a:gd name="connsiteX57" fmla="*/ 45488 w 114300"/>
                <a:gd name="connsiteY57" fmla="*/ 116401 h 200025"/>
                <a:gd name="connsiteX58" fmla="*/ 46726 w 114300"/>
                <a:gd name="connsiteY58" fmla="*/ 124116 h 200025"/>
                <a:gd name="connsiteX59" fmla="*/ 44499 w 114300"/>
                <a:gd name="connsiteY59" fmla="*/ 126642 h 200025"/>
                <a:gd name="connsiteX60" fmla="*/ 43297 w 114300"/>
                <a:gd name="connsiteY60" fmla="*/ 126402 h 200025"/>
                <a:gd name="connsiteX61" fmla="*/ 43392 w 114300"/>
                <a:gd name="connsiteY61" fmla="*/ 125926 h 200025"/>
                <a:gd name="connsiteX62" fmla="*/ 33867 w 114300"/>
                <a:gd name="connsiteY62" fmla="*/ 80015 h 200025"/>
                <a:gd name="connsiteX63" fmla="*/ 31772 w 114300"/>
                <a:gd name="connsiteY63" fmla="*/ 77729 h 200025"/>
                <a:gd name="connsiteX64" fmla="*/ 32724 w 114300"/>
                <a:gd name="connsiteY64" fmla="*/ 71633 h 200025"/>
                <a:gd name="connsiteX65" fmla="*/ 35105 w 114300"/>
                <a:gd name="connsiteY65" fmla="*/ 69633 h 200025"/>
                <a:gd name="connsiteX66" fmla="*/ 37487 w 114300"/>
                <a:gd name="connsiteY66" fmla="*/ 71728 h 200025"/>
                <a:gd name="connsiteX67" fmla="*/ 38153 w 114300"/>
                <a:gd name="connsiteY67" fmla="*/ 74395 h 200025"/>
                <a:gd name="connsiteX68" fmla="*/ 38820 w 114300"/>
                <a:gd name="connsiteY68" fmla="*/ 76681 h 200025"/>
                <a:gd name="connsiteX69" fmla="*/ 36915 w 114300"/>
                <a:gd name="connsiteY69" fmla="*/ 79444 h 200025"/>
                <a:gd name="connsiteX70" fmla="*/ 35867 w 114300"/>
                <a:gd name="connsiteY70" fmla="*/ 79444 h 200025"/>
                <a:gd name="connsiteX71" fmla="*/ 34058 w 114300"/>
                <a:gd name="connsiteY71" fmla="*/ 80491 h 200025"/>
                <a:gd name="connsiteX72" fmla="*/ 33867 w 114300"/>
                <a:gd name="connsiteY72" fmla="*/ 80015 h 200025"/>
                <a:gd name="connsiteX73" fmla="*/ 23390 w 114300"/>
                <a:gd name="connsiteY73" fmla="*/ 52964 h 200025"/>
                <a:gd name="connsiteX74" fmla="*/ 22628 w 114300"/>
                <a:gd name="connsiteY74" fmla="*/ 52964 h 200025"/>
                <a:gd name="connsiteX75" fmla="*/ 19103 w 114300"/>
                <a:gd name="connsiteY75" fmla="*/ 50869 h 200025"/>
                <a:gd name="connsiteX76" fmla="*/ 22818 w 114300"/>
                <a:gd name="connsiteY76" fmla="*/ 41344 h 200025"/>
                <a:gd name="connsiteX77" fmla="*/ 26187 w 114300"/>
                <a:gd name="connsiteY77" fmla="*/ 40925 h 200025"/>
                <a:gd name="connsiteX78" fmla="*/ 26604 w 114300"/>
                <a:gd name="connsiteY78" fmla="*/ 44294 h 200025"/>
                <a:gd name="connsiteX79" fmla="*/ 26438 w 114300"/>
                <a:gd name="connsiteY79" fmla="*/ 44487 h 200025"/>
                <a:gd name="connsiteX80" fmla="*/ 24818 w 114300"/>
                <a:gd name="connsiteY80" fmla="*/ 46582 h 200025"/>
                <a:gd name="connsiteX81" fmla="*/ 28914 w 114300"/>
                <a:gd name="connsiteY81" fmla="*/ 46011 h 200025"/>
                <a:gd name="connsiteX82" fmla="*/ 33200 w 114300"/>
                <a:gd name="connsiteY82" fmla="*/ 44296 h 200025"/>
                <a:gd name="connsiteX83" fmla="*/ 36344 w 114300"/>
                <a:gd name="connsiteY83" fmla="*/ 42963 h 200025"/>
                <a:gd name="connsiteX84" fmla="*/ 39868 w 114300"/>
                <a:gd name="connsiteY84" fmla="*/ 41820 h 200025"/>
                <a:gd name="connsiteX85" fmla="*/ 42059 w 114300"/>
                <a:gd name="connsiteY85" fmla="*/ 40867 h 200025"/>
                <a:gd name="connsiteX86" fmla="*/ 44726 w 114300"/>
                <a:gd name="connsiteY86" fmla="*/ 39820 h 200025"/>
                <a:gd name="connsiteX87" fmla="*/ 45678 w 114300"/>
                <a:gd name="connsiteY87" fmla="*/ 39820 h 200025"/>
                <a:gd name="connsiteX88" fmla="*/ 50441 w 114300"/>
                <a:gd name="connsiteY88" fmla="*/ 37724 h 200025"/>
                <a:gd name="connsiteX89" fmla="*/ 54822 w 114300"/>
                <a:gd name="connsiteY89" fmla="*/ 36391 h 200025"/>
                <a:gd name="connsiteX90" fmla="*/ 58918 w 114300"/>
                <a:gd name="connsiteY90" fmla="*/ 32200 h 200025"/>
                <a:gd name="connsiteX91" fmla="*/ 62823 w 114300"/>
                <a:gd name="connsiteY91" fmla="*/ 29723 h 200025"/>
                <a:gd name="connsiteX92" fmla="*/ 64633 w 114300"/>
                <a:gd name="connsiteY92" fmla="*/ 29723 h 200025"/>
                <a:gd name="connsiteX93" fmla="*/ 66538 w 114300"/>
                <a:gd name="connsiteY93" fmla="*/ 32485 h 200025"/>
                <a:gd name="connsiteX94" fmla="*/ 63204 w 114300"/>
                <a:gd name="connsiteY94" fmla="*/ 34867 h 200025"/>
                <a:gd name="connsiteX95" fmla="*/ 60251 w 114300"/>
                <a:gd name="connsiteY95" fmla="*/ 37153 h 200025"/>
                <a:gd name="connsiteX96" fmla="*/ 59585 w 114300"/>
                <a:gd name="connsiteY96" fmla="*/ 37153 h 200025"/>
                <a:gd name="connsiteX97" fmla="*/ 59585 w 114300"/>
                <a:gd name="connsiteY97" fmla="*/ 37724 h 200025"/>
                <a:gd name="connsiteX98" fmla="*/ 57775 w 114300"/>
                <a:gd name="connsiteY98" fmla="*/ 40772 h 200025"/>
                <a:gd name="connsiteX99" fmla="*/ 53870 w 114300"/>
                <a:gd name="connsiteY99" fmla="*/ 41248 h 200025"/>
                <a:gd name="connsiteX100" fmla="*/ 49679 w 114300"/>
                <a:gd name="connsiteY100" fmla="*/ 42677 h 200025"/>
                <a:gd name="connsiteX101" fmla="*/ 45011 w 114300"/>
                <a:gd name="connsiteY101" fmla="*/ 44868 h 200025"/>
                <a:gd name="connsiteX102" fmla="*/ 39678 w 114300"/>
                <a:gd name="connsiteY102" fmla="*/ 46773 h 200025"/>
                <a:gd name="connsiteX103" fmla="*/ 38630 w 114300"/>
                <a:gd name="connsiteY103" fmla="*/ 47440 h 200025"/>
                <a:gd name="connsiteX104" fmla="*/ 35677 w 114300"/>
                <a:gd name="connsiteY104" fmla="*/ 48487 h 200025"/>
                <a:gd name="connsiteX105" fmla="*/ 32248 w 114300"/>
                <a:gd name="connsiteY105" fmla="*/ 49440 h 200025"/>
                <a:gd name="connsiteX106" fmla="*/ 28343 w 114300"/>
                <a:gd name="connsiteY106" fmla="*/ 50678 h 200025"/>
                <a:gd name="connsiteX107" fmla="*/ 24056 w 114300"/>
                <a:gd name="connsiteY107" fmla="*/ 52297 h 200025"/>
                <a:gd name="connsiteX108" fmla="*/ 23390 w 114300"/>
                <a:gd name="connsiteY108" fmla="*/ 52964 h 200025"/>
                <a:gd name="connsiteX109" fmla="*/ 73491 w 114300"/>
                <a:gd name="connsiteY109" fmla="*/ 15721 h 200025"/>
                <a:gd name="connsiteX110" fmla="*/ 64823 w 114300"/>
                <a:gd name="connsiteY110" fmla="*/ 10578 h 200025"/>
                <a:gd name="connsiteX111" fmla="*/ 65919 w 114300"/>
                <a:gd name="connsiteY111" fmla="*/ 7387 h 200025"/>
                <a:gd name="connsiteX112" fmla="*/ 69110 w 114300"/>
                <a:gd name="connsiteY112" fmla="*/ 8482 h 200025"/>
                <a:gd name="connsiteX113" fmla="*/ 74253 w 114300"/>
                <a:gd name="connsiteY113" fmla="*/ 11054 h 200025"/>
                <a:gd name="connsiteX114" fmla="*/ 76634 w 114300"/>
                <a:gd name="connsiteY114" fmla="*/ 13435 h 200025"/>
                <a:gd name="connsiteX115" fmla="*/ 74253 w 114300"/>
                <a:gd name="connsiteY115" fmla="*/ 15817 h 200025"/>
                <a:gd name="connsiteX116" fmla="*/ 73491 w 114300"/>
                <a:gd name="connsiteY116" fmla="*/ 15721 h 200025"/>
                <a:gd name="connsiteX117" fmla="*/ 9197 w 114300"/>
                <a:gd name="connsiteY117" fmla="*/ 200983 h 200025"/>
                <a:gd name="connsiteX118" fmla="*/ 7673 w 114300"/>
                <a:gd name="connsiteY118" fmla="*/ 123735 h 200025"/>
                <a:gd name="connsiteX119" fmla="*/ 10912 w 114300"/>
                <a:gd name="connsiteY119" fmla="*/ 85635 h 200025"/>
                <a:gd name="connsiteX120" fmla="*/ 15484 w 114300"/>
                <a:gd name="connsiteY120" fmla="*/ 86968 h 200025"/>
                <a:gd name="connsiteX121" fmla="*/ 12722 w 114300"/>
                <a:gd name="connsiteY121" fmla="*/ 123354 h 200025"/>
                <a:gd name="connsiteX122" fmla="*/ 14246 w 114300"/>
                <a:gd name="connsiteY122" fmla="*/ 200887 h 200025"/>
                <a:gd name="connsiteX123" fmla="*/ 9197 w 114300"/>
                <a:gd name="connsiteY123" fmla="*/ 200983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114300" h="200025">
                  <a:moveTo>
                    <a:pt x="107972" y="195839"/>
                  </a:moveTo>
                  <a:cubicBezTo>
                    <a:pt x="106660" y="195738"/>
                    <a:pt x="105679" y="194594"/>
                    <a:pt x="105780" y="193283"/>
                  </a:cubicBezTo>
                  <a:cubicBezTo>
                    <a:pt x="105780" y="193278"/>
                    <a:pt x="105781" y="193272"/>
                    <a:pt x="105781" y="193267"/>
                  </a:cubicBezTo>
                  <a:cubicBezTo>
                    <a:pt x="105781" y="191267"/>
                    <a:pt x="106448" y="184409"/>
                    <a:pt x="106353" y="182504"/>
                  </a:cubicBezTo>
                  <a:cubicBezTo>
                    <a:pt x="106257" y="180599"/>
                    <a:pt x="106353" y="180123"/>
                    <a:pt x="106353" y="178027"/>
                  </a:cubicBezTo>
                  <a:cubicBezTo>
                    <a:pt x="106881" y="170084"/>
                    <a:pt x="106336" y="162107"/>
                    <a:pt x="104733" y="154310"/>
                  </a:cubicBezTo>
                  <a:cubicBezTo>
                    <a:pt x="103249" y="147558"/>
                    <a:pt x="102609" y="140646"/>
                    <a:pt x="102828" y="133736"/>
                  </a:cubicBezTo>
                  <a:lnTo>
                    <a:pt x="102828" y="127545"/>
                  </a:lnTo>
                  <a:cubicBezTo>
                    <a:pt x="101939" y="112528"/>
                    <a:pt x="102225" y="97464"/>
                    <a:pt x="103685" y="82492"/>
                  </a:cubicBezTo>
                  <a:cubicBezTo>
                    <a:pt x="104499" y="76582"/>
                    <a:pt x="104499" y="70589"/>
                    <a:pt x="103685" y="64680"/>
                  </a:cubicBezTo>
                  <a:cubicBezTo>
                    <a:pt x="103002" y="59184"/>
                    <a:pt x="102747" y="53642"/>
                    <a:pt x="102923" y="48106"/>
                  </a:cubicBezTo>
                  <a:cubicBezTo>
                    <a:pt x="102941" y="45700"/>
                    <a:pt x="102316" y="43332"/>
                    <a:pt x="101114" y="41248"/>
                  </a:cubicBezTo>
                  <a:cubicBezTo>
                    <a:pt x="99808" y="38976"/>
                    <a:pt x="98905" y="36494"/>
                    <a:pt x="98447" y="33914"/>
                  </a:cubicBezTo>
                  <a:cubicBezTo>
                    <a:pt x="98221" y="30857"/>
                    <a:pt x="96903" y="27983"/>
                    <a:pt x="94732" y="25818"/>
                  </a:cubicBezTo>
                  <a:cubicBezTo>
                    <a:pt x="93601" y="24501"/>
                    <a:pt x="92671" y="23024"/>
                    <a:pt x="91970" y="21436"/>
                  </a:cubicBezTo>
                  <a:lnTo>
                    <a:pt x="91017" y="19627"/>
                  </a:lnTo>
                  <a:cubicBezTo>
                    <a:pt x="89077" y="18716"/>
                    <a:pt x="87071" y="17951"/>
                    <a:pt x="85016" y="17341"/>
                  </a:cubicBezTo>
                  <a:cubicBezTo>
                    <a:pt x="84312" y="17820"/>
                    <a:pt x="83858" y="18588"/>
                    <a:pt x="83778" y="19436"/>
                  </a:cubicBezTo>
                  <a:cubicBezTo>
                    <a:pt x="83597" y="21200"/>
                    <a:pt x="82566" y="22765"/>
                    <a:pt x="81016" y="23627"/>
                  </a:cubicBezTo>
                  <a:cubicBezTo>
                    <a:pt x="80417" y="23729"/>
                    <a:pt x="79857" y="23992"/>
                    <a:pt x="79397" y="24389"/>
                  </a:cubicBezTo>
                  <a:cubicBezTo>
                    <a:pt x="78868" y="25634"/>
                    <a:pt x="77602" y="26402"/>
                    <a:pt x="76253" y="26294"/>
                  </a:cubicBezTo>
                  <a:cubicBezTo>
                    <a:pt x="74940" y="26351"/>
                    <a:pt x="73828" y="25332"/>
                    <a:pt x="73771" y="24018"/>
                  </a:cubicBezTo>
                  <a:cubicBezTo>
                    <a:pt x="73724" y="22919"/>
                    <a:pt x="74435" y="21932"/>
                    <a:pt x="75491" y="21627"/>
                  </a:cubicBezTo>
                  <a:cubicBezTo>
                    <a:pt x="76106" y="20808"/>
                    <a:pt x="76884" y="20127"/>
                    <a:pt x="77778" y="19627"/>
                  </a:cubicBezTo>
                  <a:lnTo>
                    <a:pt x="78349" y="18674"/>
                  </a:lnTo>
                  <a:cubicBezTo>
                    <a:pt x="78477" y="17772"/>
                    <a:pt x="78767" y="16901"/>
                    <a:pt x="79206" y="16102"/>
                  </a:cubicBezTo>
                  <a:cubicBezTo>
                    <a:pt x="78198" y="15258"/>
                    <a:pt x="78064" y="13756"/>
                    <a:pt x="78907" y="12748"/>
                  </a:cubicBezTo>
                  <a:cubicBezTo>
                    <a:pt x="79423" y="12130"/>
                    <a:pt x="80217" y="11816"/>
                    <a:pt x="81016" y="11911"/>
                  </a:cubicBezTo>
                  <a:lnTo>
                    <a:pt x="83778" y="11911"/>
                  </a:lnTo>
                  <a:cubicBezTo>
                    <a:pt x="85352" y="11619"/>
                    <a:pt x="86975" y="11999"/>
                    <a:pt x="88255" y="12959"/>
                  </a:cubicBezTo>
                  <a:cubicBezTo>
                    <a:pt x="88684" y="13272"/>
                    <a:pt x="89168" y="13498"/>
                    <a:pt x="89684" y="13626"/>
                  </a:cubicBezTo>
                  <a:cubicBezTo>
                    <a:pt x="91172" y="13751"/>
                    <a:pt x="92546" y="14472"/>
                    <a:pt x="93494" y="15626"/>
                  </a:cubicBezTo>
                  <a:cubicBezTo>
                    <a:pt x="94665" y="16179"/>
                    <a:pt x="95751" y="16883"/>
                    <a:pt x="96732" y="17722"/>
                  </a:cubicBezTo>
                  <a:cubicBezTo>
                    <a:pt x="99971" y="20312"/>
                    <a:pt x="101866" y="24237"/>
                    <a:pt x="101876" y="28390"/>
                  </a:cubicBezTo>
                  <a:cubicBezTo>
                    <a:pt x="101919" y="28642"/>
                    <a:pt x="101919" y="28899"/>
                    <a:pt x="101876" y="29152"/>
                  </a:cubicBezTo>
                  <a:cubicBezTo>
                    <a:pt x="102257" y="30457"/>
                    <a:pt x="102523" y="31800"/>
                    <a:pt x="102638" y="33152"/>
                  </a:cubicBezTo>
                  <a:cubicBezTo>
                    <a:pt x="102952" y="35152"/>
                    <a:pt x="103590" y="37076"/>
                    <a:pt x="104543" y="38867"/>
                  </a:cubicBezTo>
                  <a:cubicBezTo>
                    <a:pt x="106172" y="41772"/>
                    <a:pt x="106962" y="45058"/>
                    <a:pt x="106829" y="48392"/>
                  </a:cubicBezTo>
                  <a:cubicBezTo>
                    <a:pt x="106791" y="53783"/>
                    <a:pt x="107172" y="59155"/>
                    <a:pt x="107972" y="64489"/>
                  </a:cubicBezTo>
                  <a:cubicBezTo>
                    <a:pt x="108858" y="70808"/>
                    <a:pt x="108858" y="77220"/>
                    <a:pt x="107972" y="83539"/>
                  </a:cubicBezTo>
                  <a:cubicBezTo>
                    <a:pt x="106615" y="98041"/>
                    <a:pt x="106361" y="112624"/>
                    <a:pt x="107210" y="127164"/>
                  </a:cubicBezTo>
                  <a:cubicBezTo>
                    <a:pt x="107324" y="129417"/>
                    <a:pt x="107324" y="131674"/>
                    <a:pt x="107210" y="133927"/>
                  </a:cubicBezTo>
                  <a:cubicBezTo>
                    <a:pt x="107046" y="140326"/>
                    <a:pt x="107654" y="146722"/>
                    <a:pt x="109019" y="152977"/>
                  </a:cubicBezTo>
                  <a:cubicBezTo>
                    <a:pt x="110769" y="161237"/>
                    <a:pt x="111378" y="169698"/>
                    <a:pt x="110829" y="178123"/>
                  </a:cubicBezTo>
                  <a:lnTo>
                    <a:pt x="110829" y="182028"/>
                  </a:lnTo>
                  <a:cubicBezTo>
                    <a:pt x="110829" y="184695"/>
                    <a:pt x="110829" y="192791"/>
                    <a:pt x="110258" y="193648"/>
                  </a:cubicBezTo>
                  <a:cubicBezTo>
                    <a:pt x="110162" y="194853"/>
                    <a:pt x="109180" y="195794"/>
                    <a:pt x="107972" y="195839"/>
                  </a:cubicBezTo>
                  <a:close/>
                  <a:moveTo>
                    <a:pt x="43392" y="125926"/>
                  </a:moveTo>
                  <a:cubicBezTo>
                    <a:pt x="42452" y="125759"/>
                    <a:pt x="41702" y="125046"/>
                    <a:pt x="41487" y="124116"/>
                  </a:cubicBezTo>
                  <a:cubicBezTo>
                    <a:pt x="40800" y="124212"/>
                    <a:pt x="40103" y="124003"/>
                    <a:pt x="39582" y="123544"/>
                  </a:cubicBezTo>
                  <a:cubicBezTo>
                    <a:pt x="38675" y="122619"/>
                    <a:pt x="38675" y="121136"/>
                    <a:pt x="39582" y="120211"/>
                  </a:cubicBezTo>
                  <a:cubicBezTo>
                    <a:pt x="40154" y="119544"/>
                    <a:pt x="39582" y="116020"/>
                    <a:pt x="39582" y="114591"/>
                  </a:cubicBezTo>
                  <a:lnTo>
                    <a:pt x="39582" y="113829"/>
                  </a:lnTo>
                  <a:cubicBezTo>
                    <a:pt x="39491" y="112911"/>
                    <a:pt x="39491" y="111985"/>
                    <a:pt x="39582" y="111067"/>
                  </a:cubicBezTo>
                  <a:cubicBezTo>
                    <a:pt x="39582" y="109751"/>
                    <a:pt x="40648" y="108685"/>
                    <a:pt x="41963" y="108685"/>
                  </a:cubicBezTo>
                  <a:cubicBezTo>
                    <a:pt x="43279" y="108685"/>
                    <a:pt x="44345" y="109751"/>
                    <a:pt x="44345" y="111067"/>
                  </a:cubicBezTo>
                  <a:cubicBezTo>
                    <a:pt x="44299" y="111701"/>
                    <a:pt x="44299" y="112337"/>
                    <a:pt x="44345" y="112972"/>
                  </a:cubicBezTo>
                  <a:cubicBezTo>
                    <a:pt x="44630" y="114143"/>
                    <a:pt x="45011" y="115296"/>
                    <a:pt x="45488" y="116401"/>
                  </a:cubicBezTo>
                  <a:cubicBezTo>
                    <a:pt x="46659" y="118791"/>
                    <a:pt x="47088" y="121477"/>
                    <a:pt x="46726" y="124116"/>
                  </a:cubicBezTo>
                  <a:cubicBezTo>
                    <a:pt x="46809" y="125428"/>
                    <a:pt x="45812" y="126560"/>
                    <a:pt x="44499" y="126642"/>
                  </a:cubicBezTo>
                  <a:cubicBezTo>
                    <a:pt x="44085" y="126669"/>
                    <a:pt x="43670" y="126586"/>
                    <a:pt x="43297" y="126402"/>
                  </a:cubicBezTo>
                  <a:lnTo>
                    <a:pt x="43392" y="125926"/>
                  </a:lnTo>
                  <a:close/>
                  <a:moveTo>
                    <a:pt x="33867" y="80015"/>
                  </a:moveTo>
                  <a:cubicBezTo>
                    <a:pt x="32700" y="79875"/>
                    <a:pt x="31811" y="78904"/>
                    <a:pt x="31772" y="77729"/>
                  </a:cubicBezTo>
                  <a:lnTo>
                    <a:pt x="32724" y="71633"/>
                  </a:lnTo>
                  <a:cubicBezTo>
                    <a:pt x="32872" y="70446"/>
                    <a:pt x="33911" y="69574"/>
                    <a:pt x="35105" y="69633"/>
                  </a:cubicBezTo>
                  <a:cubicBezTo>
                    <a:pt x="36317" y="69624"/>
                    <a:pt x="37341" y="70526"/>
                    <a:pt x="37487" y="71728"/>
                  </a:cubicBezTo>
                  <a:cubicBezTo>
                    <a:pt x="37579" y="72645"/>
                    <a:pt x="37803" y="73543"/>
                    <a:pt x="38153" y="74395"/>
                  </a:cubicBezTo>
                  <a:cubicBezTo>
                    <a:pt x="38449" y="75138"/>
                    <a:pt x="38677" y="75900"/>
                    <a:pt x="38820" y="76681"/>
                  </a:cubicBezTo>
                  <a:cubicBezTo>
                    <a:pt x="39052" y="77969"/>
                    <a:pt x="38201" y="79203"/>
                    <a:pt x="36915" y="79444"/>
                  </a:cubicBezTo>
                  <a:lnTo>
                    <a:pt x="35867" y="79444"/>
                  </a:lnTo>
                  <a:cubicBezTo>
                    <a:pt x="35458" y="80053"/>
                    <a:pt x="34790" y="80440"/>
                    <a:pt x="34058" y="80491"/>
                  </a:cubicBezTo>
                  <a:lnTo>
                    <a:pt x="33867" y="80015"/>
                  </a:lnTo>
                  <a:close/>
                  <a:moveTo>
                    <a:pt x="23390" y="52964"/>
                  </a:moveTo>
                  <a:lnTo>
                    <a:pt x="22628" y="52964"/>
                  </a:lnTo>
                  <a:cubicBezTo>
                    <a:pt x="21132" y="53062"/>
                    <a:pt x="19731" y="52230"/>
                    <a:pt x="19103" y="50869"/>
                  </a:cubicBezTo>
                  <a:cubicBezTo>
                    <a:pt x="17770" y="47821"/>
                    <a:pt x="21199" y="43344"/>
                    <a:pt x="22818" y="41344"/>
                  </a:cubicBezTo>
                  <a:cubicBezTo>
                    <a:pt x="23633" y="40298"/>
                    <a:pt x="25141" y="40111"/>
                    <a:pt x="26187" y="40925"/>
                  </a:cubicBezTo>
                  <a:cubicBezTo>
                    <a:pt x="27233" y="41741"/>
                    <a:pt x="27420" y="43249"/>
                    <a:pt x="26604" y="44294"/>
                  </a:cubicBezTo>
                  <a:cubicBezTo>
                    <a:pt x="26553" y="44361"/>
                    <a:pt x="26497" y="44426"/>
                    <a:pt x="26438" y="44487"/>
                  </a:cubicBezTo>
                  <a:cubicBezTo>
                    <a:pt x="25854" y="45150"/>
                    <a:pt x="25313" y="45850"/>
                    <a:pt x="24818" y="46582"/>
                  </a:cubicBezTo>
                  <a:cubicBezTo>
                    <a:pt x="26112" y="46045"/>
                    <a:pt x="27523" y="45848"/>
                    <a:pt x="28914" y="46011"/>
                  </a:cubicBezTo>
                  <a:cubicBezTo>
                    <a:pt x="29952" y="44739"/>
                    <a:pt x="31572" y="44091"/>
                    <a:pt x="33200" y="44296"/>
                  </a:cubicBezTo>
                  <a:cubicBezTo>
                    <a:pt x="33910" y="43290"/>
                    <a:pt x="35127" y="42774"/>
                    <a:pt x="36344" y="42963"/>
                  </a:cubicBezTo>
                  <a:cubicBezTo>
                    <a:pt x="37351" y="42188"/>
                    <a:pt x="38596" y="41784"/>
                    <a:pt x="39868" y="41820"/>
                  </a:cubicBezTo>
                  <a:cubicBezTo>
                    <a:pt x="40698" y="41814"/>
                    <a:pt x="41488" y="41469"/>
                    <a:pt x="42059" y="40867"/>
                  </a:cubicBezTo>
                  <a:cubicBezTo>
                    <a:pt x="42752" y="40145"/>
                    <a:pt x="43727" y="39762"/>
                    <a:pt x="44726" y="39820"/>
                  </a:cubicBezTo>
                  <a:cubicBezTo>
                    <a:pt x="45038" y="39901"/>
                    <a:pt x="45366" y="39901"/>
                    <a:pt x="45678" y="39820"/>
                  </a:cubicBezTo>
                  <a:cubicBezTo>
                    <a:pt x="47488" y="36676"/>
                    <a:pt x="49583" y="37248"/>
                    <a:pt x="50441" y="37724"/>
                  </a:cubicBezTo>
                  <a:cubicBezTo>
                    <a:pt x="51508" y="36451"/>
                    <a:pt x="53227" y="35928"/>
                    <a:pt x="54822" y="36391"/>
                  </a:cubicBezTo>
                  <a:cubicBezTo>
                    <a:pt x="55097" y="34235"/>
                    <a:pt x="56769" y="32523"/>
                    <a:pt x="58918" y="32200"/>
                  </a:cubicBezTo>
                  <a:cubicBezTo>
                    <a:pt x="59512" y="30588"/>
                    <a:pt x="61112" y="29574"/>
                    <a:pt x="62823" y="29723"/>
                  </a:cubicBezTo>
                  <a:cubicBezTo>
                    <a:pt x="63400" y="29474"/>
                    <a:pt x="64056" y="29474"/>
                    <a:pt x="64633" y="29723"/>
                  </a:cubicBezTo>
                  <a:cubicBezTo>
                    <a:pt x="65919" y="29964"/>
                    <a:pt x="66769" y="31198"/>
                    <a:pt x="66538" y="32485"/>
                  </a:cubicBezTo>
                  <a:cubicBezTo>
                    <a:pt x="66247" y="34046"/>
                    <a:pt x="64775" y="35098"/>
                    <a:pt x="63204" y="34867"/>
                  </a:cubicBezTo>
                  <a:cubicBezTo>
                    <a:pt x="62738" y="36131"/>
                    <a:pt x="61592" y="37017"/>
                    <a:pt x="60251" y="37153"/>
                  </a:cubicBezTo>
                  <a:lnTo>
                    <a:pt x="59585" y="37153"/>
                  </a:lnTo>
                  <a:lnTo>
                    <a:pt x="59585" y="37724"/>
                  </a:lnTo>
                  <a:cubicBezTo>
                    <a:pt x="59554" y="38986"/>
                    <a:pt x="58868" y="40142"/>
                    <a:pt x="57775" y="40772"/>
                  </a:cubicBezTo>
                  <a:cubicBezTo>
                    <a:pt x="56627" y="41554"/>
                    <a:pt x="55172" y="41731"/>
                    <a:pt x="53870" y="41248"/>
                  </a:cubicBezTo>
                  <a:cubicBezTo>
                    <a:pt x="52846" y="42465"/>
                    <a:pt x="51232" y="43015"/>
                    <a:pt x="49679" y="42677"/>
                  </a:cubicBezTo>
                  <a:cubicBezTo>
                    <a:pt x="48615" y="44175"/>
                    <a:pt x="46844" y="45007"/>
                    <a:pt x="45011" y="44868"/>
                  </a:cubicBezTo>
                  <a:cubicBezTo>
                    <a:pt x="43578" y="46220"/>
                    <a:pt x="41643" y="46912"/>
                    <a:pt x="39678" y="46773"/>
                  </a:cubicBezTo>
                  <a:cubicBezTo>
                    <a:pt x="39678" y="46773"/>
                    <a:pt x="38915" y="46773"/>
                    <a:pt x="38630" y="47440"/>
                  </a:cubicBezTo>
                  <a:cubicBezTo>
                    <a:pt x="37872" y="48244"/>
                    <a:pt x="36772" y="48634"/>
                    <a:pt x="35677" y="48487"/>
                  </a:cubicBezTo>
                  <a:cubicBezTo>
                    <a:pt x="34770" y="49367"/>
                    <a:pt x="33479" y="49727"/>
                    <a:pt x="32248" y="49440"/>
                  </a:cubicBezTo>
                  <a:cubicBezTo>
                    <a:pt x="31363" y="50670"/>
                    <a:pt x="29775" y="51173"/>
                    <a:pt x="28343" y="50678"/>
                  </a:cubicBezTo>
                  <a:cubicBezTo>
                    <a:pt x="27676" y="50678"/>
                    <a:pt x="25390" y="51250"/>
                    <a:pt x="24056" y="52297"/>
                  </a:cubicBezTo>
                  <a:lnTo>
                    <a:pt x="23390" y="52964"/>
                  </a:lnTo>
                  <a:close/>
                  <a:moveTo>
                    <a:pt x="73491" y="15721"/>
                  </a:moveTo>
                  <a:cubicBezTo>
                    <a:pt x="69928" y="15549"/>
                    <a:pt x="66682" y="13623"/>
                    <a:pt x="64823" y="10578"/>
                  </a:cubicBezTo>
                  <a:cubicBezTo>
                    <a:pt x="64244" y="9394"/>
                    <a:pt x="64735" y="7966"/>
                    <a:pt x="65919" y="7387"/>
                  </a:cubicBezTo>
                  <a:cubicBezTo>
                    <a:pt x="67103" y="6808"/>
                    <a:pt x="68532" y="7298"/>
                    <a:pt x="69110" y="8482"/>
                  </a:cubicBezTo>
                  <a:cubicBezTo>
                    <a:pt x="69681" y="9625"/>
                    <a:pt x="71491" y="10483"/>
                    <a:pt x="74253" y="11054"/>
                  </a:cubicBezTo>
                  <a:cubicBezTo>
                    <a:pt x="75569" y="11054"/>
                    <a:pt x="76634" y="12120"/>
                    <a:pt x="76634" y="13435"/>
                  </a:cubicBezTo>
                  <a:cubicBezTo>
                    <a:pt x="76634" y="14751"/>
                    <a:pt x="75569" y="15817"/>
                    <a:pt x="74253" y="15817"/>
                  </a:cubicBezTo>
                  <a:lnTo>
                    <a:pt x="73491" y="15721"/>
                  </a:lnTo>
                  <a:close/>
                  <a:moveTo>
                    <a:pt x="9197" y="200983"/>
                  </a:moveTo>
                  <a:lnTo>
                    <a:pt x="7673" y="123735"/>
                  </a:lnTo>
                  <a:cubicBezTo>
                    <a:pt x="6373" y="110944"/>
                    <a:pt x="7472" y="98023"/>
                    <a:pt x="10912" y="85635"/>
                  </a:cubicBezTo>
                  <a:lnTo>
                    <a:pt x="15484" y="86968"/>
                  </a:lnTo>
                  <a:cubicBezTo>
                    <a:pt x="12361" y="98829"/>
                    <a:pt x="11425" y="111158"/>
                    <a:pt x="12722" y="123354"/>
                  </a:cubicBezTo>
                  <a:lnTo>
                    <a:pt x="14246" y="200887"/>
                  </a:lnTo>
                  <a:lnTo>
                    <a:pt x="9197" y="200983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/>
            </a:p>
          </p:txBody>
        </p:sp>
        <p:sp>
          <p:nvSpPr>
            <p:cNvPr id="1036" name="Freeform: Shape 1035">
              <a:extLst>
                <a:ext uri="{FF2B5EF4-FFF2-40B4-BE49-F238E27FC236}">
                  <a16:creationId xmlns:a16="http://schemas.microsoft.com/office/drawing/2014/main" id="{4FD67EC8-4B0E-4A38-B5D3-5D69EACC86C5}"/>
                </a:ext>
              </a:extLst>
            </p:cNvPr>
            <p:cNvSpPr/>
            <p:nvPr/>
          </p:nvSpPr>
          <p:spPr>
            <a:xfrm>
              <a:off x="9384506" y="3613970"/>
              <a:ext cx="447675" cy="219075"/>
            </a:xfrm>
            <a:custGeom>
              <a:avLst/>
              <a:gdLst>
                <a:gd name="connsiteX0" fmla="*/ 188119 w 447675"/>
                <a:gd name="connsiteY0" fmla="*/ 188404 h 219075"/>
                <a:gd name="connsiteX1" fmla="*/ 187166 w 447675"/>
                <a:gd name="connsiteY1" fmla="*/ 164116 h 219075"/>
                <a:gd name="connsiteX2" fmla="*/ 179832 w 447675"/>
                <a:gd name="connsiteY2" fmla="*/ 139446 h 219075"/>
                <a:gd name="connsiteX3" fmla="*/ 184404 w 447675"/>
                <a:gd name="connsiteY3" fmla="*/ 138113 h 219075"/>
                <a:gd name="connsiteX4" fmla="*/ 191834 w 447675"/>
                <a:gd name="connsiteY4" fmla="*/ 163354 h 219075"/>
                <a:gd name="connsiteX5" fmla="*/ 192596 w 447675"/>
                <a:gd name="connsiteY5" fmla="*/ 181356 h 219075"/>
                <a:gd name="connsiteX6" fmla="*/ 252317 w 447675"/>
                <a:gd name="connsiteY6" fmla="*/ 151352 h 219075"/>
                <a:gd name="connsiteX7" fmla="*/ 252317 w 447675"/>
                <a:gd name="connsiteY7" fmla="*/ 127444 h 219075"/>
                <a:gd name="connsiteX8" fmla="*/ 257080 w 447675"/>
                <a:gd name="connsiteY8" fmla="*/ 127444 h 219075"/>
                <a:gd name="connsiteX9" fmla="*/ 257080 w 447675"/>
                <a:gd name="connsiteY9" fmla="*/ 154591 h 219075"/>
                <a:gd name="connsiteX10" fmla="*/ 256032 w 447675"/>
                <a:gd name="connsiteY10" fmla="*/ 155162 h 219075"/>
                <a:gd name="connsiteX11" fmla="*/ 191643 w 447675"/>
                <a:gd name="connsiteY11" fmla="*/ 187357 h 219075"/>
                <a:gd name="connsiteX12" fmla="*/ 188119 w 447675"/>
                <a:gd name="connsiteY12" fmla="*/ 188404 h 219075"/>
                <a:gd name="connsiteX13" fmla="*/ 7239 w 447675"/>
                <a:gd name="connsiteY13" fmla="*/ 7144 h 219075"/>
                <a:gd name="connsiteX14" fmla="*/ 83249 w 447675"/>
                <a:gd name="connsiteY14" fmla="*/ 7144 h 219075"/>
                <a:gd name="connsiteX15" fmla="*/ 83249 w 447675"/>
                <a:gd name="connsiteY15" fmla="*/ 11906 h 219075"/>
                <a:gd name="connsiteX16" fmla="*/ 7239 w 447675"/>
                <a:gd name="connsiteY16" fmla="*/ 11906 h 219075"/>
                <a:gd name="connsiteX17" fmla="*/ 7239 w 447675"/>
                <a:gd name="connsiteY17" fmla="*/ 7144 h 219075"/>
                <a:gd name="connsiteX18" fmla="*/ 45244 w 447675"/>
                <a:gd name="connsiteY18" fmla="*/ 217265 h 219075"/>
                <a:gd name="connsiteX19" fmla="*/ 7144 w 447675"/>
                <a:gd name="connsiteY19" fmla="*/ 205549 h 219075"/>
                <a:gd name="connsiteX20" fmla="*/ 9620 w 447675"/>
                <a:gd name="connsiteY20" fmla="*/ 201454 h 219075"/>
                <a:gd name="connsiteX21" fmla="*/ 45244 w 447675"/>
                <a:gd name="connsiteY21" fmla="*/ 212503 h 219075"/>
                <a:gd name="connsiteX22" fmla="*/ 80105 w 447675"/>
                <a:gd name="connsiteY22" fmla="*/ 202978 h 219075"/>
                <a:gd name="connsiteX23" fmla="*/ 82582 w 447675"/>
                <a:gd name="connsiteY23" fmla="*/ 207073 h 219075"/>
                <a:gd name="connsiteX24" fmla="*/ 45244 w 447675"/>
                <a:gd name="connsiteY24" fmla="*/ 217265 h 219075"/>
                <a:gd name="connsiteX25" fmla="*/ 417100 w 447675"/>
                <a:gd name="connsiteY25" fmla="*/ 183451 h 219075"/>
                <a:gd name="connsiteX26" fmla="*/ 449104 w 447675"/>
                <a:gd name="connsiteY26" fmla="*/ 183451 h 219075"/>
                <a:gd name="connsiteX27" fmla="*/ 449104 w 447675"/>
                <a:gd name="connsiteY27" fmla="*/ 190786 h 219075"/>
                <a:gd name="connsiteX28" fmla="*/ 417100 w 447675"/>
                <a:gd name="connsiteY28" fmla="*/ 190786 h 219075"/>
                <a:gd name="connsiteX29" fmla="*/ 417100 w 447675"/>
                <a:gd name="connsiteY29" fmla="*/ 183451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47675" h="219075">
                  <a:moveTo>
                    <a:pt x="188119" y="188404"/>
                  </a:moveTo>
                  <a:lnTo>
                    <a:pt x="187166" y="164116"/>
                  </a:lnTo>
                  <a:lnTo>
                    <a:pt x="179832" y="139446"/>
                  </a:lnTo>
                  <a:lnTo>
                    <a:pt x="184404" y="138113"/>
                  </a:lnTo>
                  <a:lnTo>
                    <a:pt x="191834" y="163354"/>
                  </a:lnTo>
                  <a:lnTo>
                    <a:pt x="192596" y="181356"/>
                  </a:lnTo>
                  <a:cubicBezTo>
                    <a:pt x="206121" y="175165"/>
                    <a:pt x="245078" y="155067"/>
                    <a:pt x="252317" y="151352"/>
                  </a:cubicBezTo>
                  <a:lnTo>
                    <a:pt x="252317" y="127444"/>
                  </a:lnTo>
                  <a:lnTo>
                    <a:pt x="257080" y="127444"/>
                  </a:lnTo>
                  <a:lnTo>
                    <a:pt x="257080" y="154591"/>
                  </a:lnTo>
                  <a:lnTo>
                    <a:pt x="256032" y="155162"/>
                  </a:lnTo>
                  <a:cubicBezTo>
                    <a:pt x="253841" y="156305"/>
                    <a:pt x="201740" y="183737"/>
                    <a:pt x="191643" y="187357"/>
                  </a:cubicBezTo>
                  <a:lnTo>
                    <a:pt x="188119" y="188404"/>
                  </a:lnTo>
                  <a:close/>
                  <a:moveTo>
                    <a:pt x="7239" y="7144"/>
                  </a:moveTo>
                  <a:lnTo>
                    <a:pt x="83249" y="7144"/>
                  </a:lnTo>
                  <a:lnTo>
                    <a:pt x="83249" y="11906"/>
                  </a:lnTo>
                  <a:lnTo>
                    <a:pt x="7239" y="11906"/>
                  </a:lnTo>
                  <a:lnTo>
                    <a:pt x="7239" y="7144"/>
                  </a:lnTo>
                  <a:close/>
                  <a:moveTo>
                    <a:pt x="45244" y="217265"/>
                  </a:moveTo>
                  <a:cubicBezTo>
                    <a:pt x="31866" y="216060"/>
                    <a:pt x="18888" y="212069"/>
                    <a:pt x="7144" y="205549"/>
                  </a:cubicBezTo>
                  <a:lnTo>
                    <a:pt x="9620" y="201454"/>
                  </a:lnTo>
                  <a:cubicBezTo>
                    <a:pt x="20625" y="207508"/>
                    <a:pt x="32744" y="211266"/>
                    <a:pt x="45244" y="212503"/>
                  </a:cubicBezTo>
                  <a:cubicBezTo>
                    <a:pt x="57303" y="211237"/>
                    <a:pt x="69077" y="208020"/>
                    <a:pt x="80105" y="202978"/>
                  </a:cubicBezTo>
                  <a:lnTo>
                    <a:pt x="82582" y="207073"/>
                  </a:lnTo>
                  <a:cubicBezTo>
                    <a:pt x="70812" y="212587"/>
                    <a:pt x="58182" y="216034"/>
                    <a:pt x="45244" y="217265"/>
                  </a:cubicBezTo>
                  <a:close/>
                  <a:moveTo>
                    <a:pt x="417100" y="183451"/>
                  </a:moveTo>
                  <a:lnTo>
                    <a:pt x="449104" y="183451"/>
                  </a:lnTo>
                  <a:lnTo>
                    <a:pt x="449104" y="190786"/>
                  </a:lnTo>
                  <a:lnTo>
                    <a:pt x="417100" y="190786"/>
                  </a:lnTo>
                  <a:lnTo>
                    <a:pt x="417100" y="183451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/>
            </a:p>
          </p:txBody>
        </p:sp>
        <p:sp>
          <p:nvSpPr>
            <p:cNvPr id="1037" name="Freeform: Shape 1036">
              <a:extLst>
                <a:ext uri="{FF2B5EF4-FFF2-40B4-BE49-F238E27FC236}">
                  <a16:creationId xmlns:a16="http://schemas.microsoft.com/office/drawing/2014/main" id="{C5AF4AA6-9173-436E-BDB2-FBF9EB02CB08}"/>
                </a:ext>
              </a:extLst>
            </p:cNvPr>
            <p:cNvSpPr/>
            <p:nvPr/>
          </p:nvSpPr>
          <p:spPr>
            <a:xfrm>
              <a:off x="9734359" y="3511385"/>
              <a:ext cx="1847850" cy="238125"/>
            </a:xfrm>
            <a:custGeom>
              <a:avLst/>
              <a:gdLst>
                <a:gd name="connsiteX0" fmla="*/ 1818227 w 1847850"/>
                <a:gd name="connsiteY0" fmla="*/ 163735 h 238125"/>
                <a:gd name="connsiteX1" fmla="*/ 1841945 w 1847850"/>
                <a:gd name="connsiteY1" fmla="*/ 163735 h 238125"/>
                <a:gd name="connsiteX2" fmla="*/ 1841945 w 1847850"/>
                <a:gd name="connsiteY2" fmla="*/ 148114 h 238125"/>
                <a:gd name="connsiteX3" fmla="*/ 1772507 w 1847850"/>
                <a:gd name="connsiteY3" fmla="*/ 148114 h 238125"/>
                <a:gd name="connsiteX4" fmla="*/ 1772507 w 1847850"/>
                <a:gd name="connsiteY4" fmla="*/ 163830 h 238125"/>
                <a:gd name="connsiteX5" fmla="*/ 1796225 w 1847850"/>
                <a:gd name="connsiteY5" fmla="*/ 163830 h 238125"/>
                <a:gd name="connsiteX6" fmla="*/ 1796225 w 1847850"/>
                <a:gd name="connsiteY6" fmla="*/ 236030 h 238125"/>
                <a:gd name="connsiteX7" fmla="*/ 1817751 w 1847850"/>
                <a:gd name="connsiteY7" fmla="*/ 236030 h 238125"/>
                <a:gd name="connsiteX8" fmla="*/ 1818227 w 1847850"/>
                <a:gd name="connsiteY8" fmla="*/ 163735 h 238125"/>
                <a:gd name="connsiteX9" fmla="*/ 1707928 w 1847850"/>
                <a:gd name="connsiteY9" fmla="*/ 148019 h 238125"/>
                <a:gd name="connsiteX10" fmla="*/ 1684020 w 1847850"/>
                <a:gd name="connsiteY10" fmla="*/ 148019 h 238125"/>
                <a:gd name="connsiteX11" fmla="*/ 1684020 w 1847850"/>
                <a:gd name="connsiteY11" fmla="*/ 235934 h 238125"/>
                <a:gd name="connsiteX12" fmla="*/ 1703832 w 1847850"/>
                <a:gd name="connsiteY12" fmla="*/ 235934 h 238125"/>
                <a:gd name="connsiteX13" fmla="*/ 1703832 w 1847850"/>
                <a:gd name="connsiteY13" fmla="*/ 208026 h 238125"/>
                <a:gd name="connsiteX14" fmla="*/ 1702594 w 1847850"/>
                <a:gd name="connsiteY14" fmla="*/ 174308 h 238125"/>
                <a:gd name="connsiteX15" fmla="*/ 1714024 w 1847850"/>
                <a:gd name="connsiteY15" fmla="*/ 195834 h 238125"/>
                <a:gd name="connsiteX16" fmla="*/ 1739170 w 1847850"/>
                <a:gd name="connsiteY16" fmla="*/ 236030 h 238125"/>
                <a:gd name="connsiteX17" fmla="*/ 1762982 w 1847850"/>
                <a:gd name="connsiteY17" fmla="*/ 236030 h 238125"/>
                <a:gd name="connsiteX18" fmla="*/ 1762982 w 1847850"/>
                <a:gd name="connsiteY18" fmla="*/ 148114 h 238125"/>
                <a:gd name="connsiteX19" fmla="*/ 1743266 w 1847850"/>
                <a:gd name="connsiteY19" fmla="*/ 148114 h 238125"/>
                <a:gd name="connsiteX20" fmla="*/ 1743266 w 1847850"/>
                <a:gd name="connsiteY20" fmla="*/ 175831 h 238125"/>
                <a:gd name="connsiteX21" fmla="*/ 1744599 w 1847850"/>
                <a:gd name="connsiteY21" fmla="*/ 209931 h 238125"/>
                <a:gd name="connsiteX22" fmla="*/ 1743932 w 1847850"/>
                <a:gd name="connsiteY22" fmla="*/ 209931 h 238125"/>
                <a:gd name="connsiteX23" fmla="*/ 1732217 w 1847850"/>
                <a:gd name="connsiteY23" fmla="*/ 187833 h 238125"/>
                <a:gd name="connsiteX24" fmla="*/ 1707928 w 1847850"/>
                <a:gd name="connsiteY24" fmla="*/ 148019 h 238125"/>
                <a:gd name="connsiteX25" fmla="*/ 1669828 w 1847850"/>
                <a:gd name="connsiteY25" fmla="*/ 220313 h 238125"/>
                <a:gd name="connsiteX26" fmla="*/ 1629632 w 1847850"/>
                <a:gd name="connsiteY26" fmla="*/ 220313 h 238125"/>
                <a:gd name="connsiteX27" fmla="*/ 1629632 w 1847850"/>
                <a:gd name="connsiteY27" fmla="*/ 199073 h 238125"/>
                <a:gd name="connsiteX28" fmla="*/ 1663065 w 1847850"/>
                <a:gd name="connsiteY28" fmla="*/ 199073 h 238125"/>
                <a:gd name="connsiteX29" fmla="*/ 1663065 w 1847850"/>
                <a:gd name="connsiteY29" fmla="*/ 183356 h 238125"/>
                <a:gd name="connsiteX30" fmla="*/ 1629632 w 1847850"/>
                <a:gd name="connsiteY30" fmla="*/ 183356 h 238125"/>
                <a:gd name="connsiteX31" fmla="*/ 1629632 w 1847850"/>
                <a:gd name="connsiteY31" fmla="*/ 163735 h 238125"/>
                <a:gd name="connsiteX32" fmla="*/ 1668971 w 1847850"/>
                <a:gd name="connsiteY32" fmla="*/ 163735 h 238125"/>
                <a:gd name="connsiteX33" fmla="*/ 1668971 w 1847850"/>
                <a:gd name="connsiteY33" fmla="*/ 148114 h 238125"/>
                <a:gd name="connsiteX34" fmla="*/ 1608487 w 1847850"/>
                <a:gd name="connsiteY34" fmla="*/ 148114 h 238125"/>
                <a:gd name="connsiteX35" fmla="*/ 1608487 w 1847850"/>
                <a:gd name="connsiteY35" fmla="*/ 236030 h 238125"/>
                <a:gd name="connsiteX36" fmla="*/ 1669733 w 1847850"/>
                <a:gd name="connsiteY36" fmla="*/ 236030 h 238125"/>
                <a:gd name="connsiteX37" fmla="*/ 1669828 w 1847850"/>
                <a:gd name="connsiteY37" fmla="*/ 220313 h 238125"/>
                <a:gd name="connsiteX38" fmla="*/ 1568101 w 1847850"/>
                <a:gd name="connsiteY38" fmla="*/ 235934 h 238125"/>
                <a:gd name="connsiteX39" fmla="*/ 1588865 w 1847850"/>
                <a:gd name="connsiteY39" fmla="*/ 235934 h 238125"/>
                <a:gd name="connsiteX40" fmla="*/ 1588865 w 1847850"/>
                <a:gd name="connsiteY40" fmla="*/ 148114 h 238125"/>
                <a:gd name="connsiteX41" fmla="*/ 1560862 w 1847850"/>
                <a:gd name="connsiteY41" fmla="*/ 148114 h 238125"/>
                <a:gd name="connsiteX42" fmla="*/ 1540669 w 1847850"/>
                <a:gd name="connsiteY42" fmla="*/ 193739 h 238125"/>
                <a:gd name="connsiteX43" fmla="*/ 1520571 w 1847850"/>
                <a:gd name="connsiteY43" fmla="*/ 148114 h 238125"/>
                <a:gd name="connsiteX44" fmla="*/ 1491996 w 1847850"/>
                <a:gd name="connsiteY44" fmla="*/ 148114 h 238125"/>
                <a:gd name="connsiteX45" fmla="*/ 1491996 w 1847850"/>
                <a:gd name="connsiteY45" fmla="*/ 236030 h 238125"/>
                <a:gd name="connsiteX46" fmla="*/ 1512284 w 1847850"/>
                <a:gd name="connsiteY46" fmla="*/ 236030 h 238125"/>
                <a:gd name="connsiteX47" fmla="*/ 1512284 w 1847850"/>
                <a:gd name="connsiteY47" fmla="*/ 201549 h 238125"/>
                <a:gd name="connsiteX48" fmla="*/ 1510760 w 1847850"/>
                <a:gd name="connsiteY48" fmla="*/ 167831 h 238125"/>
                <a:gd name="connsiteX49" fmla="*/ 1520285 w 1847850"/>
                <a:gd name="connsiteY49" fmla="*/ 193358 h 238125"/>
                <a:gd name="connsiteX50" fmla="*/ 1532858 w 1847850"/>
                <a:gd name="connsiteY50" fmla="*/ 220123 h 238125"/>
                <a:gd name="connsiteX51" fmla="*/ 1548289 w 1847850"/>
                <a:gd name="connsiteY51" fmla="*/ 220123 h 238125"/>
                <a:gd name="connsiteX52" fmla="*/ 1560767 w 1847850"/>
                <a:gd name="connsiteY52" fmla="*/ 193358 h 238125"/>
                <a:gd name="connsiteX53" fmla="*/ 1570292 w 1847850"/>
                <a:gd name="connsiteY53" fmla="*/ 167831 h 238125"/>
                <a:gd name="connsiteX54" fmla="*/ 1568577 w 1847850"/>
                <a:gd name="connsiteY54" fmla="*/ 201549 h 238125"/>
                <a:gd name="connsiteX55" fmla="*/ 1568101 w 1847850"/>
                <a:gd name="connsiteY55" fmla="*/ 235934 h 238125"/>
                <a:gd name="connsiteX56" fmla="*/ 1421130 w 1847850"/>
                <a:gd name="connsiteY56" fmla="*/ 148019 h 238125"/>
                <a:gd name="connsiteX57" fmla="*/ 1398175 w 1847850"/>
                <a:gd name="connsiteY57" fmla="*/ 148019 h 238125"/>
                <a:gd name="connsiteX58" fmla="*/ 1429988 w 1847850"/>
                <a:gd name="connsiteY58" fmla="*/ 205169 h 238125"/>
                <a:gd name="connsiteX59" fmla="*/ 1429988 w 1847850"/>
                <a:gd name="connsiteY59" fmla="*/ 235744 h 238125"/>
                <a:gd name="connsiteX60" fmla="*/ 1451515 w 1847850"/>
                <a:gd name="connsiteY60" fmla="*/ 235744 h 238125"/>
                <a:gd name="connsiteX61" fmla="*/ 1451515 w 1847850"/>
                <a:gd name="connsiteY61" fmla="*/ 205264 h 238125"/>
                <a:gd name="connsiteX62" fmla="*/ 1483709 w 1847850"/>
                <a:gd name="connsiteY62" fmla="*/ 148114 h 238125"/>
                <a:gd name="connsiteX63" fmla="*/ 1461802 w 1847850"/>
                <a:gd name="connsiteY63" fmla="*/ 148114 h 238125"/>
                <a:gd name="connsiteX64" fmla="*/ 1451134 w 1847850"/>
                <a:gd name="connsiteY64" fmla="*/ 168593 h 238125"/>
                <a:gd name="connsiteX65" fmla="*/ 1441609 w 1847850"/>
                <a:gd name="connsiteY65" fmla="*/ 187643 h 238125"/>
                <a:gd name="connsiteX66" fmla="*/ 1432084 w 1847850"/>
                <a:gd name="connsiteY66" fmla="*/ 168593 h 238125"/>
                <a:gd name="connsiteX67" fmla="*/ 1421130 w 1847850"/>
                <a:gd name="connsiteY67" fmla="*/ 148019 h 238125"/>
                <a:gd name="connsiteX68" fmla="*/ 1335405 w 1847850"/>
                <a:gd name="connsiteY68" fmla="*/ 192024 h 238125"/>
                <a:gd name="connsiteX69" fmla="*/ 1354455 w 1847850"/>
                <a:gd name="connsiteY69" fmla="*/ 161354 h 238125"/>
                <a:gd name="connsiteX70" fmla="*/ 1373505 w 1847850"/>
                <a:gd name="connsiteY70" fmla="*/ 192024 h 238125"/>
                <a:gd name="connsiteX71" fmla="*/ 1354455 w 1847850"/>
                <a:gd name="connsiteY71" fmla="*/ 222599 h 238125"/>
                <a:gd name="connsiteX72" fmla="*/ 1335405 w 1847850"/>
                <a:gd name="connsiteY72" fmla="*/ 192024 h 238125"/>
                <a:gd name="connsiteX73" fmla="*/ 1396651 w 1847850"/>
                <a:gd name="connsiteY73" fmla="*/ 192024 h 238125"/>
                <a:gd name="connsiteX74" fmla="*/ 1354550 w 1847850"/>
                <a:gd name="connsiteY74" fmla="*/ 145733 h 238125"/>
                <a:gd name="connsiteX75" fmla="*/ 1312545 w 1847850"/>
                <a:gd name="connsiteY75" fmla="*/ 192024 h 238125"/>
                <a:gd name="connsiteX76" fmla="*/ 1354550 w 1847850"/>
                <a:gd name="connsiteY76" fmla="*/ 238316 h 238125"/>
                <a:gd name="connsiteX77" fmla="*/ 1396651 w 1847850"/>
                <a:gd name="connsiteY77" fmla="*/ 192024 h 238125"/>
                <a:gd name="connsiteX78" fmla="*/ 1306735 w 1847850"/>
                <a:gd name="connsiteY78" fmla="*/ 220599 h 238125"/>
                <a:gd name="connsiteX79" fmla="*/ 1266730 w 1847850"/>
                <a:gd name="connsiteY79" fmla="*/ 220599 h 238125"/>
                <a:gd name="connsiteX80" fmla="*/ 1266730 w 1847850"/>
                <a:gd name="connsiteY80" fmla="*/ 148114 h 238125"/>
                <a:gd name="connsiteX81" fmla="*/ 1245013 w 1847850"/>
                <a:gd name="connsiteY81" fmla="*/ 148114 h 238125"/>
                <a:gd name="connsiteX82" fmla="*/ 1245013 w 1847850"/>
                <a:gd name="connsiteY82" fmla="*/ 236030 h 238125"/>
                <a:gd name="connsiteX83" fmla="*/ 1306735 w 1847850"/>
                <a:gd name="connsiteY83" fmla="*/ 236030 h 238125"/>
                <a:gd name="connsiteX84" fmla="*/ 1306735 w 1847850"/>
                <a:gd name="connsiteY84" fmla="*/ 220599 h 238125"/>
                <a:gd name="connsiteX85" fmla="*/ 1181957 w 1847850"/>
                <a:gd name="connsiteY85" fmla="*/ 208598 h 238125"/>
                <a:gd name="connsiteX86" fmla="*/ 1196245 w 1847850"/>
                <a:gd name="connsiteY86" fmla="*/ 208598 h 238125"/>
                <a:gd name="connsiteX87" fmla="*/ 1224820 w 1847850"/>
                <a:gd name="connsiteY87" fmla="*/ 201168 h 238125"/>
                <a:gd name="connsiteX88" fmla="*/ 1232345 w 1847850"/>
                <a:gd name="connsiteY88" fmla="*/ 178213 h 238125"/>
                <a:gd name="connsiteX89" fmla="*/ 1224820 w 1847850"/>
                <a:gd name="connsiteY89" fmla="*/ 155448 h 238125"/>
                <a:gd name="connsiteX90" fmla="*/ 1196245 w 1847850"/>
                <a:gd name="connsiteY90" fmla="*/ 148114 h 238125"/>
                <a:gd name="connsiteX91" fmla="*/ 1160336 w 1847850"/>
                <a:gd name="connsiteY91" fmla="*/ 148114 h 238125"/>
                <a:gd name="connsiteX92" fmla="*/ 1160336 w 1847850"/>
                <a:gd name="connsiteY92" fmla="*/ 236030 h 238125"/>
                <a:gd name="connsiteX93" fmla="*/ 1181957 w 1847850"/>
                <a:gd name="connsiteY93" fmla="*/ 236030 h 238125"/>
                <a:gd name="connsiteX94" fmla="*/ 1181957 w 1847850"/>
                <a:gd name="connsiteY94" fmla="*/ 208598 h 238125"/>
                <a:gd name="connsiteX95" fmla="*/ 1181957 w 1847850"/>
                <a:gd name="connsiteY95" fmla="*/ 192881 h 238125"/>
                <a:gd name="connsiteX96" fmla="*/ 1181957 w 1847850"/>
                <a:gd name="connsiteY96" fmla="*/ 164306 h 238125"/>
                <a:gd name="connsiteX97" fmla="*/ 1194626 w 1847850"/>
                <a:gd name="connsiteY97" fmla="*/ 164306 h 238125"/>
                <a:gd name="connsiteX98" fmla="*/ 1207294 w 1847850"/>
                <a:gd name="connsiteY98" fmla="*/ 166783 h 238125"/>
                <a:gd name="connsiteX99" fmla="*/ 1210628 w 1847850"/>
                <a:gd name="connsiteY99" fmla="*/ 178880 h 238125"/>
                <a:gd name="connsiteX100" fmla="*/ 1207294 w 1847850"/>
                <a:gd name="connsiteY100" fmla="*/ 190976 h 238125"/>
                <a:gd name="connsiteX101" fmla="*/ 1194626 w 1847850"/>
                <a:gd name="connsiteY101" fmla="*/ 193453 h 238125"/>
                <a:gd name="connsiteX102" fmla="*/ 1181957 w 1847850"/>
                <a:gd name="connsiteY102" fmla="*/ 192881 h 238125"/>
                <a:gd name="connsiteX103" fmla="*/ 1120045 w 1847850"/>
                <a:gd name="connsiteY103" fmla="*/ 236125 h 238125"/>
                <a:gd name="connsiteX104" fmla="*/ 1140809 w 1847850"/>
                <a:gd name="connsiteY104" fmla="*/ 236125 h 238125"/>
                <a:gd name="connsiteX105" fmla="*/ 1140809 w 1847850"/>
                <a:gd name="connsiteY105" fmla="*/ 148114 h 238125"/>
                <a:gd name="connsiteX106" fmla="*/ 1112806 w 1847850"/>
                <a:gd name="connsiteY106" fmla="*/ 148114 h 238125"/>
                <a:gd name="connsiteX107" fmla="*/ 1092613 w 1847850"/>
                <a:gd name="connsiteY107" fmla="*/ 193739 h 238125"/>
                <a:gd name="connsiteX108" fmla="*/ 1072515 w 1847850"/>
                <a:gd name="connsiteY108" fmla="*/ 148114 h 238125"/>
                <a:gd name="connsiteX109" fmla="*/ 1043940 w 1847850"/>
                <a:gd name="connsiteY109" fmla="*/ 148114 h 238125"/>
                <a:gd name="connsiteX110" fmla="*/ 1043940 w 1847850"/>
                <a:gd name="connsiteY110" fmla="*/ 236030 h 238125"/>
                <a:gd name="connsiteX111" fmla="*/ 1064228 w 1847850"/>
                <a:gd name="connsiteY111" fmla="*/ 236030 h 238125"/>
                <a:gd name="connsiteX112" fmla="*/ 1064228 w 1847850"/>
                <a:gd name="connsiteY112" fmla="*/ 201549 h 238125"/>
                <a:gd name="connsiteX113" fmla="*/ 1062704 w 1847850"/>
                <a:gd name="connsiteY113" fmla="*/ 167831 h 238125"/>
                <a:gd name="connsiteX114" fmla="*/ 1072229 w 1847850"/>
                <a:gd name="connsiteY114" fmla="*/ 193358 h 238125"/>
                <a:gd name="connsiteX115" fmla="*/ 1084802 w 1847850"/>
                <a:gd name="connsiteY115" fmla="*/ 220123 h 238125"/>
                <a:gd name="connsiteX116" fmla="*/ 1100233 w 1847850"/>
                <a:gd name="connsiteY116" fmla="*/ 220123 h 238125"/>
                <a:gd name="connsiteX117" fmla="*/ 1112711 w 1847850"/>
                <a:gd name="connsiteY117" fmla="*/ 193358 h 238125"/>
                <a:gd name="connsiteX118" fmla="*/ 1122236 w 1847850"/>
                <a:gd name="connsiteY118" fmla="*/ 167831 h 238125"/>
                <a:gd name="connsiteX119" fmla="*/ 1120616 w 1847850"/>
                <a:gd name="connsiteY119" fmla="*/ 201549 h 238125"/>
                <a:gd name="connsiteX120" fmla="*/ 1120045 w 1847850"/>
                <a:gd name="connsiteY120" fmla="*/ 236125 h 238125"/>
                <a:gd name="connsiteX121" fmla="*/ 1029557 w 1847850"/>
                <a:gd name="connsiteY121" fmla="*/ 220313 h 238125"/>
                <a:gd name="connsiteX122" fmla="*/ 989457 w 1847850"/>
                <a:gd name="connsiteY122" fmla="*/ 220313 h 238125"/>
                <a:gd name="connsiteX123" fmla="*/ 989457 w 1847850"/>
                <a:gd name="connsiteY123" fmla="*/ 199073 h 238125"/>
                <a:gd name="connsiteX124" fmla="*/ 1022985 w 1847850"/>
                <a:gd name="connsiteY124" fmla="*/ 199073 h 238125"/>
                <a:gd name="connsiteX125" fmla="*/ 1022985 w 1847850"/>
                <a:gd name="connsiteY125" fmla="*/ 183356 h 238125"/>
                <a:gd name="connsiteX126" fmla="*/ 989457 w 1847850"/>
                <a:gd name="connsiteY126" fmla="*/ 183356 h 238125"/>
                <a:gd name="connsiteX127" fmla="*/ 989457 w 1847850"/>
                <a:gd name="connsiteY127" fmla="*/ 163735 h 238125"/>
                <a:gd name="connsiteX128" fmla="*/ 1028795 w 1847850"/>
                <a:gd name="connsiteY128" fmla="*/ 163735 h 238125"/>
                <a:gd name="connsiteX129" fmla="*/ 1028795 w 1847850"/>
                <a:gd name="connsiteY129" fmla="*/ 148114 h 238125"/>
                <a:gd name="connsiteX130" fmla="*/ 968312 w 1847850"/>
                <a:gd name="connsiteY130" fmla="*/ 148114 h 238125"/>
                <a:gd name="connsiteX131" fmla="*/ 968312 w 1847850"/>
                <a:gd name="connsiteY131" fmla="*/ 236030 h 238125"/>
                <a:gd name="connsiteX132" fmla="*/ 1029557 w 1847850"/>
                <a:gd name="connsiteY132" fmla="*/ 236030 h 238125"/>
                <a:gd name="connsiteX133" fmla="*/ 1029557 w 1847850"/>
                <a:gd name="connsiteY133" fmla="*/ 220313 h 238125"/>
                <a:gd name="connsiteX134" fmla="*/ 891445 w 1847850"/>
                <a:gd name="connsiteY134" fmla="*/ 230981 h 238125"/>
                <a:gd name="connsiteX135" fmla="*/ 910019 w 1847850"/>
                <a:gd name="connsiteY135" fmla="*/ 237458 h 238125"/>
                <a:gd name="connsiteX136" fmla="*/ 923735 w 1847850"/>
                <a:gd name="connsiteY136" fmla="*/ 235744 h 238125"/>
                <a:gd name="connsiteX137" fmla="*/ 923735 w 1847850"/>
                <a:gd name="connsiteY137" fmla="*/ 221361 h 238125"/>
                <a:gd name="connsiteX138" fmla="*/ 916496 w 1847850"/>
                <a:gd name="connsiteY138" fmla="*/ 222123 h 238125"/>
                <a:gd name="connsiteX139" fmla="*/ 906971 w 1847850"/>
                <a:gd name="connsiteY139" fmla="*/ 213931 h 238125"/>
                <a:gd name="connsiteX140" fmla="*/ 906971 w 1847850"/>
                <a:gd name="connsiteY140" fmla="*/ 199073 h 238125"/>
                <a:gd name="connsiteX141" fmla="*/ 922115 w 1847850"/>
                <a:gd name="connsiteY141" fmla="*/ 199073 h 238125"/>
                <a:gd name="connsiteX142" fmla="*/ 922115 w 1847850"/>
                <a:gd name="connsiteY142" fmla="*/ 183452 h 238125"/>
                <a:gd name="connsiteX143" fmla="*/ 906780 w 1847850"/>
                <a:gd name="connsiteY143" fmla="*/ 183452 h 238125"/>
                <a:gd name="connsiteX144" fmla="*/ 906780 w 1847850"/>
                <a:gd name="connsiteY144" fmla="*/ 172974 h 238125"/>
                <a:gd name="connsiteX145" fmla="*/ 894302 w 1847850"/>
                <a:gd name="connsiteY145" fmla="*/ 172974 h 238125"/>
                <a:gd name="connsiteX146" fmla="*/ 889349 w 1847850"/>
                <a:gd name="connsiteY146" fmla="*/ 183642 h 238125"/>
                <a:gd name="connsiteX147" fmla="*/ 876491 w 1847850"/>
                <a:gd name="connsiteY147" fmla="*/ 183642 h 238125"/>
                <a:gd name="connsiteX148" fmla="*/ 864299 w 1847850"/>
                <a:gd name="connsiteY148" fmla="*/ 180404 h 238125"/>
                <a:gd name="connsiteX149" fmla="*/ 860965 w 1847850"/>
                <a:gd name="connsiteY149" fmla="*/ 172212 h 238125"/>
                <a:gd name="connsiteX150" fmla="*/ 876395 w 1847850"/>
                <a:gd name="connsiteY150" fmla="*/ 161354 h 238125"/>
                <a:gd name="connsiteX151" fmla="*/ 891826 w 1847850"/>
                <a:gd name="connsiteY151" fmla="*/ 163449 h 238125"/>
                <a:gd name="connsiteX152" fmla="*/ 891826 w 1847850"/>
                <a:gd name="connsiteY152" fmla="*/ 148304 h 238125"/>
                <a:gd name="connsiteX153" fmla="*/ 872204 w 1847850"/>
                <a:gd name="connsiteY153" fmla="*/ 145733 h 238125"/>
                <a:gd name="connsiteX154" fmla="*/ 839248 w 1847850"/>
                <a:gd name="connsiteY154" fmla="*/ 169450 h 238125"/>
                <a:gd name="connsiteX155" fmla="*/ 851725 w 1847850"/>
                <a:gd name="connsiteY155" fmla="*/ 190500 h 238125"/>
                <a:gd name="connsiteX156" fmla="*/ 837248 w 1847850"/>
                <a:gd name="connsiteY156" fmla="*/ 212408 h 238125"/>
                <a:gd name="connsiteX157" fmla="*/ 868013 w 1847850"/>
                <a:gd name="connsiteY157" fmla="*/ 238030 h 238125"/>
                <a:gd name="connsiteX158" fmla="*/ 891350 w 1847850"/>
                <a:gd name="connsiteY158" fmla="*/ 230600 h 238125"/>
                <a:gd name="connsiteX159" fmla="*/ 891445 w 1847850"/>
                <a:gd name="connsiteY159" fmla="*/ 230981 h 238125"/>
                <a:gd name="connsiteX160" fmla="*/ 887063 w 1847850"/>
                <a:gd name="connsiteY160" fmla="*/ 215646 h 238125"/>
                <a:gd name="connsiteX161" fmla="*/ 872490 w 1847850"/>
                <a:gd name="connsiteY161" fmla="*/ 222314 h 238125"/>
                <a:gd name="connsiteX162" fmla="*/ 858869 w 1847850"/>
                <a:gd name="connsiteY162" fmla="*/ 210503 h 238125"/>
                <a:gd name="connsiteX163" fmla="*/ 862394 w 1847850"/>
                <a:gd name="connsiteY163" fmla="*/ 202406 h 238125"/>
                <a:gd name="connsiteX164" fmla="*/ 875919 w 1847850"/>
                <a:gd name="connsiteY164" fmla="*/ 198406 h 238125"/>
                <a:gd name="connsiteX165" fmla="*/ 887063 w 1847850"/>
                <a:gd name="connsiteY165" fmla="*/ 198406 h 238125"/>
                <a:gd name="connsiteX166" fmla="*/ 887063 w 1847850"/>
                <a:gd name="connsiteY166" fmla="*/ 215646 h 238125"/>
                <a:gd name="connsiteX167" fmla="*/ 734663 w 1847850"/>
                <a:gd name="connsiteY167" fmla="*/ 147638 h 238125"/>
                <a:gd name="connsiteX168" fmla="*/ 710851 w 1847850"/>
                <a:gd name="connsiteY168" fmla="*/ 147638 h 238125"/>
                <a:gd name="connsiteX169" fmla="*/ 710851 w 1847850"/>
                <a:gd name="connsiteY169" fmla="*/ 235553 h 238125"/>
                <a:gd name="connsiteX170" fmla="*/ 730663 w 1847850"/>
                <a:gd name="connsiteY170" fmla="*/ 235553 h 238125"/>
                <a:gd name="connsiteX171" fmla="*/ 730663 w 1847850"/>
                <a:gd name="connsiteY171" fmla="*/ 208026 h 238125"/>
                <a:gd name="connsiteX172" fmla="*/ 729329 w 1847850"/>
                <a:gd name="connsiteY172" fmla="*/ 174308 h 238125"/>
                <a:gd name="connsiteX173" fmla="*/ 740759 w 1847850"/>
                <a:gd name="connsiteY173" fmla="*/ 195834 h 238125"/>
                <a:gd name="connsiteX174" fmla="*/ 765905 w 1847850"/>
                <a:gd name="connsiteY174" fmla="*/ 236030 h 238125"/>
                <a:gd name="connsiteX175" fmla="*/ 789242 w 1847850"/>
                <a:gd name="connsiteY175" fmla="*/ 236030 h 238125"/>
                <a:gd name="connsiteX176" fmla="*/ 789242 w 1847850"/>
                <a:gd name="connsiteY176" fmla="*/ 148114 h 238125"/>
                <a:gd name="connsiteX177" fmla="*/ 769525 w 1847850"/>
                <a:gd name="connsiteY177" fmla="*/ 148114 h 238125"/>
                <a:gd name="connsiteX178" fmla="*/ 769525 w 1847850"/>
                <a:gd name="connsiteY178" fmla="*/ 175831 h 238125"/>
                <a:gd name="connsiteX179" fmla="*/ 770763 w 1847850"/>
                <a:gd name="connsiteY179" fmla="*/ 209931 h 238125"/>
                <a:gd name="connsiteX180" fmla="*/ 770287 w 1847850"/>
                <a:gd name="connsiteY180" fmla="*/ 209931 h 238125"/>
                <a:gd name="connsiteX181" fmla="*/ 758666 w 1847850"/>
                <a:gd name="connsiteY181" fmla="*/ 187833 h 238125"/>
                <a:gd name="connsiteX182" fmla="*/ 734663 w 1847850"/>
                <a:gd name="connsiteY182" fmla="*/ 147638 h 238125"/>
                <a:gd name="connsiteX183" fmla="*/ 634365 w 1847850"/>
                <a:gd name="connsiteY183" fmla="*/ 191643 h 238125"/>
                <a:gd name="connsiteX184" fmla="*/ 653415 w 1847850"/>
                <a:gd name="connsiteY184" fmla="*/ 160973 h 238125"/>
                <a:gd name="connsiteX185" fmla="*/ 672465 w 1847850"/>
                <a:gd name="connsiteY185" fmla="*/ 191643 h 238125"/>
                <a:gd name="connsiteX186" fmla="*/ 653415 w 1847850"/>
                <a:gd name="connsiteY186" fmla="*/ 222218 h 238125"/>
                <a:gd name="connsiteX187" fmla="*/ 634365 w 1847850"/>
                <a:gd name="connsiteY187" fmla="*/ 191643 h 238125"/>
                <a:gd name="connsiteX188" fmla="*/ 695611 w 1847850"/>
                <a:gd name="connsiteY188" fmla="*/ 191643 h 238125"/>
                <a:gd name="connsiteX189" fmla="*/ 653510 w 1847850"/>
                <a:gd name="connsiteY189" fmla="*/ 145352 h 238125"/>
                <a:gd name="connsiteX190" fmla="*/ 611505 w 1847850"/>
                <a:gd name="connsiteY190" fmla="*/ 191643 h 238125"/>
                <a:gd name="connsiteX191" fmla="*/ 653510 w 1847850"/>
                <a:gd name="connsiteY191" fmla="*/ 237935 h 238125"/>
                <a:gd name="connsiteX192" fmla="*/ 695611 w 1847850"/>
                <a:gd name="connsiteY192" fmla="*/ 191643 h 238125"/>
                <a:gd name="connsiteX193" fmla="*/ 596265 w 1847850"/>
                <a:gd name="connsiteY193" fmla="*/ 147638 h 238125"/>
                <a:gd name="connsiteX194" fmla="*/ 574548 w 1847850"/>
                <a:gd name="connsiteY194" fmla="*/ 147638 h 238125"/>
                <a:gd name="connsiteX195" fmla="*/ 574548 w 1847850"/>
                <a:gd name="connsiteY195" fmla="*/ 235649 h 238125"/>
                <a:gd name="connsiteX196" fmla="*/ 596265 w 1847850"/>
                <a:gd name="connsiteY196" fmla="*/ 235649 h 238125"/>
                <a:gd name="connsiteX197" fmla="*/ 596265 w 1847850"/>
                <a:gd name="connsiteY197" fmla="*/ 147638 h 238125"/>
                <a:gd name="connsiteX198" fmla="*/ 540830 w 1847850"/>
                <a:gd name="connsiteY198" fmla="*/ 163354 h 238125"/>
                <a:gd name="connsiteX199" fmla="*/ 564547 w 1847850"/>
                <a:gd name="connsiteY199" fmla="*/ 163354 h 238125"/>
                <a:gd name="connsiteX200" fmla="*/ 564547 w 1847850"/>
                <a:gd name="connsiteY200" fmla="*/ 148114 h 238125"/>
                <a:gd name="connsiteX201" fmla="*/ 495491 w 1847850"/>
                <a:gd name="connsiteY201" fmla="*/ 148114 h 238125"/>
                <a:gd name="connsiteX202" fmla="*/ 495491 w 1847850"/>
                <a:gd name="connsiteY202" fmla="*/ 163830 h 238125"/>
                <a:gd name="connsiteX203" fmla="*/ 519208 w 1847850"/>
                <a:gd name="connsiteY203" fmla="*/ 163830 h 238125"/>
                <a:gd name="connsiteX204" fmla="*/ 519208 w 1847850"/>
                <a:gd name="connsiteY204" fmla="*/ 236030 h 238125"/>
                <a:gd name="connsiteX205" fmla="*/ 540734 w 1847850"/>
                <a:gd name="connsiteY205" fmla="*/ 236030 h 238125"/>
                <a:gd name="connsiteX206" fmla="*/ 540830 w 1847850"/>
                <a:gd name="connsiteY206" fmla="*/ 163354 h 238125"/>
                <a:gd name="connsiteX207" fmla="*/ 456533 w 1847850"/>
                <a:gd name="connsiteY207" fmla="*/ 166592 h 238125"/>
                <a:gd name="connsiteX208" fmla="*/ 461867 w 1847850"/>
                <a:gd name="connsiteY208" fmla="*/ 185642 h 238125"/>
                <a:gd name="connsiteX209" fmla="*/ 467106 w 1847850"/>
                <a:gd name="connsiteY209" fmla="*/ 201644 h 238125"/>
                <a:gd name="connsiteX210" fmla="*/ 445580 w 1847850"/>
                <a:gd name="connsiteY210" fmla="*/ 201644 h 238125"/>
                <a:gd name="connsiteX211" fmla="*/ 450818 w 1847850"/>
                <a:gd name="connsiteY211" fmla="*/ 185642 h 238125"/>
                <a:gd name="connsiteX212" fmla="*/ 456247 w 1847850"/>
                <a:gd name="connsiteY212" fmla="*/ 166592 h 238125"/>
                <a:gd name="connsiteX213" fmla="*/ 456533 w 1847850"/>
                <a:gd name="connsiteY213" fmla="*/ 166592 h 238125"/>
                <a:gd name="connsiteX214" fmla="*/ 472059 w 1847850"/>
                <a:gd name="connsiteY214" fmla="*/ 216503 h 238125"/>
                <a:gd name="connsiteX215" fmla="*/ 478441 w 1847850"/>
                <a:gd name="connsiteY215" fmla="*/ 235553 h 238125"/>
                <a:gd name="connsiteX216" fmla="*/ 500634 w 1847850"/>
                <a:gd name="connsiteY216" fmla="*/ 235553 h 238125"/>
                <a:gd name="connsiteX217" fmla="*/ 468725 w 1847850"/>
                <a:gd name="connsiteY217" fmla="*/ 147638 h 238125"/>
                <a:gd name="connsiteX218" fmla="*/ 444722 w 1847850"/>
                <a:gd name="connsiteY218" fmla="*/ 147638 h 238125"/>
                <a:gd name="connsiteX219" fmla="*/ 412909 w 1847850"/>
                <a:gd name="connsiteY219" fmla="*/ 235553 h 238125"/>
                <a:gd name="connsiteX220" fmla="*/ 434340 w 1847850"/>
                <a:gd name="connsiteY220" fmla="*/ 235553 h 238125"/>
                <a:gd name="connsiteX221" fmla="*/ 440722 w 1847850"/>
                <a:gd name="connsiteY221" fmla="*/ 216503 h 238125"/>
                <a:gd name="connsiteX222" fmla="*/ 472059 w 1847850"/>
                <a:gd name="connsiteY222" fmla="*/ 216503 h 238125"/>
                <a:gd name="connsiteX223" fmla="*/ 395383 w 1847850"/>
                <a:gd name="connsiteY223" fmla="*/ 147638 h 238125"/>
                <a:gd name="connsiteX224" fmla="*/ 383191 w 1847850"/>
                <a:gd name="connsiteY224" fmla="*/ 185738 h 238125"/>
                <a:gd name="connsiteX225" fmla="*/ 374523 w 1847850"/>
                <a:gd name="connsiteY225" fmla="*/ 216884 h 238125"/>
                <a:gd name="connsiteX226" fmla="*/ 365951 w 1847850"/>
                <a:gd name="connsiteY226" fmla="*/ 185738 h 238125"/>
                <a:gd name="connsiteX227" fmla="*/ 353759 w 1847850"/>
                <a:gd name="connsiteY227" fmla="*/ 147638 h 238125"/>
                <a:gd name="connsiteX228" fmla="*/ 330137 w 1847850"/>
                <a:gd name="connsiteY228" fmla="*/ 147638 h 238125"/>
                <a:gd name="connsiteX229" fmla="*/ 360140 w 1847850"/>
                <a:gd name="connsiteY229" fmla="*/ 235553 h 238125"/>
                <a:gd name="connsiteX230" fmla="*/ 387572 w 1847850"/>
                <a:gd name="connsiteY230" fmla="*/ 235553 h 238125"/>
                <a:gd name="connsiteX231" fmla="*/ 417576 w 1847850"/>
                <a:gd name="connsiteY231" fmla="*/ 147638 h 238125"/>
                <a:gd name="connsiteX232" fmla="*/ 395383 w 1847850"/>
                <a:gd name="connsiteY232" fmla="*/ 147638 h 238125"/>
                <a:gd name="connsiteX233" fmla="*/ 264224 w 1847850"/>
                <a:gd name="connsiteY233" fmla="*/ 192024 h 238125"/>
                <a:gd name="connsiteX234" fmla="*/ 283274 w 1847850"/>
                <a:gd name="connsiteY234" fmla="*/ 161354 h 238125"/>
                <a:gd name="connsiteX235" fmla="*/ 302324 w 1847850"/>
                <a:gd name="connsiteY235" fmla="*/ 192024 h 238125"/>
                <a:gd name="connsiteX236" fmla="*/ 283274 w 1847850"/>
                <a:gd name="connsiteY236" fmla="*/ 222599 h 238125"/>
                <a:gd name="connsiteX237" fmla="*/ 264224 w 1847850"/>
                <a:gd name="connsiteY237" fmla="*/ 192024 h 238125"/>
                <a:gd name="connsiteX238" fmla="*/ 325469 w 1847850"/>
                <a:gd name="connsiteY238" fmla="*/ 192024 h 238125"/>
                <a:gd name="connsiteX239" fmla="*/ 283464 w 1847850"/>
                <a:gd name="connsiteY239" fmla="*/ 145733 h 238125"/>
                <a:gd name="connsiteX240" fmla="*/ 241459 w 1847850"/>
                <a:gd name="connsiteY240" fmla="*/ 192024 h 238125"/>
                <a:gd name="connsiteX241" fmla="*/ 283464 w 1847850"/>
                <a:gd name="connsiteY241" fmla="*/ 238316 h 238125"/>
                <a:gd name="connsiteX242" fmla="*/ 325469 w 1847850"/>
                <a:gd name="connsiteY242" fmla="*/ 192024 h 238125"/>
                <a:gd name="connsiteX243" fmla="*/ 170974 w 1847850"/>
                <a:gd name="connsiteY243" fmla="*/ 148114 h 238125"/>
                <a:gd name="connsiteX244" fmla="*/ 147161 w 1847850"/>
                <a:gd name="connsiteY244" fmla="*/ 148114 h 238125"/>
                <a:gd name="connsiteX245" fmla="*/ 147161 w 1847850"/>
                <a:gd name="connsiteY245" fmla="*/ 236030 h 238125"/>
                <a:gd name="connsiteX246" fmla="*/ 167068 w 1847850"/>
                <a:gd name="connsiteY246" fmla="*/ 236030 h 238125"/>
                <a:gd name="connsiteX247" fmla="*/ 167068 w 1847850"/>
                <a:gd name="connsiteY247" fmla="*/ 208026 h 238125"/>
                <a:gd name="connsiteX248" fmla="*/ 165830 w 1847850"/>
                <a:gd name="connsiteY248" fmla="*/ 174308 h 238125"/>
                <a:gd name="connsiteX249" fmla="*/ 177260 w 1847850"/>
                <a:gd name="connsiteY249" fmla="*/ 195834 h 238125"/>
                <a:gd name="connsiteX250" fmla="*/ 202406 w 1847850"/>
                <a:gd name="connsiteY250" fmla="*/ 236030 h 238125"/>
                <a:gd name="connsiteX251" fmla="*/ 225743 w 1847850"/>
                <a:gd name="connsiteY251" fmla="*/ 236030 h 238125"/>
                <a:gd name="connsiteX252" fmla="*/ 225743 w 1847850"/>
                <a:gd name="connsiteY252" fmla="*/ 148114 h 238125"/>
                <a:gd name="connsiteX253" fmla="*/ 206216 w 1847850"/>
                <a:gd name="connsiteY253" fmla="*/ 148114 h 238125"/>
                <a:gd name="connsiteX254" fmla="*/ 206216 w 1847850"/>
                <a:gd name="connsiteY254" fmla="*/ 175831 h 238125"/>
                <a:gd name="connsiteX255" fmla="*/ 207550 w 1847850"/>
                <a:gd name="connsiteY255" fmla="*/ 209931 h 238125"/>
                <a:gd name="connsiteX256" fmla="*/ 206978 w 1847850"/>
                <a:gd name="connsiteY256" fmla="*/ 209931 h 238125"/>
                <a:gd name="connsiteX257" fmla="*/ 195263 w 1847850"/>
                <a:gd name="connsiteY257" fmla="*/ 187833 h 238125"/>
                <a:gd name="connsiteX258" fmla="*/ 170974 w 1847850"/>
                <a:gd name="connsiteY258" fmla="*/ 148114 h 238125"/>
                <a:gd name="connsiteX259" fmla="*/ 72390 w 1847850"/>
                <a:gd name="connsiteY259" fmla="*/ 148114 h 238125"/>
                <a:gd name="connsiteX260" fmla="*/ 48482 w 1847850"/>
                <a:gd name="connsiteY260" fmla="*/ 148114 h 238125"/>
                <a:gd name="connsiteX261" fmla="*/ 48482 w 1847850"/>
                <a:gd name="connsiteY261" fmla="*/ 236030 h 238125"/>
                <a:gd name="connsiteX262" fmla="*/ 68294 w 1847850"/>
                <a:gd name="connsiteY262" fmla="*/ 236030 h 238125"/>
                <a:gd name="connsiteX263" fmla="*/ 68294 w 1847850"/>
                <a:gd name="connsiteY263" fmla="*/ 208026 h 238125"/>
                <a:gd name="connsiteX264" fmla="*/ 66961 w 1847850"/>
                <a:gd name="connsiteY264" fmla="*/ 174308 h 238125"/>
                <a:gd name="connsiteX265" fmla="*/ 78391 w 1847850"/>
                <a:gd name="connsiteY265" fmla="*/ 195834 h 238125"/>
                <a:gd name="connsiteX266" fmla="*/ 103537 w 1847850"/>
                <a:gd name="connsiteY266" fmla="*/ 236030 h 238125"/>
                <a:gd name="connsiteX267" fmla="*/ 126873 w 1847850"/>
                <a:gd name="connsiteY267" fmla="*/ 236030 h 238125"/>
                <a:gd name="connsiteX268" fmla="*/ 126873 w 1847850"/>
                <a:gd name="connsiteY268" fmla="*/ 148114 h 238125"/>
                <a:gd name="connsiteX269" fmla="*/ 107537 w 1847850"/>
                <a:gd name="connsiteY269" fmla="*/ 148114 h 238125"/>
                <a:gd name="connsiteX270" fmla="*/ 107537 w 1847850"/>
                <a:gd name="connsiteY270" fmla="*/ 175831 h 238125"/>
                <a:gd name="connsiteX271" fmla="*/ 108871 w 1847850"/>
                <a:gd name="connsiteY271" fmla="*/ 209931 h 238125"/>
                <a:gd name="connsiteX272" fmla="*/ 108490 w 1847850"/>
                <a:gd name="connsiteY272" fmla="*/ 209931 h 238125"/>
                <a:gd name="connsiteX273" fmla="*/ 96774 w 1847850"/>
                <a:gd name="connsiteY273" fmla="*/ 187833 h 238125"/>
                <a:gd name="connsiteX274" fmla="*/ 72390 w 1847850"/>
                <a:gd name="connsiteY274" fmla="*/ 148114 h 238125"/>
                <a:gd name="connsiteX275" fmla="*/ 28766 w 1847850"/>
                <a:gd name="connsiteY275" fmla="*/ 148114 h 238125"/>
                <a:gd name="connsiteX276" fmla="*/ 7144 w 1847850"/>
                <a:gd name="connsiteY276" fmla="*/ 148114 h 238125"/>
                <a:gd name="connsiteX277" fmla="*/ 7144 w 1847850"/>
                <a:gd name="connsiteY277" fmla="*/ 236125 h 238125"/>
                <a:gd name="connsiteX278" fmla="*/ 28766 w 1847850"/>
                <a:gd name="connsiteY278" fmla="*/ 236125 h 238125"/>
                <a:gd name="connsiteX279" fmla="*/ 28766 w 1847850"/>
                <a:gd name="connsiteY279" fmla="*/ 148114 h 238125"/>
                <a:gd name="connsiteX280" fmla="*/ 1481900 w 1847850"/>
                <a:gd name="connsiteY280" fmla="*/ 116015 h 238125"/>
                <a:gd name="connsiteX281" fmla="*/ 1497521 w 1847850"/>
                <a:gd name="connsiteY281" fmla="*/ 116015 h 238125"/>
                <a:gd name="connsiteX282" fmla="*/ 1514951 w 1847850"/>
                <a:gd name="connsiteY282" fmla="*/ 76200 h 238125"/>
                <a:gd name="connsiteX283" fmla="*/ 1491234 w 1847850"/>
                <a:gd name="connsiteY283" fmla="*/ 76200 h 238125"/>
                <a:gd name="connsiteX284" fmla="*/ 1481900 w 1847850"/>
                <a:gd name="connsiteY284" fmla="*/ 116015 h 238125"/>
                <a:gd name="connsiteX285" fmla="*/ 1433798 w 1847850"/>
                <a:gd name="connsiteY285" fmla="*/ 82772 h 238125"/>
                <a:gd name="connsiteX286" fmla="*/ 1405890 w 1847850"/>
                <a:gd name="connsiteY286" fmla="*/ 79629 h 238125"/>
                <a:gd name="connsiteX287" fmla="*/ 1405890 w 1847850"/>
                <a:gd name="connsiteY287" fmla="*/ 95822 h 238125"/>
                <a:gd name="connsiteX288" fmla="*/ 1434465 w 1847850"/>
                <a:gd name="connsiteY288" fmla="*/ 99727 h 238125"/>
                <a:gd name="connsiteX289" fmla="*/ 1474470 w 1847850"/>
                <a:gd name="connsiteY289" fmla="*/ 70485 h 238125"/>
                <a:gd name="connsiteX290" fmla="*/ 1442561 w 1847850"/>
                <a:gd name="connsiteY290" fmla="*/ 42482 h 238125"/>
                <a:gd name="connsiteX291" fmla="*/ 1425416 w 1847850"/>
                <a:gd name="connsiteY291" fmla="*/ 32957 h 238125"/>
                <a:gd name="connsiteX292" fmla="*/ 1443419 w 1847850"/>
                <a:gd name="connsiteY292" fmla="*/ 23432 h 238125"/>
                <a:gd name="connsiteX293" fmla="*/ 1466660 w 1847850"/>
                <a:gd name="connsiteY293" fmla="*/ 25717 h 238125"/>
                <a:gd name="connsiteX294" fmla="*/ 1466660 w 1847850"/>
                <a:gd name="connsiteY294" fmla="*/ 10382 h 238125"/>
                <a:gd name="connsiteX295" fmla="*/ 1441704 w 1847850"/>
                <a:gd name="connsiteY295" fmla="*/ 7144 h 238125"/>
                <a:gd name="connsiteX296" fmla="*/ 1403604 w 1847850"/>
                <a:gd name="connsiteY296" fmla="*/ 34957 h 238125"/>
                <a:gd name="connsiteX297" fmla="*/ 1435132 w 1847850"/>
                <a:gd name="connsiteY297" fmla="*/ 61817 h 238125"/>
                <a:gd name="connsiteX298" fmla="*/ 1452563 w 1847850"/>
                <a:gd name="connsiteY298" fmla="*/ 72104 h 238125"/>
                <a:gd name="connsiteX299" fmla="*/ 1433513 w 1847850"/>
                <a:gd name="connsiteY299" fmla="*/ 82868 h 238125"/>
                <a:gd name="connsiteX300" fmla="*/ 1433798 w 1847850"/>
                <a:gd name="connsiteY300" fmla="*/ 82772 h 238125"/>
                <a:gd name="connsiteX301" fmla="*/ 1352264 w 1847850"/>
                <a:gd name="connsiteY301" fmla="*/ 82868 h 238125"/>
                <a:gd name="connsiteX302" fmla="*/ 1324356 w 1847850"/>
                <a:gd name="connsiteY302" fmla="*/ 79724 h 238125"/>
                <a:gd name="connsiteX303" fmla="*/ 1324356 w 1847850"/>
                <a:gd name="connsiteY303" fmla="*/ 95917 h 238125"/>
                <a:gd name="connsiteX304" fmla="*/ 1352931 w 1847850"/>
                <a:gd name="connsiteY304" fmla="*/ 99822 h 238125"/>
                <a:gd name="connsiteX305" fmla="*/ 1392841 w 1847850"/>
                <a:gd name="connsiteY305" fmla="*/ 70580 h 238125"/>
                <a:gd name="connsiteX306" fmla="*/ 1360932 w 1847850"/>
                <a:gd name="connsiteY306" fmla="*/ 42577 h 238125"/>
                <a:gd name="connsiteX307" fmla="*/ 1343787 w 1847850"/>
                <a:gd name="connsiteY307" fmla="*/ 33052 h 238125"/>
                <a:gd name="connsiteX308" fmla="*/ 1361789 w 1847850"/>
                <a:gd name="connsiteY308" fmla="*/ 23527 h 238125"/>
                <a:gd name="connsiteX309" fmla="*/ 1385030 w 1847850"/>
                <a:gd name="connsiteY309" fmla="*/ 25813 h 238125"/>
                <a:gd name="connsiteX310" fmla="*/ 1385030 w 1847850"/>
                <a:gd name="connsiteY310" fmla="*/ 10382 h 238125"/>
                <a:gd name="connsiteX311" fmla="*/ 1360075 w 1847850"/>
                <a:gd name="connsiteY311" fmla="*/ 7144 h 238125"/>
                <a:gd name="connsiteX312" fmla="*/ 1321975 w 1847850"/>
                <a:gd name="connsiteY312" fmla="*/ 34957 h 238125"/>
                <a:gd name="connsiteX313" fmla="*/ 1353503 w 1847850"/>
                <a:gd name="connsiteY313" fmla="*/ 61817 h 238125"/>
                <a:gd name="connsiteX314" fmla="*/ 1370933 w 1847850"/>
                <a:gd name="connsiteY314" fmla="*/ 72104 h 238125"/>
                <a:gd name="connsiteX315" fmla="*/ 1351883 w 1847850"/>
                <a:gd name="connsiteY315" fmla="*/ 82868 h 238125"/>
                <a:gd name="connsiteX316" fmla="*/ 1352264 w 1847850"/>
                <a:gd name="connsiteY316" fmla="*/ 82868 h 238125"/>
                <a:gd name="connsiteX317" fmla="*/ 1311212 w 1847850"/>
                <a:gd name="connsiteY317" fmla="*/ 81820 h 238125"/>
                <a:gd name="connsiteX318" fmla="*/ 1271111 w 1847850"/>
                <a:gd name="connsiteY318" fmla="*/ 81820 h 238125"/>
                <a:gd name="connsiteX319" fmla="*/ 1271111 w 1847850"/>
                <a:gd name="connsiteY319" fmla="*/ 60484 h 238125"/>
                <a:gd name="connsiteX320" fmla="*/ 1304544 w 1847850"/>
                <a:gd name="connsiteY320" fmla="*/ 60484 h 238125"/>
                <a:gd name="connsiteX321" fmla="*/ 1304544 w 1847850"/>
                <a:gd name="connsiteY321" fmla="*/ 44768 h 238125"/>
                <a:gd name="connsiteX322" fmla="*/ 1271111 w 1847850"/>
                <a:gd name="connsiteY322" fmla="*/ 44768 h 238125"/>
                <a:gd name="connsiteX323" fmla="*/ 1271111 w 1847850"/>
                <a:gd name="connsiteY323" fmla="*/ 25146 h 238125"/>
                <a:gd name="connsiteX324" fmla="*/ 1310450 w 1847850"/>
                <a:gd name="connsiteY324" fmla="*/ 25146 h 238125"/>
                <a:gd name="connsiteX325" fmla="*/ 1310450 w 1847850"/>
                <a:gd name="connsiteY325" fmla="*/ 9430 h 238125"/>
                <a:gd name="connsiteX326" fmla="*/ 1249966 w 1847850"/>
                <a:gd name="connsiteY326" fmla="*/ 9430 h 238125"/>
                <a:gd name="connsiteX327" fmla="*/ 1249966 w 1847850"/>
                <a:gd name="connsiteY327" fmla="*/ 97441 h 238125"/>
                <a:gd name="connsiteX328" fmla="*/ 1311212 w 1847850"/>
                <a:gd name="connsiteY328" fmla="*/ 97441 h 238125"/>
                <a:gd name="connsiteX329" fmla="*/ 1311212 w 1847850"/>
                <a:gd name="connsiteY329" fmla="*/ 81820 h 238125"/>
                <a:gd name="connsiteX330" fmla="*/ 1175861 w 1847850"/>
                <a:gd name="connsiteY330" fmla="*/ 9430 h 238125"/>
                <a:gd name="connsiteX331" fmla="*/ 1151954 w 1847850"/>
                <a:gd name="connsiteY331" fmla="*/ 9430 h 238125"/>
                <a:gd name="connsiteX332" fmla="*/ 1151954 w 1847850"/>
                <a:gd name="connsiteY332" fmla="*/ 97441 h 238125"/>
                <a:gd name="connsiteX333" fmla="*/ 1171861 w 1847850"/>
                <a:gd name="connsiteY333" fmla="*/ 97441 h 238125"/>
                <a:gd name="connsiteX334" fmla="*/ 1171861 w 1847850"/>
                <a:gd name="connsiteY334" fmla="*/ 69437 h 238125"/>
                <a:gd name="connsiteX335" fmla="*/ 1170527 w 1847850"/>
                <a:gd name="connsiteY335" fmla="*/ 35719 h 238125"/>
                <a:gd name="connsiteX336" fmla="*/ 1181957 w 1847850"/>
                <a:gd name="connsiteY336" fmla="*/ 57245 h 238125"/>
                <a:gd name="connsiteX337" fmla="*/ 1207103 w 1847850"/>
                <a:gd name="connsiteY337" fmla="*/ 97441 h 238125"/>
                <a:gd name="connsiteX338" fmla="*/ 1230440 w 1847850"/>
                <a:gd name="connsiteY338" fmla="*/ 97441 h 238125"/>
                <a:gd name="connsiteX339" fmla="*/ 1230440 w 1847850"/>
                <a:gd name="connsiteY339" fmla="*/ 9430 h 238125"/>
                <a:gd name="connsiteX340" fmla="*/ 1210723 w 1847850"/>
                <a:gd name="connsiteY340" fmla="*/ 9430 h 238125"/>
                <a:gd name="connsiteX341" fmla="*/ 1210723 w 1847850"/>
                <a:gd name="connsiteY341" fmla="*/ 37243 h 238125"/>
                <a:gd name="connsiteX342" fmla="*/ 1212056 w 1847850"/>
                <a:gd name="connsiteY342" fmla="*/ 71342 h 238125"/>
                <a:gd name="connsiteX343" fmla="*/ 1211485 w 1847850"/>
                <a:gd name="connsiteY343" fmla="*/ 71342 h 238125"/>
                <a:gd name="connsiteX344" fmla="*/ 1199769 w 1847850"/>
                <a:gd name="connsiteY344" fmla="*/ 49244 h 238125"/>
                <a:gd name="connsiteX345" fmla="*/ 1175861 w 1847850"/>
                <a:gd name="connsiteY345" fmla="*/ 9430 h 238125"/>
                <a:gd name="connsiteX346" fmla="*/ 1132332 w 1847850"/>
                <a:gd name="connsiteY346" fmla="*/ 9430 h 238125"/>
                <a:gd name="connsiteX347" fmla="*/ 1110615 w 1847850"/>
                <a:gd name="connsiteY347" fmla="*/ 9430 h 238125"/>
                <a:gd name="connsiteX348" fmla="*/ 1110615 w 1847850"/>
                <a:gd name="connsiteY348" fmla="*/ 97441 h 238125"/>
                <a:gd name="connsiteX349" fmla="*/ 1132332 w 1847850"/>
                <a:gd name="connsiteY349" fmla="*/ 97441 h 238125"/>
                <a:gd name="connsiteX350" fmla="*/ 1132332 w 1847850"/>
                <a:gd name="connsiteY350" fmla="*/ 9430 h 238125"/>
                <a:gd name="connsiteX351" fmla="*/ 1056132 w 1847850"/>
                <a:gd name="connsiteY351" fmla="*/ 82772 h 238125"/>
                <a:gd name="connsiteX352" fmla="*/ 1028224 w 1847850"/>
                <a:gd name="connsiteY352" fmla="*/ 79629 h 238125"/>
                <a:gd name="connsiteX353" fmla="*/ 1028224 w 1847850"/>
                <a:gd name="connsiteY353" fmla="*/ 95822 h 238125"/>
                <a:gd name="connsiteX354" fmla="*/ 1056799 w 1847850"/>
                <a:gd name="connsiteY354" fmla="*/ 99727 h 238125"/>
                <a:gd name="connsiteX355" fmla="*/ 1096709 w 1847850"/>
                <a:gd name="connsiteY355" fmla="*/ 70485 h 238125"/>
                <a:gd name="connsiteX356" fmla="*/ 1064800 w 1847850"/>
                <a:gd name="connsiteY356" fmla="*/ 42482 h 238125"/>
                <a:gd name="connsiteX357" fmla="*/ 1047655 w 1847850"/>
                <a:gd name="connsiteY357" fmla="*/ 32957 h 238125"/>
                <a:gd name="connsiteX358" fmla="*/ 1065752 w 1847850"/>
                <a:gd name="connsiteY358" fmla="*/ 23432 h 238125"/>
                <a:gd name="connsiteX359" fmla="*/ 1088993 w 1847850"/>
                <a:gd name="connsiteY359" fmla="*/ 25717 h 238125"/>
                <a:gd name="connsiteX360" fmla="*/ 1088993 w 1847850"/>
                <a:gd name="connsiteY360" fmla="*/ 10382 h 238125"/>
                <a:gd name="connsiteX361" fmla="*/ 1064038 w 1847850"/>
                <a:gd name="connsiteY361" fmla="*/ 7144 h 238125"/>
                <a:gd name="connsiteX362" fmla="*/ 1025938 w 1847850"/>
                <a:gd name="connsiteY362" fmla="*/ 34957 h 238125"/>
                <a:gd name="connsiteX363" fmla="*/ 1057466 w 1847850"/>
                <a:gd name="connsiteY363" fmla="*/ 61817 h 238125"/>
                <a:gd name="connsiteX364" fmla="*/ 1074801 w 1847850"/>
                <a:gd name="connsiteY364" fmla="*/ 72104 h 238125"/>
                <a:gd name="connsiteX365" fmla="*/ 1055751 w 1847850"/>
                <a:gd name="connsiteY365" fmla="*/ 82868 h 238125"/>
                <a:gd name="connsiteX366" fmla="*/ 1056132 w 1847850"/>
                <a:gd name="connsiteY366" fmla="*/ 82772 h 238125"/>
                <a:gd name="connsiteX367" fmla="*/ 973455 w 1847850"/>
                <a:gd name="connsiteY367" fmla="*/ 99917 h 238125"/>
                <a:gd name="connsiteX368" fmla="*/ 1003649 w 1847850"/>
                <a:gd name="connsiteY368" fmla="*/ 90392 h 238125"/>
                <a:gd name="connsiteX369" fmla="*/ 1011174 w 1847850"/>
                <a:gd name="connsiteY369" fmla="*/ 67151 h 238125"/>
                <a:gd name="connsiteX370" fmla="*/ 1011174 w 1847850"/>
                <a:gd name="connsiteY370" fmla="*/ 9430 h 238125"/>
                <a:gd name="connsiteX371" fmla="*/ 989648 w 1847850"/>
                <a:gd name="connsiteY371" fmla="*/ 9430 h 238125"/>
                <a:gd name="connsiteX372" fmla="*/ 989648 w 1847850"/>
                <a:gd name="connsiteY372" fmla="*/ 69818 h 238125"/>
                <a:gd name="connsiteX373" fmla="*/ 986409 w 1847850"/>
                <a:gd name="connsiteY373" fmla="*/ 79343 h 238125"/>
                <a:gd name="connsiteX374" fmla="*/ 960596 w 1847850"/>
                <a:gd name="connsiteY374" fmla="*/ 79343 h 238125"/>
                <a:gd name="connsiteX375" fmla="*/ 957453 w 1847850"/>
                <a:gd name="connsiteY375" fmla="*/ 69818 h 238125"/>
                <a:gd name="connsiteX376" fmla="*/ 957453 w 1847850"/>
                <a:gd name="connsiteY376" fmla="*/ 9430 h 238125"/>
                <a:gd name="connsiteX377" fmla="*/ 936212 w 1847850"/>
                <a:gd name="connsiteY377" fmla="*/ 9430 h 238125"/>
                <a:gd name="connsiteX378" fmla="*/ 936212 w 1847850"/>
                <a:gd name="connsiteY378" fmla="*/ 67437 h 238125"/>
                <a:gd name="connsiteX379" fmla="*/ 943737 w 1847850"/>
                <a:gd name="connsiteY379" fmla="*/ 90678 h 238125"/>
                <a:gd name="connsiteX380" fmla="*/ 973836 w 1847850"/>
                <a:gd name="connsiteY380" fmla="*/ 100203 h 238125"/>
                <a:gd name="connsiteX381" fmla="*/ 973455 w 1847850"/>
                <a:gd name="connsiteY381" fmla="*/ 99917 h 238125"/>
                <a:gd name="connsiteX382" fmla="*/ 890302 w 1847850"/>
                <a:gd name="connsiteY382" fmla="*/ 97917 h 238125"/>
                <a:gd name="connsiteX383" fmla="*/ 917258 w 1847850"/>
                <a:gd name="connsiteY383" fmla="*/ 91535 h 238125"/>
                <a:gd name="connsiteX384" fmla="*/ 924116 w 1847850"/>
                <a:gd name="connsiteY384" fmla="*/ 73533 h 238125"/>
                <a:gd name="connsiteX385" fmla="*/ 910019 w 1847850"/>
                <a:gd name="connsiteY385" fmla="*/ 52102 h 238125"/>
                <a:gd name="connsiteX386" fmla="*/ 921544 w 1847850"/>
                <a:gd name="connsiteY386" fmla="*/ 33052 h 238125"/>
                <a:gd name="connsiteX387" fmla="*/ 915829 w 1847850"/>
                <a:gd name="connsiteY387" fmla="*/ 17526 h 238125"/>
                <a:gd name="connsiteX388" fmla="*/ 887254 w 1847850"/>
                <a:gd name="connsiteY388" fmla="*/ 10287 h 238125"/>
                <a:gd name="connsiteX389" fmla="*/ 852964 w 1847850"/>
                <a:gd name="connsiteY389" fmla="*/ 10287 h 238125"/>
                <a:gd name="connsiteX390" fmla="*/ 852964 w 1847850"/>
                <a:gd name="connsiteY390" fmla="*/ 98298 h 238125"/>
                <a:gd name="connsiteX391" fmla="*/ 890302 w 1847850"/>
                <a:gd name="connsiteY391" fmla="*/ 97917 h 238125"/>
                <a:gd name="connsiteX392" fmla="*/ 874109 w 1847850"/>
                <a:gd name="connsiteY392" fmla="*/ 45720 h 238125"/>
                <a:gd name="connsiteX393" fmla="*/ 874109 w 1847850"/>
                <a:gd name="connsiteY393" fmla="*/ 24384 h 238125"/>
                <a:gd name="connsiteX394" fmla="*/ 887635 w 1847850"/>
                <a:gd name="connsiteY394" fmla="*/ 24384 h 238125"/>
                <a:gd name="connsiteX395" fmla="*/ 897160 w 1847850"/>
                <a:gd name="connsiteY395" fmla="*/ 26765 h 238125"/>
                <a:gd name="connsiteX396" fmla="*/ 899636 w 1847850"/>
                <a:gd name="connsiteY396" fmla="*/ 34766 h 238125"/>
                <a:gd name="connsiteX397" fmla="*/ 897160 w 1847850"/>
                <a:gd name="connsiteY397" fmla="*/ 42958 h 238125"/>
                <a:gd name="connsiteX398" fmla="*/ 887635 w 1847850"/>
                <a:gd name="connsiteY398" fmla="*/ 45339 h 238125"/>
                <a:gd name="connsiteX399" fmla="*/ 874109 w 1847850"/>
                <a:gd name="connsiteY399" fmla="*/ 45720 h 238125"/>
                <a:gd name="connsiteX400" fmla="*/ 874109 w 1847850"/>
                <a:gd name="connsiteY400" fmla="*/ 83058 h 238125"/>
                <a:gd name="connsiteX401" fmla="*/ 874109 w 1847850"/>
                <a:gd name="connsiteY401" fmla="*/ 60008 h 238125"/>
                <a:gd name="connsiteX402" fmla="*/ 889540 w 1847850"/>
                <a:gd name="connsiteY402" fmla="*/ 60008 h 238125"/>
                <a:gd name="connsiteX403" fmla="*/ 899732 w 1847850"/>
                <a:gd name="connsiteY403" fmla="*/ 62484 h 238125"/>
                <a:gd name="connsiteX404" fmla="*/ 902208 w 1847850"/>
                <a:gd name="connsiteY404" fmla="*/ 71342 h 238125"/>
                <a:gd name="connsiteX405" fmla="*/ 899732 w 1847850"/>
                <a:gd name="connsiteY405" fmla="*/ 80010 h 238125"/>
                <a:gd name="connsiteX406" fmla="*/ 889540 w 1847850"/>
                <a:gd name="connsiteY406" fmla="*/ 82582 h 238125"/>
                <a:gd name="connsiteX407" fmla="*/ 874109 w 1847850"/>
                <a:gd name="connsiteY407" fmla="*/ 83058 h 238125"/>
                <a:gd name="connsiteX408" fmla="*/ 772382 w 1847850"/>
                <a:gd name="connsiteY408" fmla="*/ 97441 h 238125"/>
                <a:gd name="connsiteX409" fmla="*/ 772382 w 1847850"/>
                <a:gd name="connsiteY409" fmla="*/ 60484 h 238125"/>
                <a:gd name="connsiteX410" fmla="*/ 805339 w 1847850"/>
                <a:gd name="connsiteY410" fmla="*/ 60484 h 238125"/>
                <a:gd name="connsiteX411" fmla="*/ 805339 w 1847850"/>
                <a:gd name="connsiteY411" fmla="*/ 44768 h 238125"/>
                <a:gd name="connsiteX412" fmla="*/ 772382 w 1847850"/>
                <a:gd name="connsiteY412" fmla="*/ 44768 h 238125"/>
                <a:gd name="connsiteX413" fmla="*/ 772382 w 1847850"/>
                <a:gd name="connsiteY413" fmla="*/ 25146 h 238125"/>
                <a:gd name="connsiteX414" fmla="*/ 812006 w 1847850"/>
                <a:gd name="connsiteY414" fmla="*/ 25146 h 238125"/>
                <a:gd name="connsiteX415" fmla="*/ 812006 w 1847850"/>
                <a:gd name="connsiteY415" fmla="*/ 9430 h 238125"/>
                <a:gd name="connsiteX416" fmla="*/ 750761 w 1847850"/>
                <a:gd name="connsiteY416" fmla="*/ 9430 h 238125"/>
                <a:gd name="connsiteX417" fmla="*/ 750761 w 1847850"/>
                <a:gd name="connsiteY417" fmla="*/ 97441 h 238125"/>
                <a:gd name="connsiteX418" fmla="*/ 772382 w 1847850"/>
                <a:gd name="connsiteY418" fmla="*/ 97441 h 238125"/>
                <a:gd name="connsiteX419" fmla="*/ 674275 w 1847850"/>
                <a:gd name="connsiteY419" fmla="*/ 53435 h 238125"/>
                <a:gd name="connsiteX420" fmla="*/ 693325 w 1847850"/>
                <a:gd name="connsiteY420" fmla="*/ 22860 h 238125"/>
                <a:gd name="connsiteX421" fmla="*/ 712375 w 1847850"/>
                <a:gd name="connsiteY421" fmla="*/ 53435 h 238125"/>
                <a:gd name="connsiteX422" fmla="*/ 693325 w 1847850"/>
                <a:gd name="connsiteY422" fmla="*/ 84106 h 238125"/>
                <a:gd name="connsiteX423" fmla="*/ 674275 w 1847850"/>
                <a:gd name="connsiteY423" fmla="*/ 53435 h 238125"/>
                <a:gd name="connsiteX424" fmla="*/ 735521 w 1847850"/>
                <a:gd name="connsiteY424" fmla="*/ 53435 h 238125"/>
                <a:gd name="connsiteX425" fmla="*/ 693515 w 1847850"/>
                <a:gd name="connsiteY425" fmla="*/ 7144 h 238125"/>
                <a:gd name="connsiteX426" fmla="*/ 651510 w 1847850"/>
                <a:gd name="connsiteY426" fmla="*/ 53435 h 238125"/>
                <a:gd name="connsiteX427" fmla="*/ 693515 w 1847850"/>
                <a:gd name="connsiteY427" fmla="*/ 99727 h 238125"/>
                <a:gd name="connsiteX428" fmla="*/ 735521 w 1847850"/>
                <a:gd name="connsiteY428" fmla="*/ 53435 h 238125"/>
                <a:gd name="connsiteX429" fmla="*/ 554546 w 1847850"/>
                <a:gd name="connsiteY429" fmla="*/ 9430 h 238125"/>
                <a:gd name="connsiteX430" fmla="*/ 531305 w 1847850"/>
                <a:gd name="connsiteY430" fmla="*/ 9430 h 238125"/>
                <a:gd name="connsiteX431" fmla="*/ 563118 w 1847850"/>
                <a:gd name="connsiteY431" fmla="*/ 66580 h 238125"/>
                <a:gd name="connsiteX432" fmla="*/ 563118 w 1847850"/>
                <a:gd name="connsiteY432" fmla="*/ 97250 h 238125"/>
                <a:gd name="connsiteX433" fmla="*/ 584645 w 1847850"/>
                <a:gd name="connsiteY433" fmla="*/ 97250 h 238125"/>
                <a:gd name="connsiteX434" fmla="*/ 584645 w 1847850"/>
                <a:gd name="connsiteY434" fmla="*/ 66675 h 238125"/>
                <a:gd name="connsiteX435" fmla="*/ 616839 w 1847850"/>
                <a:gd name="connsiteY435" fmla="*/ 9525 h 238125"/>
                <a:gd name="connsiteX436" fmla="*/ 594932 w 1847850"/>
                <a:gd name="connsiteY436" fmla="*/ 9525 h 238125"/>
                <a:gd name="connsiteX437" fmla="*/ 584264 w 1847850"/>
                <a:gd name="connsiteY437" fmla="*/ 30004 h 238125"/>
                <a:gd name="connsiteX438" fmla="*/ 574739 w 1847850"/>
                <a:gd name="connsiteY438" fmla="*/ 49054 h 238125"/>
                <a:gd name="connsiteX439" fmla="*/ 565214 w 1847850"/>
                <a:gd name="connsiteY439" fmla="*/ 30004 h 238125"/>
                <a:gd name="connsiteX440" fmla="*/ 554546 w 1847850"/>
                <a:gd name="connsiteY440" fmla="*/ 9430 h 238125"/>
                <a:gd name="connsiteX441" fmla="*/ 490633 w 1847850"/>
                <a:gd name="connsiteY441" fmla="*/ 25146 h 238125"/>
                <a:gd name="connsiteX442" fmla="*/ 502158 w 1847850"/>
                <a:gd name="connsiteY442" fmla="*/ 27337 h 238125"/>
                <a:gd name="connsiteX443" fmla="*/ 505682 w 1847850"/>
                <a:gd name="connsiteY443" fmla="*/ 37147 h 238125"/>
                <a:gd name="connsiteX444" fmla="*/ 502349 w 1847850"/>
                <a:gd name="connsiteY444" fmla="*/ 47530 h 238125"/>
                <a:gd name="connsiteX445" fmla="*/ 490823 w 1847850"/>
                <a:gd name="connsiteY445" fmla="*/ 49625 h 238125"/>
                <a:gd name="connsiteX446" fmla="*/ 477107 w 1847850"/>
                <a:gd name="connsiteY446" fmla="*/ 49625 h 238125"/>
                <a:gd name="connsiteX447" fmla="*/ 477107 w 1847850"/>
                <a:gd name="connsiteY447" fmla="*/ 25146 h 238125"/>
                <a:gd name="connsiteX448" fmla="*/ 490633 w 1847850"/>
                <a:gd name="connsiteY448" fmla="*/ 25146 h 238125"/>
                <a:gd name="connsiteX449" fmla="*/ 492443 w 1847850"/>
                <a:gd name="connsiteY449" fmla="*/ 9430 h 238125"/>
                <a:gd name="connsiteX450" fmla="*/ 455486 w 1847850"/>
                <a:gd name="connsiteY450" fmla="*/ 9430 h 238125"/>
                <a:gd name="connsiteX451" fmla="*/ 455486 w 1847850"/>
                <a:gd name="connsiteY451" fmla="*/ 97441 h 238125"/>
                <a:gd name="connsiteX452" fmla="*/ 477107 w 1847850"/>
                <a:gd name="connsiteY452" fmla="*/ 97441 h 238125"/>
                <a:gd name="connsiteX453" fmla="*/ 477107 w 1847850"/>
                <a:gd name="connsiteY453" fmla="*/ 65723 h 238125"/>
                <a:gd name="connsiteX454" fmla="*/ 486632 w 1847850"/>
                <a:gd name="connsiteY454" fmla="*/ 65723 h 238125"/>
                <a:gd name="connsiteX455" fmla="*/ 506349 w 1847850"/>
                <a:gd name="connsiteY455" fmla="*/ 97441 h 238125"/>
                <a:gd name="connsiteX456" fmla="*/ 530447 w 1847850"/>
                <a:gd name="connsiteY456" fmla="*/ 97441 h 238125"/>
                <a:gd name="connsiteX457" fmla="*/ 509397 w 1847850"/>
                <a:gd name="connsiteY457" fmla="*/ 64484 h 238125"/>
                <a:gd name="connsiteX458" fmla="*/ 527590 w 1847850"/>
                <a:gd name="connsiteY458" fmla="*/ 37147 h 238125"/>
                <a:gd name="connsiteX459" fmla="*/ 520446 w 1847850"/>
                <a:gd name="connsiteY459" fmla="*/ 15716 h 238125"/>
                <a:gd name="connsiteX460" fmla="*/ 492728 w 1847850"/>
                <a:gd name="connsiteY460" fmla="*/ 9144 h 238125"/>
                <a:gd name="connsiteX461" fmla="*/ 492443 w 1847850"/>
                <a:gd name="connsiteY461" fmla="*/ 9430 h 238125"/>
                <a:gd name="connsiteX462" fmla="*/ 421958 w 1847850"/>
                <a:gd name="connsiteY462" fmla="*/ 24860 h 238125"/>
                <a:gd name="connsiteX463" fmla="*/ 445675 w 1847850"/>
                <a:gd name="connsiteY463" fmla="*/ 24860 h 238125"/>
                <a:gd name="connsiteX464" fmla="*/ 445675 w 1847850"/>
                <a:gd name="connsiteY464" fmla="*/ 9430 h 238125"/>
                <a:gd name="connsiteX465" fmla="*/ 376714 w 1847850"/>
                <a:gd name="connsiteY465" fmla="*/ 9430 h 238125"/>
                <a:gd name="connsiteX466" fmla="*/ 376714 w 1847850"/>
                <a:gd name="connsiteY466" fmla="*/ 25146 h 238125"/>
                <a:gd name="connsiteX467" fmla="*/ 400907 w 1847850"/>
                <a:gd name="connsiteY467" fmla="*/ 25146 h 238125"/>
                <a:gd name="connsiteX468" fmla="*/ 400907 w 1847850"/>
                <a:gd name="connsiteY468" fmla="*/ 97441 h 238125"/>
                <a:gd name="connsiteX469" fmla="*/ 422434 w 1847850"/>
                <a:gd name="connsiteY469" fmla="*/ 97441 h 238125"/>
                <a:gd name="connsiteX470" fmla="*/ 421958 w 1847850"/>
                <a:gd name="connsiteY470" fmla="*/ 24860 h 238125"/>
                <a:gd name="connsiteX471" fmla="*/ 331946 w 1847850"/>
                <a:gd name="connsiteY471" fmla="*/ 82010 h 238125"/>
                <a:gd name="connsiteX472" fmla="*/ 304038 w 1847850"/>
                <a:gd name="connsiteY472" fmla="*/ 78867 h 238125"/>
                <a:gd name="connsiteX473" fmla="*/ 304038 w 1847850"/>
                <a:gd name="connsiteY473" fmla="*/ 95059 h 238125"/>
                <a:gd name="connsiteX474" fmla="*/ 332613 w 1847850"/>
                <a:gd name="connsiteY474" fmla="*/ 98965 h 238125"/>
                <a:gd name="connsiteX475" fmla="*/ 372618 w 1847850"/>
                <a:gd name="connsiteY475" fmla="*/ 69723 h 238125"/>
                <a:gd name="connsiteX476" fmla="*/ 340709 w 1847850"/>
                <a:gd name="connsiteY476" fmla="*/ 41720 h 238125"/>
                <a:gd name="connsiteX477" fmla="*/ 323564 w 1847850"/>
                <a:gd name="connsiteY477" fmla="*/ 32195 h 238125"/>
                <a:gd name="connsiteX478" fmla="*/ 341566 w 1847850"/>
                <a:gd name="connsiteY478" fmla="*/ 22670 h 238125"/>
                <a:gd name="connsiteX479" fmla="*/ 364808 w 1847850"/>
                <a:gd name="connsiteY479" fmla="*/ 24955 h 238125"/>
                <a:gd name="connsiteX480" fmla="*/ 364808 w 1847850"/>
                <a:gd name="connsiteY480" fmla="*/ 10382 h 238125"/>
                <a:gd name="connsiteX481" fmla="*/ 339852 w 1847850"/>
                <a:gd name="connsiteY481" fmla="*/ 7144 h 238125"/>
                <a:gd name="connsiteX482" fmla="*/ 301752 w 1847850"/>
                <a:gd name="connsiteY482" fmla="*/ 34957 h 238125"/>
                <a:gd name="connsiteX483" fmla="*/ 333280 w 1847850"/>
                <a:gd name="connsiteY483" fmla="*/ 61817 h 238125"/>
                <a:gd name="connsiteX484" fmla="*/ 350615 w 1847850"/>
                <a:gd name="connsiteY484" fmla="*/ 72104 h 238125"/>
                <a:gd name="connsiteX485" fmla="*/ 331565 w 1847850"/>
                <a:gd name="connsiteY485" fmla="*/ 82868 h 238125"/>
                <a:gd name="connsiteX486" fmla="*/ 331946 w 1847850"/>
                <a:gd name="connsiteY486" fmla="*/ 82010 h 238125"/>
                <a:gd name="connsiteX487" fmla="*/ 285083 w 1847850"/>
                <a:gd name="connsiteY487" fmla="*/ 9525 h 238125"/>
                <a:gd name="connsiteX488" fmla="*/ 263747 w 1847850"/>
                <a:gd name="connsiteY488" fmla="*/ 9525 h 238125"/>
                <a:gd name="connsiteX489" fmla="*/ 263747 w 1847850"/>
                <a:gd name="connsiteY489" fmla="*/ 97536 h 238125"/>
                <a:gd name="connsiteX490" fmla="*/ 285369 w 1847850"/>
                <a:gd name="connsiteY490" fmla="*/ 97536 h 238125"/>
                <a:gd name="connsiteX491" fmla="*/ 285083 w 1847850"/>
                <a:gd name="connsiteY491" fmla="*/ 9525 h 238125"/>
                <a:gd name="connsiteX492" fmla="*/ 188690 w 1847850"/>
                <a:gd name="connsiteY492" fmla="*/ 9525 h 238125"/>
                <a:gd name="connsiteX493" fmla="*/ 165164 w 1847850"/>
                <a:gd name="connsiteY493" fmla="*/ 9525 h 238125"/>
                <a:gd name="connsiteX494" fmla="*/ 165164 w 1847850"/>
                <a:gd name="connsiteY494" fmla="*/ 97536 h 238125"/>
                <a:gd name="connsiteX495" fmla="*/ 184976 w 1847850"/>
                <a:gd name="connsiteY495" fmla="*/ 97536 h 238125"/>
                <a:gd name="connsiteX496" fmla="*/ 184976 w 1847850"/>
                <a:gd name="connsiteY496" fmla="*/ 69437 h 238125"/>
                <a:gd name="connsiteX497" fmla="*/ 183642 w 1847850"/>
                <a:gd name="connsiteY497" fmla="*/ 35719 h 238125"/>
                <a:gd name="connsiteX498" fmla="*/ 195072 w 1847850"/>
                <a:gd name="connsiteY498" fmla="*/ 57245 h 238125"/>
                <a:gd name="connsiteX499" fmla="*/ 220218 w 1847850"/>
                <a:gd name="connsiteY499" fmla="*/ 97441 h 238125"/>
                <a:gd name="connsiteX500" fmla="*/ 243554 w 1847850"/>
                <a:gd name="connsiteY500" fmla="*/ 97441 h 238125"/>
                <a:gd name="connsiteX501" fmla="*/ 243554 w 1847850"/>
                <a:gd name="connsiteY501" fmla="*/ 9430 h 238125"/>
                <a:gd name="connsiteX502" fmla="*/ 224218 w 1847850"/>
                <a:gd name="connsiteY502" fmla="*/ 9430 h 238125"/>
                <a:gd name="connsiteX503" fmla="*/ 224218 w 1847850"/>
                <a:gd name="connsiteY503" fmla="*/ 37147 h 238125"/>
                <a:gd name="connsiteX504" fmla="*/ 225552 w 1847850"/>
                <a:gd name="connsiteY504" fmla="*/ 71247 h 238125"/>
                <a:gd name="connsiteX505" fmla="*/ 225076 w 1847850"/>
                <a:gd name="connsiteY505" fmla="*/ 71247 h 238125"/>
                <a:gd name="connsiteX506" fmla="*/ 213360 w 1847850"/>
                <a:gd name="connsiteY506" fmla="*/ 49149 h 238125"/>
                <a:gd name="connsiteX507" fmla="*/ 188690 w 1847850"/>
                <a:gd name="connsiteY507" fmla="*/ 9525 h 238125"/>
                <a:gd name="connsiteX508" fmla="*/ 145066 w 1847850"/>
                <a:gd name="connsiteY508" fmla="*/ 9525 h 238125"/>
                <a:gd name="connsiteX509" fmla="*/ 123825 w 1847850"/>
                <a:gd name="connsiteY509" fmla="*/ 9525 h 238125"/>
                <a:gd name="connsiteX510" fmla="*/ 123825 w 1847850"/>
                <a:gd name="connsiteY510" fmla="*/ 97536 h 238125"/>
                <a:gd name="connsiteX511" fmla="*/ 145447 w 1847850"/>
                <a:gd name="connsiteY511" fmla="*/ 97536 h 238125"/>
                <a:gd name="connsiteX512" fmla="*/ 145066 w 1847850"/>
                <a:gd name="connsiteY512" fmla="*/ 9525 h 238125"/>
                <a:gd name="connsiteX513" fmla="*/ 82868 w 1847850"/>
                <a:gd name="connsiteY513" fmla="*/ 97536 h 238125"/>
                <a:gd name="connsiteX514" fmla="*/ 103632 w 1847850"/>
                <a:gd name="connsiteY514" fmla="*/ 97536 h 238125"/>
                <a:gd name="connsiteX515" fmla="*/ 103632 w 1847850"/>
                <a:gd name="connsiteY515" fmla="*/ 9430 h 238125"/>
                <a:gd name="connsiteX516" fmla="*/ 76009 w 1847850"/>
                <a:gd name="connsiteY516" fmla="*/ 9430 h 238125"/>
                <a:gd name="connsiteX517" fmla="*/ 55817 w 1847850"/>
                <a:gd name="connsiteY517" fmla="*/ 55150 h 238125"/>
                <a:gd name="connsiteX518" fmla="*/ 35719 w 1847850"/>
                <a:gd name="connsiteY518" fmla="*/ 9430 h 238125"/>
                <a:gd name="connsiteX519" fmla="*/ 7144 w 1847850"/>
                <a:gd name="connsiteY519" fmla="*/ 9430 h 238125"/>
                <a:gd name="connsiteX520" fmla="*/ 7144 w 1847850"/>
                <a:gd name="connsiteY520" fmla="*/ 97441 h 238125"/>
                <a:gd name="connsiteX521" fmla="*/ 27337 w 1847850"/>
                <a:gd name="connsiteY521" fmla="*/ 97441 h 238125"/>
                <a:gd name="connsiteX522" fmla="*/ 27337 w 1847850"/>
                <a:gd name="connsiteY522" fmla="*/ 62865 h 238125"/>
                <a:gd name="connsiteX523" fmla="*/ 25813 w 1847850"/>
                <a:gd name="connsiteY523" fmla="*/ 29147 h 238125"/>
                <a:gd name="connsiteX524" fmla="*/ 35338 w 1847850"/>
                <a:gd name="connsiteY524" fmla="*/ 54673 h 238125"/>
                <a:gd name="connsiteX525" fmla="*/ 47911 w 1847850"/>
                <a:gd name="connsiteY525" fmla="*/ 81439 h 238125"/>
                <a:gd name="connsiteX526" fmla="*/ 63341 w 1847850"/>
                <a:gd name="connsiteY526" fmla="*/ 81439 h 238125"/>
                <a:gd name="connsiteX527" fmla="*/ 75819 w 1847850"/>
                <a:gd name="connsiteY527" fmla="*/ 54673 h 238125"/>
                <a:gd name="connsiteX528" fmla="*/ 85344 w 1847850"/>
                <a:gd name="connsiteY528" fmla="*/ 29147 h 238125"/>
                <a:gd name="connsiteX529" fmla="*/ 83630 w 1847850"/>
                <a:gd name="connsiteY529" fmla="*/ 62865 h 238125"/>
                <a:gd name="connsiteX530" fmla="*/ 82868 w 1847850"/>
                <a:gd name="connsiteY530" fmla="*/ 97536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</a:cxnLst>
              <a:rect l="l" t="t" r="r" b="b"/>
              <a:pathLst>
                <a:path w="1847850" h="238125">
                  <a:moveTo>
                    <a:pt x="1818227" y="163735"/>
                  </a:moveTo>
                  <a:lnTo>
                    <a:pt x="1841945" y="163735"/>
                  </a:lnTo>
                  <a:lnTo>
                    <a:pt x="1841945" y="148114"/>
                  </a:lnTo>
                  <a:lnTo>
                    <a:pt x="1772507" y="148114"/>
                  </a:lnTo>
                  <a:lnTo>
                    <a:pt x="1772507" y="163830"/>
                  </a:lnTo>
                  <a:lnTo>
                    <a:pt x="1796225" y="163830"/>
                  </a:lnTo>
                  <a:lnTo>
                    <a:pt x="1796225" y="236030"/>
                  </a:lnTo>
                  <a:lnTo>
                    <a:pt x="1817751" y="236030"/>
                  </a:lnTo>
                  <a:lnTo>
                    <a:pt x="1818227" y="163735"/>
                  </a:lnTo>
                  <a:close/>
                  <a:moveTo>
                    <a:pt x="1707928" y="148019"/>
                  </a:moveTo>
                  <a:lnTo>
                    <a:pt x="1684020" y="148019"/>
                  </a:lnTo>
                  <a:lnTo>
                    <a:pt x="1684020" y="235934"/>
                  </a:lnTo>
                  <a:lnTo>
                    <a:pt x="1703832" y="235934"/>
                  </a:lnTo>
                  <a:lnTo>
                    <a:pt x="1703832" y="208026"/>
                  </a:lnTo>
                  <a:cubicBezTo>
                    <a:pt x="1703832" y="198501"/>
                    <a:pt x="1703070" y="183642"/>
                    <a:pt x="1702594" y="174308"/>
                  </a:cubicBezTo>
                  <a:cubicBezTo>
                    <a:pt x="1705880" y="181748"/>
                    <a:pt x="1709699" y="188943"/>
                    <a:pt x="1714024" y="195834"/>
                  </a:cubicBezTo>
                  <a:lnTo>
                    <a:pt x="1739170" y="236030"/>
                  </a:lnTo>
                  <a:lnTo>
                    <a:pt x="1762982" y="236030"/>
                  </a:lnTo>
                  <a:lnTo>
                    <a:pt x="1762982" y="148114"/>
                  </a:lnTo>
                  <a:lnTo>
                    <a:pt x="1743266" y="148114"/>
                  </a:lnTo>
                  <a:lnTo>
                    <a:pt x="1743266" y="175831"/>
                  </a:lnTo>
                  <a:cubicBezTo>
                    <a:pt x="1743266" y="185356"/>
                    <a:pt x="1743932" y="200597"/>
                    <a:pt x="1744599" y="209931"/>
                  </a:cubicBezTo>
                  <a:lnTo>
                    <a:pt x="1743932" y="209931"/>
                  </a:lnTo>
                  <a:cubicBezTo>
                    <a:pt x="1740599" y="202278"/>
                    <a:pt x="1736674" y="194891"/>
                    <a:pt x="1732217" y="187833"/>
                  </a:cubicBezTo>
                  <a:lnTo>
                    <a:pt x="1707928" y="148019"/>
                  </a:lnTo>
                  <a:close/>
                  <a:moveTo>
                    <a:pt x="1669828" y="220313"/>
                  </a:moveTo>
                  <a:lnTo>
                    <a:pt x="1629632" y="220313"/>
                  </a:lnTo>
                  <a:lnTo>
                    <a:pt x="1629632" y="199073"/>
                  </a:lnTo>
                  <a:lnTo>
                    <a:pt x="1663065" y="199073"/>
                  </a:lnTo>
                  <a:lnTo>
                    <a:pt x="1663065" y="183356"/>
                  </a:lnTo>
                  <a:lnTo>
                    <a:pt x="1629632" y="183356"/>
                  </a:lnTo>
                  <a:lnTo>
                    <a:pt x="1629632" y="163735"/>
                  </a:lnTo>
                  <a:lnTo>
                    <a:pt x="1668971" y="163735"/>
                  </a:lnTo>
                  <a:lnTo>
                    <a:pt x="1668971" y="148114"/>
                  </a:lnTo>
                  <a:lnTo>
                    <a:pt x="1608487" y="148114"/>
                  </a:lnTo>
                  <a:lnTo>
                    <a:pt x="1608487" y="236030"/>
                  </a:lnTo>
                  <a:lnTo>
                    <a:pt x="1669733" y="236030"/>
                  </a:lnTo>
                  <a:lnTo>
                    <a:pt x="1669828" y="220313"/>
                  </a:lnTo>
                  <a:close/>
                  <a:moveTo>
                    <a:pt x="1568101" y="235934"/>
                  </a:moveTo>
                  <a:lnTo>
                    <a:pt x="1588865" y="235934"/>
                  </a:lnTo>
                  <a:lnTo>
                    <a:pt x="1588865" y="148114"/>
                  </a:lnTo>
                  <a:lnTo>
                    <a:pt x="1560862" y="148114"/>
                  </a:lnTo>
                  <a:cubicBezTo>
                    <a:pt x="1558766" y="152972"/>
                    <a:pt x="1541812" y="190786"/>
                    <a:pt x="1540669" y="193739"/>
                  </a:cubicBezTo>
                  <a:cubicBezTo>
                    <a:pt x="1539812" y="190786"/>
                    <a:pt x="1522476" y="152876"/>
                    <a:pt x="1520571" y="148114"/>
                  </a:cubicBezTo>
                  <a:lnTo>
                    <a:pt x="1491996" y="148114"/>
                  </a:lnTo>
                  <a:lnTo>
                    <a:pt x="1491996" y="236030"/>
                  </a:lnTo>
                  <a:lnTo>
                    <a:pt x="1512284" y="236030"/>
                  </a:lnTo>
                  <a:lnTo>
                    <a:pt x="1512284" y="201549"/>
                  </a:lnTo>
                  <a:cubicBezTo>
                    <a:pt x="1512284" y="188595"/>
                    <a:pt x="1511713" y="181451"/>
                    <a:pt x="1510760" y="167831"/>
                  </a:cubicBezTo>
                  <a:cubicBezTo>
                    <a:pt x="1513332" y="176555"/>
                    <a:pt x="1516513" y="185080"/>
                    <a:pt x="1520285" y="193358"/>
                  </a:cubicBezTo>
                  <a:lnTo>
                    <a:pt x="1532858" y="220123"/>
                  </a:lnTo>
                  <a:lnTo>
                    <a:pt x="1548289" y="220123"/>
                  </a:lnTo>
                  <a:lnTo>
                    <a:pt x="1560767" y="193358"/>
                  </a:lnTo>
                  <a:cubicBezTo>
                    <a:pt x="1564538" y="185083"/>
                    <a:pt x="1567720" y="176554"/>
                    <a:pt x="1570292" y="167831"/>
                  </a:cubicBezTo>
                  <a:cubicBezTo>
                    <a:pt x="1569244" y="181451"/>
                    <a:pt x="1568577" y="188595"/>
                    <a:pt x="1568577" y="201549"/>
                  </a:cubicBezTo>
                  <a:lnTo>
                    <a:pt x="1568101" y="235934"/>
                  </a:lnTo>
                  <a:close/>
                  <a:moveTo>
                    <a:pt x="1421130" y="148019"/>
                  </a:moveTo>
                  <a:lnTo>
                    <a:pt x="1398175" y="148019"/>
                  </a:lnTo>
                  <a:lnTo>
                    <a:pt x="1429988" y="205169"/>
                  </a:lnTo>
                  <a:lnTo>
                    <a:pt x="1429988" y="235744"/>
                  </a:lnTo>
                  <a:lnTo>
                    <a:pt x="1451515" y="235744"/>
                  </a:lnTo>
                  <a:lnTo>
                    <a:pt x="1451515" y="205264"/>
                  </a:lnTo>
                  <a:lnTo>
                    <a:pt x="1483709" y="148114"/>
                  </a:lnTo>
                  <a:lnTo>
                    <a:pt x="1461802" y="148114"/>
                  </a:lnTo>
                  <a:lnTo>
                    <a:pt x="1451134" y="168593"/>
                  </a:lnTo>
                  <a:cubicBezTo>
                    <a:pt x="1450372" y="170117"/>
                    <a:pt x="1442180" y="186119"/>
                    <a:pt x="1441609" y="187643"/>
                  </a:cubicBezTo>
                  <a:cubicBezTo>
                    <a:pt x="1441133" y="185928"/>
                    <a:pt x="1433036" y="170021"/>
                    <a:pt x="1432084" y="168593"/>
                  </a:cubicBezTo>
                  <a:lnTo>
                    <a:pt x="1421130" y="148019"/>
                  </a:lnTo>
                  <a:close/>
                  <a:moveTo>
                    <a:pt x="1335405" y="192024"/>
                  </a:moveTo>
                  <a:cubicBezTo>
                    <a:pt x="1335405" y="168021"/>
                    <a:pt x="1340834" y="161354"/>
                    <a:pt x="1354455" y="161354"/>
                  </a:cubicBezTo>
                  <a:cubicBezTo>
                    <a:pt x="1368076" y="161354"/>
                    <a:pt x="1373505" y="167926"/>
                    <a:pt x="1373505" y="192024"/>
                  </a:cubicBezTo>
                  <a:cubicBezTo>
                    <a:pt x="1373505" y="216122"/>
                    <a:pt x="1368076" y="222599"/>
                    <a:pt x="1354455" y="222599"/>
                  </a:cubicBezTo>
                  <a:cubicBezTo>
                    <a:pt x="1340834" y="222599"/>
                    <a:pt x="1335405" y="215932"/>
                    <a:pt x="1335405" y="192024"/>
                  </a:cubicBezTo>
                  <a:close/>
                  <a:moveTo>
                    <a:pt x="1396651" y="192024"/>
                  </a:moveTo>
                  <a:cubicBezTo>
                    <a:pt x="1396651" y="162211"/>
                    <a:pt x="1386364" y="145733"/>
                    <a:pt x="1354550" y="145733"/>
                  </a:cubicBezTo>
                  <a:cubicBezTo>
                    <a:pt x="1322737" y="145733"/>
                    <a:pt x="1312545" y="162211"/>
                    <a:pt x="1312545" y="192024"/>
                  </a:cubicBezTo>
                  <a:cubicBezTo>
                    <a:pt x="1312545" y="221837"/>
                    <a:pt x="1322642" y="238316"/>
                    <a:pt x="1354550" y="238316"/>
                  </a:cubicBezTo>
                  <a:cubicBezTo>
                    <a:pt x="1386459" y="238316"/>
                    <a:pt x="1396651" y="221837"/>
                    <a:pt x="1396651" y="192024"/>
                  </a:cubicBezTo>
                  <a:close/>
                  <a:moveTo>
                    <a:pt x="1306735" y="220599"/>
                  </a:moveTo>
                  <a:lnTo>
                    <a:pt x="1266730" y="220599"/>
                  </a:lnTo>
                  <a:lnTo>
                    <a:pt x="1266730" y="148114"/>
                  </a:lnTo>
                  <a:lnTo>
                    <a:pt x="1245013" y="148114"/>
                  </a:lnTo>
                  <a:lnTo>
                    <a:pt x="1245013" y="236030"/>
                  </a:lnTo>
                  <a:lnTo>
                    <a:pt x="1306735" y="236030"/>
                  </a:lnTo>
                  <a:lnTo>
                    <a:pt x="1306735" y="220599"/>
                  </a:lnTo>
                  <a:close/>
                  <a:moveTo>
                    <a:pt x="1181957" y="208598"/>
                  </a:moveTo>
                  <a:lnTo>
                    <a:pt x="1196245" y="208598"/>
                  </a:lnTo>
                  <a:cubicBezTo>
                    <a:pt x="1210532" y="208598"/>
                    <a:pt x="1219105" y="207264"/>
                    <a:pt x="1224820" y="201168"/>
                  </a:cubicBezTo>
                  <a:cubicBezTo>
                    <a:pt x="1230125" y="194735"/>
                    <a:pt x="1232811" y="186539"/>
                    <a:pt x="1232345" y="178213"/>
                  </a:cubicBezTo>
                  <a:cubicBezTo>
                    <a:pt x="1232802" y="169946"/>
                    <a:pt x="1230116" y="161814"/>
                    <a:pt x="1224820" y="155448"/>
                  </a:cubicBezTo>
                  <a:cubicBezTo>
                    <a:pt x="1218724" y="149352"/>
                    <a:pt x="1210151" y="148114"/>
                    <a:pt x="1196245" y="148114"/>
                  </a:cubicBezTo>
                  <a:lnTo>
                    <a:pt x="1160336" y="148114"/>
                  </a:lnTo>
                  <a:lnTo>
                    <a:pt x="1160336" y="236030"/>
                  </a:lnTo>
                  <a:lnTo>
                    <a:pt x="1181957" y="236030"/>
                  </a:lnTo>
                  <a:lnTo>
                    <a:pt x="1181957" y="208598"/>
                  </a:lnTo>
                  <a:close/>
                  <a:moveTo>
                    <a:pt x="1181957" y="192881"/>
                  </a:moveTo>
                  <a:lnTo>
                    <a:pt x="1181957" y="164306"/>
                  </a:lnTo>
                  <a:lnTo>
                    <a:pt x="1194626" y="164306"/>
                  </a:lnTo>
                  <a:cubicBezTo>
                    <a:pt x="1200912" y="164306"/>
                    <a:pt x="1204627" y="164306"/>
                    <a:pt x="1207294" y="166783"/>
                  </a:cubicBezTo>
                  <a:cubicBezTo>
                    <a:pt x="1209942" y="170231"/>
                    <a:pt x="1211132" y="174565"/>
                    <a:pt x="1210628" y="178880"/>
                  </a:cubicBezTo>
                  <a:cubicBezTo>
                    <a:pt x="1211104" y="183190"/>
                    <a:pt x="1209913" y="187519"/>
                    <a:pt x="1207294" y="190976"/>
                  </a:cubicBezTo>
                  <a:cubicBezTo>
                    <a:pt x="1204722" y="193548"/>
                    <a:pt x="1200912" y="193453"/>
                    <a:pt x="1194626" y="193453"/>
                  </a:cubicBezTo>
                  <a:lnTo>
                    <a:pt x="1181957" y="192881"/>
                  </a:lnTo>
                  <a:close/>
                  <a:moveTo>
                    <a:pt x="1120045" y="236125"/>
                  </a:moveTo>
                  <a:lnTo>
                    <a:pt x="1140809" y="236125"/>
                  </a:lnTo>
                  <a:lnTo>
                    <a:pt x="1140809" y="148114"/>
                  </a:lnTo>
                  <a:lnTo>
                    <a:pt x="1112806" y="148114"/>
                  </a:lnTo>
                  <a:cubicBezTo>
                    <a:pt x="1110710" y="152972"/>
                    <a:pt x="1093756" y="190786"/>
                    <a:pt x="1092613" y="193739"/>
                  </a:cubicBezTo>
                  <a:cubicBezTo>
                    <a:pt x="1091660" y="190786"/>
                    <a:pt x="1074420" y="152876"/>
                    <a:pt x="1072515" y="148114"/>
                  </a:cubicBezTo>
                  <a:lnTo>
                    <a:pt x="1043940" y="148114"/>
                  </a:lnTo>
                  <a:lnTo>
                    <a:pt x="1043940" y="236030"/>
                  </a:lnTo>
                  <a:lnTo>
                    <a:pt x="1064228" y="236030"/>
                  </a:lnTo>
                  <a:lnTo>
                    <a:pt x="1064228" y="201549"/>
                  </a:lnTo>
                  <a:cubicBezTo>
                    <a:pt x="1064228" y="188595"/>
                    <a:pt x="1063752" y="181451"/>
                    <a:pt x="1062704" y="167831"/>
                  </a:cubicBezTo>
                  <a:cubicBezTo>
                    <a:pt x="1065257" y="176557"/>
                    <a:pt x="1068448" y="185089"/>
                    <a:pt x="1072229" y="193358"/>
                  </a:cubicBezTo>
                  <a:lnTo>
                    <a:pt x="1084802" y="220123"/>
                  </a:lnTo>
                  <a:lnTo>
                    <a:pt x="1100233" y="220123"/>
                  </a:lnTo>
                  <a:lnTo>
                    <a:pt x="1112711" y="193358"/>
                  </a:lnTo>
                  <a:cubicBezTo>
                    <a:pt x="1116492" y="185089"/>
                    <a:pt x="1119673" y="176557"/>
                    <a:pt x="1122236" y="167831"/>
                  </a:cubicBezTo>
                  <a:cubicBezTo>
                    <a:pt x="1121188" y="181451"/>
                    <a:pt x="1120616" y="188595"/>
                    <a:pt x="1120616" y="201549"/>
                  </a:cubicBezTo>
                  <a:lnTo>
                    <a:pt x="1120045" y="236125"/>
                  </a:lnTo>
                  <a:close/>
                  <a:moveTo>
                    <a:pt x="1029557" y="220313"/>
                  </a:moveTo>
                  <a:lnTo>
                    <a:pt x="989457" y="220313"/>
                  </a:lnTo>
                  <a:lnTo>
                    <a:pt x="989457" y="199073"/>
                  </a:lnTo>
                  <a:lnTo>
                    <a:pt x="1022985" y="199073"/>
                  </a:lnTo>
                  <a:lnTo>
                    <a:pt x="1022985" y="183356"/>
                  </a:lnTo>
                  <a:lnTo>
                    <a:pt x="989457" y="183356"/>
                  </a:lnTo>
                  <a:lnTo>
                    <a:pt x="989457" y="163735"/>
                  </a:lnTo>
                  <a:lnTo>
                    <a:pt x="1028795" y="163735"/>
                  </a:lnTo>
                  <a:lnTo>
                    <a:pt x="1028795" y="148114"/>
                  </a:lnTo>
                  <a:lnTo>
                    <a:pt x="968312" y="148114"/>
                  </a:lnTo>
                  <a:lnTo>
                    <a:pt x="968312" y="236030"/>
                  </a:lnTo>
                  <a:lnTo>
                    <a:pt x="1029557" y="236030"/>
                  </a:lnTo>
                  <a:lnTo>
                    <a:pt x="1029557" y="220313"/>
                  </a:lnTo>
                  <a:close/>
                  <a:moveTo>
                    <a:pt x="891445" y="230981"/>
                  </a:moveTo>
                  <a:cubicBezTo>
                    <a:pt x="896245" y="235981"/>
                    <a:pt x="903151" y="238388"/>
                    <a:pt x="910019" y="237458"/>
                  </a:cubicBezTo>
                  <a:cubicBezTo>
                    <a:pt x="914648" y="237512"/>
                    <a:pt x="919258" y="236934"/>
                    <a:pt x="923735" y="235744"/>
                  </a:cubicBezTo>
                  <a:lnTo>
                    <a:pt x="923735" y="221361"/>
                  </a:lnTo>
                  <a:cubicBezTo>
                    <a:pt x="921344" y="221812"/>
                    <a:pt x="918924" y="222067"/>
                    <a:pt x="916496" y="222123"/>
                  </a:cubicBezTo>
                  <a:cubicBezTo>
                    <a:pt x="909257" y="222123"/>
                    <a:pt x="906971" y="220599"/>
                    <a:pt x="906971" y="213931"/>
                  </a:cubicBezTo>
                  <a:lnTo>
                    <a:pt x="906971" y="199073"/>
                  </a:lnTo>
                  <a:lnTo>
                    <a:pt x="922115" y="199073"/>
                  </a:lnTo>
                  <a:lnTo>
                    <a:pt x="922115" y="183452"/>
                  </a:lnTo>
                  <a:lnTo>
                    <a:pt x="906780" y="183452"/>
                  </a:lnTo>
                  <a:lnTo>
                    <a:pt x="906780" y="172974"/>
                  </a:lnTo>
                  <a:lnTo>
                    <a:pt x="894302" y="172974"/>
                  </a:lnTo>
                  <a:lnTo>
                    <a:pt x="889349" y="183642"/>
                  </a:lnTo>
                  <a:lnTo>
                    <a:pt x="876491" y="183642"/>
                  </a:lnTo>
                  <a:cubicBezTo>
                    <a:pt x="872157" y="184222"/>
                    <a:pt x="867775" y="183057"/>
                    <a:pt x="864299" y="180404"/>
                  </a:cubicBezTo>
                  <a:cubicBezTo>
                    <a:pt x="862155" y="178219"/>
                    <a:pt x="860955" y="175275"/>
                    <a:pt x="860965" y="172212"/>
                  </a:cubicBezTo>
                  <a:cubicBezTo>
                    <a:pt x="860965" y="166497"/>
                    <a:pt x="862679" y="161354"/>
                    <a:pt x="876395" y="161354"/>
                  </a:cubicBezTo>
                  <a:cubicBezTo>
                    <a:pt x="881605" y="161399"/>
                    <a:pt x="886787" y="162103"/>
                    <a:pt x="891826" y="163449"/>
                  </a:cubicBezTo>
                  <a:lnTo>
                    <a:pt x="891826" y="148304"/>
                  </a:lnTo>
                  <a:cubicBezTo>
                    <a:pt x="885415" y="146645"/>
                    <a:pt x="878824" y="145781"/>
                    <a:pt x="872204" y="145733"/>
                  </a:cubicBezTo>
                  <a:cubicBezTo>
                    <a:pt x="853916" y="145733"/>
                    <a:pt x="839248" y="152591"/>
                    <a:pt x="839248" y="169450"/>
                  </a:cubicBezTo>
                  <a:cubicBezTo>
                    <a:pt x="839057" y="178271"/>
                    <a:pt x="843896" y="186436"/>
                    <a:pt x="851725" y="190500"/>
                  </a:cubicBezTo>
                  <a:cubicBezTo>
                    <a:pt x="842896" y="194180"/>
                    <a:pt x="837171" y="202841"/>
                    <a:pt x="837248" y="212408"/>
                  </a:cubicBezTo>
                  <a:cubicBezTo>
                    <a:pt x="837248" y="232124"/>
                    <a:pt x="855631" y="238030"/>
                    <a:pt x="868013" y="238030"/>
                  </a:cubicBezTo>
                  <a:cubicBezTo>
                    <a:pt x="876414" y="238300"/>
                    <a:pt x="884653" y="235678"/>
                    <a:pt x="891350" y="230600"/>
                  </a:cubicBezTo>
                  <a:lnTo>
                    <a:pt x="891445" y="230981"/>
                  </a:lnTo>
                  <a:close/>
                  <a:moveTo>
                    <a:pt x="887063" y="215646"/>
                  </a:moveTo>
                  <a:cubicBezTo>
                    <a:pt x="883672" y="220226"/>
                    <a:pt x="878167" y="222743"/>
                    <a:pt x="872490" y="222314"/>
                  </a:cubicBezTo>
                  <a:cubicBezTo>
                    <a:pt x="864108" y="222314"/>
                    <a:pt x="858869" y="218313"/>
                    <a:pt x="858869" y="210503"/>
                  </a:cubicBezTo>
                  <a:cubicBezTo>
                    <a:pt x="858946" y="207455"/>
                    <a:pt x="860203" y="204540"/>
                    <a:pt x="862394" y="202406"/>
                  </a:cubicBezTo>
                  <a:cubicBezTo>
                    <a:pt x="866099" y="199149"/>
                    <a:pt x="871042" y="197686"/>
                    <a:pt x="875919" y="198406"/>
                  </a:cubicBezTo>
                  <a:lnTo>
                    <a:pt x="887063" y="198406"/>
                  </a:lnTo>
                  <a:lnTo>
                    <a:pt x="887063" y="215646"/>
                  </a:lnTo>
                  <a:close/>
                  <a:moveTo>
                    <a:pt x="734663" y="147638"/>
                  </a:moveTo>
                  <a:lnTo>
                    <a:pt x="710851" y="147638"/>
                  </a:lnTo>
                  <a:lnTo>
                    <a:pt x="710851" y="235553"/>
                  </a:lnTo>
                  <a:lnTo>
                    <a:pt x="730663" y="235553"/>
                  </a:lnTo>
                  <a:lnTo>
                    <a:pt x="730663" y="208026"/>
                  </a:lnTo>
                  <a:cubicBezTo>
                    <a:pt x="730663" y="198501"/>
                    <a:pt x="729901" y="183642"/>
                    <a:pt x="729329" y="174308"/>
                  </a:cubicBezTo>
                  <a:cubicBezTo>
                    <a:pt x="732625" y="181745"/>
                    <a:pt x="736444" y="188939"/>
                    <a:pt x="740759" y="195834"/>
                  </a:cubicBezTo>
                  <a:lnTo>
                    <a:pt x="765905" y="236030"/>
                  </a:lnTo>
                  <a:lnTo>
                    <a:pt x="789242" y="236030"/>
                  </a:lnTo>
                  <a:lnTo>
                    <a:pt x="789242" y="148114"/>
                  </a:lnTo>
                  <a:lnTo>
                    <a:pt x="769525" y="148114"/>
                  </a:lnTo>
                  <a:lnTo>
                    <a:pt x="769525" y="175831"/>
                  </a:lnTo>
                  <a:cubicBezTo>
                    <a:pt x="769525" y="185356"/>
                    <a:pt x="770192" y="200597"/>
                    <a:pt x="770763" y="209931"/>
                  </a:cubicBezTo>
                  <a:lnTo>
                    <a:pt x="770287" y="209931"/>
                  </a:lnTo>
                  <a:cubicBezTo>
                    <a:pt x="766972" y="202282"/>
                    <a:pt x="763095" y="194896"/>
                    <a:pt x="758666" y="187833"/>
                  </a:cubicBezTo>
                  <a:lnTo>
                    <a:pt x="734663" y="147638"/>
                  </a:lnTo>
                  <a:close/>
                  <a:moveTo>
                    <a:pt x="634365" y="191643"/>
                  </a:moveTo>
                  <a:cubicBezTo>
                    <a:pt x="634365" y="167640"/>
                    <a:pt x="639794" y="160973"/>
                    <a:pt x="653415" y="160973"/>
                  </a:cubicBezTo>
                  <a:cubicBezTo>
                    <a:pt x="667036" y="160973"/>
                    <a:pt x="672465" y="167545"/>
                    <a:pt x="672465" y="191643"/>
                  </a:cubicBezTo>
                  <a:cubicBezTo>
                    <a:pt x="672465" y="215741"/>
                    <a:pt x="667036" y="222218"/>
                    <a:pt x="653415" y="222218"/>
                  </a:cubicBezTo>
                  <a:cubicBezTo>
                    <a:pt x="639794" y="222218"/>
                    <a:pt x="634365" y="215551"/>
                    <a:pt x="634365" y="191643"/>
                  </a:cubicBezTo>
                  <a:close/>
                  <a:moveTo>
                    <a:pt x="695611" y="191643"/>
                  </a:moveTo>
                  <a:cubicBezTo>
                    <a:pt x="695611" y="161830"/>
                    <a:pt x="685324" y="145352"/>
                    <a:pt x="653510" y="145352"/>
                  </a:cubicBezTo>
                  <a:cubicBezTo>
                    <a:pt x="621697" y="145352"/>
                    <a:pt x="611505" y="161830"/>
                    <a:pt x="611505" y="191643"/>
                  </a:cubicBezTo>
                  <a:cubicBezTo>
                    <a:pt x="611505" y="221456"/>
                    <a:pt x="621602" y="237935"/>
                    <a:pt x="653510" y="237935"/>
                  </a:cubicBezTo>
                  <a:cubicBezTo>
                    <a:pt x="685419" y="237935"/>
                    <a:pt x="695611" y="221456"/>
                    <a:pt x="695611" y="191643"/>
                  </a:cubicBezTo>
                  <a:close/>
                  <a:moveTo>
                    <a:pt x="596265" y="147638"/>
                  </a:moveTo>
                  <a:lnTo>
                    <a:pt x="574548" y="147638"/>
                  </a:lnTo>
                  <a:lnTo>
                    <a:pt x="574548" y="235649"/>
                  </a:lnTo>
                  <a:lnTo>
                    <a:pt x="596265" y="235649"/>
                  </a:lnTo>
                  <a:lnTo>
                    <a:pt x="596265" y="147638"/>
                  </a:lnTo>
                  <a:close/>
                  <a:moveTo>
                    <a:pt x="540830" y="163354"/>
                  </a:moveTo>
                  <a:lnTo>
                    <a:pt x="564547" y="163354"/>
                  </a:lnTo>
                  <a:lnTo>
                    <a:pt x="564547" y="148114"/>
                  </a:lnTo>
                  <a:lnTo>
                    <a:pt x="495491" y="148114"/>
                  </a:lnTo>
                  <a:lnTo>
                    <a:pt x="495491" y="163830"/>
                  </a:lnTo>
                  <a:lnTo>
                    <a:pt x="519208" y="163830"/>
                  </a:lnTo>
                  <a:lnTo>
                    <a:pt x="519208" y="236030"/>
                  </a:lnTo>
                  <a:lnTo>
                    <a:pt x="540734" y="236030"/>
                  </a:lnTo>
                  <a:lnTo>
                    <a:pt x="540830" y="163354"/>
                  </a:lnTo>
                  <a:close/>
                  <a:moveTo>
                    <a:pt x="456533" y="166592"/>
                  </a:moveTo>
                  <a:cubicBezTo>
                    <a:pt x="457676" y="171545"/>
                    <a:pt x="459676" y="178784"/>
                    <a:pt x="461867" y="185642"/>
                  </a:cubicBezTo>
                  <a:lnTo>
                    <a:pt x="467106" y="201644"/>
                  </a:lnTo>
                  <a:lnTo>
                    <a:pt x="445580" y="201644"/>
                  </a:lnTo>
                  <a:lnTo>
                    <a:pt x="450818" y="185642"/>
                  </a:lnTo>
                  <a:cubicBezTo>
                    <a:pt x="453009" y="179070"/>
                    <a:pt x="455009" y="171926"/>
                    <a:pt x="456247" y="166592"/>
                  </a:cubicBezTo>
                  <a:lnTo>
                    <a:pt x="456533" y="166592"/>
                  </a:lnTo>
                  <a:close/>
                  <a:moveTo>
                    <a:pt x="472059" y="216503"/>
                  </a:moveTo>
                  <a:lnTo>
                    <a:pt x="478441" y="235553"/>
                  </a:lnTo>
                  <a:lnTo>
                    <a:pt x="500634" y="235553"/>
                  </a:lnTo>
                  <a:lnTo>
                    <a:pt x="468725" y="147638"/>
                  </a:lnTo>
                  <a:lnTo>
                    <a:pt x="444722" y="147638"/>
                  </a:lnTo>
                  <a:lnTo>
                    <a:pt x="412909" y="235553"/>
                  </a:lnTo>
                  <a:lnTo>
                    <a:pt x="434340" y="235553"/>
                  </a:lnTo>
                  <a:lnTo>
                    <a:pt x="440722" y="216503"/>
                  </a:lnTo>
                  <a:lnTo>
                    <a:pt x="472059" y="216503"/>
                  </a:lnTo>
                  <a:close/>
                  <a:moveTo>
                    <a:pt x="395383" y="147638"/>
                  </a:moveTo>
                  <a:lnTo>
                    <a:pt x="383191" y="185738"/>
                  </a:lnTo>
                  <a:cubicBezTo>
                    <a:pt x="380238" y="195263"/>
                    <a:pt x="377381" y="205835"/>
                    <a:pt x="374523" y="216884"/>
                  </a:cubicBezTo>
                  <a:cubicBezTo>
                    <a:pt x="371761" y="205835"/>
                    <a:pt x="368903" y="195358"/>
                    <a:pt x="365951" y="185738"/>
                  </a:cubicBezTo>
                  <a:lnTo>
                    <a:pt x="353759" y="147638"/>
                  </a:lnTo>
                  <a:lnTo>
                    <a:pt x="330137" y="147638"/>
                  </a:lnTo>
                  <a:lnTo>
                    <a:pt x="360140" y="235553"/>
                  </a:lnTo>
                  <a:lnTo>
                    <a:pt x="387572" y="235553"/>
                  </a:lnTo>
                  <a:lnTo>
                    <a:pt x="417576" y="147638"/>
                  </a:lnTo>
                  <a:lnTo>
                    <a:pt x="395383" y="147638"/>
                  </a:lnTo>
                  <a:close/>
                  <a:moveTo>
                    <a:pt x="264224" y="192024"/>
                  </a:moveTo>
                  <a:cubicBezTo>
                    <a:pt x="264224" y="168021"/>
                    <a:pt x="269653" y="161354"/>
                    <a:pt x="283274" y="161354"/>
                  </a:cubicBezTo>
                  <a:cubicBezTo>
                    <a:pt x="296894" y="161354"/>
                    <a:pt x="302324" y="167926"/>
                    <a:pt x="302324" y="192024"/>
                  </a:cubicBezTo>
                  <a:cubicBezTo>
                    <a:pt x="302324" y="216122"/>
                    <a:pt x="296894" y="222599"/>
                    <a:pt x="283274" y="222599"/>
                  </a:cubicBezTo>
                  <a:cubicBezTo>
                    <a:pt x="269653" y="222599"/>
                    <a:pt x="264224" y="215932"/>
                    <a:pt x="264224" y="192024"/>
                  </a:cubicBezTo>
                  <a:close/>
                  <a:moveTo>
                    <a:pt x="325469" y="192024"/>
                  </a:moveTo>
                  <a:cubicBezTo>
                    <a:pt x="325469" y="162211"/>
                    <a:pt x="315182" y="145733"/>
                    <a:pt x="283464" y="145733"/>
                  </a:cubicBezTo>
                  <a:cubicBezTo>
                    <a:pt x="251746" y="145733"/>
                    <a:pt x="241459" y="162211"/>
                    <a:pt x="241459" y="192024"/>
                  </a:cubicBezTo>
                  <a:cubicBezTo>
                    <a:pt x="241459" y="221837"/>
                    <a:pt x="251555" y="238316"/>
                    <a:pt x="283464" y="238316"/>
                  </a:cubicBezTo>
                  <a:cubicBezTo>
                    <a:pt x="315373" y="238316"/>
                    <a:pt x="325469" y="221837"/>
                    <a:pt x="325469" y="192024"/>
                  </a:cubicBezTo>
                  <a:close/>
                  <a:moveTo>
                    <a:pt x="170974" y="148114"/>
                  </a:moveTo>
                  <a:lnTo>
                    <a:pt x="147161" y="148114"/>
                  </a:lnTo>
                  <a:lnTo>
                    <a:pt x="147161" y="236030"/>
                  </a:lnTo>
                  <a:lnTo>
                    <a:pt x="167068" y="236030"/>
                  </a:lnTo>
                  <a:lnTo>
                    <a:pt x="167068" y="208026"/>
                  </a:lnTo>
                  <a:cubicBezTo>
                    <a:pt x="167068" y="198501"/>
                    <a:pt x="166307" y="183642"/>
                    <a:pt x="165830" y="174308"/>
                  </a:cubicBezTo>
                  <a:cubicBezTo>
                    <a:pt x="169135" y="181737"/>
                    <a:pt x="172955" y="188938"/>
                    <a:pt x="177260" y="195834"/>
                  </a:cubicBezTo>
                  <a:lnTo>
                    <a:pt x="202406" y="236030"/>
                  </a:lnTo>
                  <a:lnTo>
                    <a:pt x="225743" y="236030"/>
                  </a:lnTo>
                  <a:lnTo>
                    <a:pt x="225743" y="148114"/>
                  </a:lnTo>
                  <a:lnTo>
                    <a:pt x="206216" y="148114"/>
                  </a:lnTo>
                  <a:lnTo>
                    <a:pt x="206216" y="175831"/>
                  </a:lnTo>
                  <a:cubicBezTo>
                    <a:pt x="206216" y="185356"/>
                    <a:pt x="206883" y="200597"/>
                    <a:pt x="207550" y="209931"/>
                  </a:cubicBezTo>
                  <a:lnTo>
                    <a:pt x="206978" y="209931"/>
                  </a:lnTo>
                  <a:cubicBezTo>
                    <a:pt x="203648" y="202274"/>
                    <a:pt x="199732" y="194886"/>
                    <a:pt x="195263" y="187833"/>
                  </a:cubicBezTo>
                  <a:lnTo>
                    <a:pt x="170974" y="148114"/>
                  </a:lnTo>
                  <a:close/>
                  <a:moveTo>
                    <a:pt x="72390" y="148114"/>
                  </a:moveTo>
                  <a:lnTo>
                    <a:pt x="48482" y="148114"/>
                  </a:lnTo>
                  <a:lnTo>
                    <a:pt x="48482" y="236030"/>
                  </a:lnTo>
                  <a:lnTo>
                    <a:pt x="68294" y="236030"/>
                  </a:lnTo>
                  <a:lnTo>
                    <a:pt x="68294" y="208026"/>
                  </a:lnTo>
                  <a:cubicBezTo>
                    <a:pt x="68294" y="198501"/>
                    <a:pt x="67532" y="183642"/>
                    <a:pt x="66961" y="174308"/>
                  </a:cubicBezTo>
                  <a:cubicBezTo>
                    <a:pt x="70253" y="181747"/>
                    <a:pt x="74073" y="188940"/>
                    <a:pt x="78391" y="195834"/>
                  </a:cubicBezTo>
                  <a:lnTo>
                    <a:pt x="103537" y="236030"/>
                  </a:lnTo>
                  <a:lnTo>
                    <a:pt x="126873" y="236030"/>
                  </a:lnTo>
                  <a:lnTo>
                    <a:pt x="126873" y="148114"/>
                  </a:lnTo>
                  <a:lnTo>
                    <a:pt x="107537" y="148114"/>
                  </a:lnTo>
                  <a:lnTo>
                    <a:pt x="107537" y="175831"/>
                  </a:lnTo>
                  <a:cubicBezTo>
                    <a:pt x="107537" y="185356"/>
                    <a:pt x="108204" y="200597"/>
                    <a:pt x="108871" y="209931"/>
                  </a:cubicBezTo>
                  <a:lnTo>
                    <a:pt x="108490" y="209931"/>
                  </a:lnTo>
                  <a:cubicBezTo>
                    <a:pt x="105160" y="202274"/>
                    <a:pt x="101243" y="194886"/>
                    <a:pt x="96774" y="187833"/>
                  </a:cubicBezTo>
                  <a:lnTo>
                    <a:pt x="72390" y="148114"/>
                  </a:lnTo>
                  <a:close/>
                  <a:moveTo>
                    <a:pt x="28766" y="148114"/>
                  </a:moveTo>
                  <a:lnTo>
                    <a:pt x="7144" y="148114"/>
                  </a:lnTo>
                  <a:lnTo>
                    <a:pt x="7144" y="236125"/>
                  </a:lnTo>
                  <a:lnTo>
                    <a:pt x="28766" y="236125"/>
                  </a:lnTo>
                  <a:lnTo>
                    <a:pt x="28766" y="148114"/>
                  </a:lnTo>
                  <a:close/>
                  <a:moveTo>
                    <a:pt x="1481900" y="116015"/>
                  </a:moveTo>
                  <a:lnTo>
                    <a:pt x="1497521" y="116015"/>
                  </a:lnTo>
                  <a:lnTo>
                    <a:pt x="1514951" y="76200"/>
                  </a:lnTo>
                  <a:lnTo>
                    <a:pt x="1491234" y="76200"/>
                  </a:lnTo>
                  <a:lnTo>
                    <a:pt x="1481900" y="116015"/>
                  </a:lnTo>
                  <a:close/>
                  <a:moveTo>
                    <a:pt x="1433798" y="82772"/>
                  </a:moveTo>
                  <a:cubicBezTo>
                    <a:pt x="1424416" y="82610"/>
                    <a:pt x="1415072" y="81558"/>
                    <a:pt x="1405890" y="79629"/>
                  </a:cubicBezTo>
                  <a:lnTo>
                    <a:pt x="1405890" y="95822"/>
                  </a:lnTo>
                  <a:cubicBezTo>
                    <a:pt x="1415206" y="98352"/>
                    <a:pt x="1424807" y="99665"/>
                    <a:pt x="1434465" y="99727"/>
                  </a:cubicBezTo>
                  <a:cubicBezTo>
                    <a:pt x="1459897" y="99727"/>
                    <a:pt x="1474470" y="88868"/>
                    <a:pt x="1474470" y="70485"/>
                  </a:cubicBezTo>
                  <a:cubicBezTo>
                    <a:pt x="1474470" y="46863"/>
                    <a:pt x="1458659" y="43244"/>
                    <a:pt x="1442561" y="42482"/>
                  </a:cubicBezTo>
                  <a:cubicBezTo>
                    <a:pt x="1431798" y="42482"/>
                    <a:pt x="1425416" y="41720"/>
                    <a:pt x="1425416" y="32957"/>
                  </a:cubicBezTo>
                  <a:cubicBezTo>
                    <a:pt x="1425416" y="26194"/>
                    <a:pt x="1431131" y="23432"/>
                    <a:pt x="1443419" y="23432"/>
                  </a:cubicBezTo>
                  <a:cubicBezTo>
                    <a:pt x="1451220" y="23484"/>
                    <a:pt x="1459002" y="24249"/>
                    <a:pt x="1466660" y="25717"/>
                  </a:cubicBezTo>
                  <a:lnTo>
                    <a:pt x="1466660" y="10382"/>
                  </a:lnTo>
                  <a:cubicBezTo>
                    <a:pt x="1458497" y="8310"/>
                    <a:pt x="1450124" y="7223"/>
                    <a:pt x="1441704" y="7144"/>
                  </a:cubicBezTo>
                  <a:cubicBezTo>
                    <a:pt x="1417606" y="7144"/>
                    <a:pt x="1403604" y="16669"/>
                    <a:pt x="1403604" y="34957"/>
                  </a:cubicBezTo>
                  <a:cubicBezTo>
                    <a:pt x="1403604" y="57817"/>
                    <a:pt x="1418939" y="61055"/>
                    <a:pt x="1435132" y="61817"/>
                  </a:cubicBezTo>
                  <a:cubicBezTo>
                    <a:pt x="1446181" y="62484"/>
                    <a:pt x="1452563" y="63246"/>
                    <a:pt x="1452563" y="72104"/>
                  </a:cubicBezTo>
                  <a:cubicBezTo>
                    <a:pt x="1452563" y="78867"/>
                    <a:pt x="1447895" y="82868"/>
                    <a:pt x="1433513" y="82868"/>
                  </a:cubicBezTo>
                  <a:lnTo>
                    <a:pt x="1433798" y="82772"/>
                  </a:lnTo>
                  <a:close/>
                  <a:moveTo>
                    <a:pt x="1352264" y="82868"/>
                  </a:moveTo>
                  <a:cubicBezTo>
                    <a:pt x="1342882" y="82708"/>
                    <a:pt x="1333538" y="81656"/>
                    <a:pt x="1324356" y="79724"/>
                  </a:cubicBezTo>
                  <a:lnTo>
                    <a:pt x="1324356" y="95917"/>
                  </a:lnTo>
                  <a:cubicBezTo>
                    <a:pt x="1333672" y="98449"/>
                    <a:pt x="1343273" y="99762"/>
                    <a:pt x="1352931" y="99822"/>
                  </a:cubicBezTo>
                  <a:cubicBezTo>
                    <a:pt x="1378363" y="99822"/>
                    <a:pt x="1392841" y="88964"/>
                    <a:pt x="1392841" y="70580"/>
                  </a:cubicBezTo>
                  <a:cubicBezTo>
                    <a:pt x="1392841" y="46958"/>
                    <a:pt x="1377029" y="43339"/>
                    <a:pt x="1360932" y="42577"/>
                  </a:cubicBezTo>
                  <a:cubicBezTo>
                    <a:pt x="1350169" y="42577"/>
                    <a:pt x="1343787" y="41815"/>
                    <a:pt x="1343787" y="33052"/>
                  </a:cubicBezTo>
                  <a:cubicBezTo>
                    <a:pt x="1343787" y="26289"/>
                    <a:pt x="1349502" y="23527"/>
                    <a:pt x="1361789" y="23527"/>
                  </a:cubicBezTo>
                  <a:cubicBezTo>
                    <a:pt x="1369590" y="23579"/>
                    <a:pt x="1377372" y="24344"/>
                    <a:pt x="1385030" y="25813"/>
                  </a:cubicBezTo>
                  <a:lnTo>
                    <a:pt x="1385030" y="10382"/>
                  </a:lnTo>
                  <a:cubicBezTo>
                    <a:pt x="1376867" y="8313"/>
                    <a:pt x="1368495" y="7226"/>
                    <a:pt x="1360075" y="7144"/>
                  </a:cubicBezTo>
                  <a:cubicBezTo>
                    <a:pt x="1335977" y="7144"/>
                    <a:pt x="1321975" y="16669"/>
                    <a:pt x="1321975" y="34957"/>
                  </a:cubicBezTo>
                  <a:cubicBezTo>
                    <a:pt x="1321975" y="57817"/>
                    <a:pt x="1337310" y="61055"/>
                    <a:pt x="1353503" y="61817"/>
                  </a:cubicBezTo>
                  <a:cubicBezTo>
                    <a:pt x="1364552" y="62484"/>
                    <a:pt x="1370933" y="63246"/>
                    <a:pt x="1370933" y="72104"/>
                  </a:cubicBezTo>
                  <a:cubicBezTo>
                    <a:pt x="1370933" y="78867"/>
                    <a:pt x="1366266" y="82868"/>
                    <a:pt x="1351883" y="82868"/>
                  </a:cubicBezTo>
                  <a:lnTo>
                    <a:pt x="1352264" y="82868"/>
                  </a:lnTo>
                  <a:close/>
                  <a:moveTo>
                    <a:pt x="1311212" y="81820"/>
                  </a:moveTo>
                  <a:lnTo>
                    <a:pt x="1271111" y="81820"/>
                  </a:lnTo>
                  <a:lnTo>
                    <a:pt x="1271111" y="60484"/>
                  </a:lnTo>
                  <a:lnTo>
                    <a:pt x="1304544" y="60484"/>
                  </a:lnTo>
                  <a:lnTo>
                    <a:pt x="1304544" y="44768"/>
                  </a:lnTo>
                  <a:lnTo>
                    <a:pt x="1271111" y="44768"/>
                  </a:lnTo>
                  <a:lnTo>
                    <a:pt x="1271111" y="25146"/>
                  </a:lnTo>
                  <a:lnTo>
                    <a:pt x="1310450" y="25146"/>
                  </a:lnTo>
                  <a:lnTo>
                    <a:pt x="1310450" y="9430"/>
                  </a:lnTo>
                  <a:lnTo>
                    <a:pt x="1249966" y="9430"/>
                  </a:lnTo>
                  <a:lnTo>
                    <a:pt x="1249966" y="97441"/>
                  </a:lnTo>
                  <a:lnTo>
                    <a:pt x="1311212" y="97441"/>
                  </a:lnTo>
                  <a:lnTo>
                    <a:pt x="1311212" y="81820"/>
                  </a:lnTo>
                  <a:close/>
                  <a:moveTo>
                    <a:pt x="1175861" y="9430"/>
                  </a:moveTo>
                  <a:lnTo>
                    <a:pt x="1151954" y="9430"/>
                  </a:lnTo>
                  <a:lnTo>
                    <a:pt x="1151954" y="97441"/>
                  </a:lnTo>
                  <a:lnTo>
                    <a:pt x="1171861" y="97441"/>
                  </a:lnTo>
                  <a:lnTo>
                    <a:pt x="1171861" y="69437"/>
                  </a:lnTo>
                  <a:cubicBezTo>
                    <a:pt x="1171861" y="59912"/>
                    <a:pt x="1171099" y="45053"/>
                    <a:pt x="1170527" y="35719"/>
                  </a:cubicBezTo>
                  <a:cubicBezTo>
                    <a:pt x="1173823" y="43156"/>
                    <a:pt x="1177643" y="50350"/>
                    <a:pt x="1181957" y="57245"/>
                  </a:cubicBezTo>
                  <a:lnTo>
                    <a:pt x="1207103" y="97441"/>
                  </a:lnTo>
                  <a:lnTo>
                    <a:pt x="1230440" y="97441"/>
                  </a:lnTo>
                  <a:lnTo>
                    <a:pt x="1230440" y="9430"/>
                  </a:lnTo>
                  <a:lnTo>
                    <a:pt x="1210723" y="9430"/>
                  </a:lnTo>
                  <a:lnTo>
                    <a:pt x="1210723" y="37243"/>
                  </a:lnTo>
                  <a:cubicBezTo>
                    <a:pt x="1210723" y="46768"/>
                    <a:pt x="1211390" y="62008"/>
                    <a:pt x="1212056" y="71342"/>
                  </a:cubicBezTo>
                  <a:lnTo>
                    <a:pt x="1211485" y="71342"/>
                  </a:lnTo>
                  <a:cubicBezTo>
                    <a:pt x="1208161" y="63682"/>
                    <a:pt x="1204246" y="56295"/>
                    <a:pt x="1199769" y="49244"/>
                  </a:cubicBezTo>
                  <a:lnTo>
                    <a:pt x="1175861" y="9430"/>
                  </a:lnTo>
                  <a:close/>
                  <a:moveTo>
                    <a:pt x="1132332" y="9430"/>
                  </a:moveTo>
                  <a:lnTo>
                    <a:pt x="1110615" y="9430"/>
                  </a:lnTo>
                  <a:lnTo>
                    <a:pt x="1110615" y="97441"/>
                  </a:lnTo>
                  <a:lnTo>
                    <a:pt x="1132332" y="97441"/>
                  </a:lnTo>
                  <a:lnTo>
                    <a:pt x="1132332" y="9430"/>
                  </a:lnTo>
                  <a:close/>
                  <a:moveTo>
                    <a:pt x="1056132" y="82772"/>
                  </a:moveTo>
                  <a:cubicBezTo>
                    <a:pt x="1046750" y="82610"/>
                    <a:pt x="1037406" y="81558"/>
                    <a:pt x="1028224" y="79629"/>
                  </a:cubicBezTo>
                  <a:lnTo>
                    <a:pt x="1028224" y="95822"/>
                  </a:lnTo>
                  <a:cubicBezTo>
                    <a:pt x="1037539" y="98350"/>
                    <a:pt x="1047140" y="99663"/>
                    <a:pt x="1056799" y="99727"/>
                  </a:cubicBezTo>
                  <a:cubicBezTo>
                    <a:pt x="1082231" y="99727"/>
                    <a:pt x="1096709" y="88868"/>
                    <a:pt x="1096709" y="70485"/>
                  </a:cubicBezTo>
                  <a:cubicBezTo>
                    <a:pt x="1096709" y="46863"/>
                    <a:pt x="1080897" y="43244"/>
                    <a:pt x="1064800" y="42482"/>
                  </a:cubicBezTo>
                  <a:cubicBezTo>
                    <a:pt x="1054037" y="42482"/>
                    <a:pt x="1047655" y="41720"/>
                    <a:pt x="1047655" y="32957"/>
                  </a:cubicBezTo>
                  <a:cubicBezTo>
                    <a:pt x="1047655" y="26194"/>
                    <a:pt x="1053370" y="23432"/>
                    <a:pt x="1065752" y="23432"/>
                  </a:cubicBezTo>
                  <a:cubicBezTo>
                    <a:pt x="1073553" y="23483"/>
                    <a:pt x="1081335" y="24248"/>
                    <a:pt x="1088993" y="25717"/>
                  </a:cubicBezTo>
                  <a:lnTo>
                    <a:pt x="1088993" y="10382"/>
                  </a:lnTo>
                  <a:cubicBezTo>
                    <a:pt x="1080830" y="8310"/>
                    <a:pt x="1072458" y="7223"/>
                    <a:pt x="1064038" y="7144"/>
                  </a:cubicBezTo>
                  <a:cubicBezTo>
                    <a:pt x="1039940" y="7144"/>
                    <a:pt x="1025938" y="16669"/>
                    <a:pt x="1025938" y="34957"/>
                  </a:cubicBezTo>
                  <a:cubicBezTo>
                    <a:pt x="1025938" y="57817"/>
                    <a:pt x="1041273" y="61055"/>
                    <a:pt x="1057466" y="61817"/>
                  </a:cubicBezTo>
                  <a:cubicBezTo>
                    <a:pt x="1068515" y="62484"/>
                    <a:pt x="1074801" y="63246"/>
                    <a:pt x="1074801" y="72104"/>
                  </a:cubicBezTo>
                  <a:cubicBezTo>
                    <a:pt x="1074801" y="78867"/>
                    <a:pt x="1070134" y="82868"/>
                    <a:pt x="1055751" y="82868"/>
                  </a:cubicBezTo>
                  <a:lnTo>
                    <a:pt x="1056132" y="82772"/>
                  </a:lnTo>
                  <a:close/>
                  <a:moveTo>
                    <a:pt x="973455" y="99917"/>
                  </a:moveTo>
                  <a:cubicBezTo>
                    <a:pt x="984390" y="100929"/>
                    <a:pt x="995277" y="97496"/>
                    <a:pt x="1003649" y="90392"/>
                  </a:cubicBezTo>
                  <a:cubicBezTo>
                    <a:pt x="1009259" y="84015"/>
                    <a:pt x="1011984" y="75605"/>
                    <a:pt x="1011174" y="67151"/>
                  </a:cubicBezTo>
                  <a:lnTo>
                    <a:pt x="1011174" y="9430"/>
                  </a:lnTo>
                  <a:lnTo>
                    <a:pt x="989648" y="9430"/>
                  </a:lnTo>
                  <a:lnTo>
                    <a:pt x="989648" y="69818"/>
                  </a:lnTo>
                  <a:cubicBezTo>
                    <a:pt x="989743" y="73276"/>
                    <a:pt x="988600" y="76657"/>
                    <a:pt x="986409" y="79343"/>
                  </a:cubicBezTo>
                  <a:cubicBezTo>
                    <a:pt x="978589" y="84535"/>
                    <a:pt x="968416" y="84535"/>
                    <a:pt x="960596" y="79343"/>
                  </a:cubicBezTo>
                  <a:cubicBezTo>
                    <a:pt x="958463" y="76636"/>
                    <a:pt x="957348" y="73264"/>
                    <a:pt x="957453" y="69818"/>
                  </a:cubicBezTo>
                  <a:lnTo>
                    <a:pt x="957453" y="9430"/>
                  </a:lnTo>
                  <a:lnTo>
                    <a:pt x="936212" y="9430"/>
                  </a:lnTo>
                  <a:lnTo>
                    <a:pt x="936212" y="67437"/>
                  </a:lnTo>
                  <a:cubicBezTo>
                    <a:pt x="935469" y="75883"/>
                    <a:pt x="938184" y="84268"/>
                    <a:pt x="943737" y="90678"/>
                  </a:cubicBezTo>
                  <a:cubicBezTo>
                    <a:pt x="952090" y="97747"/>
                    <a:pt x="962930" y="101177"/>
                    <a:pt x="973836" y="100203"/>
                  </a:cubicBezTo>
                  <a:lnTo>
                    <a:pt x="973455" y="99917"/>
                  </a:lnTo>
                  <a:close/>
                  <a:moveTo>
                    <a:pt x="890302" y="97917"/>
                  </a:moveTo>
                  <a:cubicBezTo>
                    <a:pt x="899770" y="99155"/>
                    <a:pt x="909352" y="96884"/>
                    <a:pt x="917258" y="91535"/>
                  </a:cubicBezTo>
                  <a:cubicBezTo>
                    <a:pt x="922058" y="86823"/>
                    <a:pt x="924563" y="80247"/>
                    <a:pt x="924116" y="73533"/>
                  </a:cubicBezTo>
                  <a:cubicBezTo>
                    <a:pt x="924220" y="64185"/>
                    <a:pt x="918639" y="55709"/>
                    <a:pt x="910019" y="52102"/>
                  </a:cubicBezTo>
                  <a:cubicBezTo>
                    <a:pt x="917553" y="48891"/>
                    <a:pt x="922201" y="41220"/>
                    <a:pt x="921544" y="33052"/>
                  </a:cubicBezTo>
                  <a:cubicBezTo>
                    <a:pt x="921839" y="27313"/>
                    <a:pt x="919772" y="21704"/>
                    <a:pt x="915829" y="17526"/>
                  </a:cubicBezTo>
                  <a:cubicBezTo>
                    <a:pt x="910114" y="11716"/>
                    <a:pt x="900494" y="10287"/>
                    <a:pt x="887254" y="10287"/>
                  </a:cubicBezTo>
                  <a:lnTo>
                    <a:pt x="852964" y="10287"/>
                  </a:lnTo>
                  <a:lnTo>
                    <a:pt x="852964" y="98298"/>
                  </a:lnTo>
                  <a:lnTo>
                    <a:pt x="890302" y="97917"/>
                  </a:lnTo>
                  <a:close/>
                  <a:moveTo>
                    <a:pt x="874109" y="45720"/>
                  </a:moveTo>
                  <a:lnTo>
                    <a:pt x="874109" y="24384"/>
                  </a:lnTo>
                  <a:lnTo>
                    <a:pt x="887635" y="24384"/>
                  </a:lnTo>
                  <a:cubicBezTo>
                    <a:pt x="892302" y="24384"/>
                    <a:pt x="895255" y="24384"/>
                    <a:pt x="897160" y="26765"/>
                  </a:cubicBezTo>
                  <a:cubicBezTo>
                    <a:pt x="898931" y="29042"/>
                    <a:pt x="899817" y="31890"/>
                    <a:pt x="899636" y="34766"/>
                  </a:cubicBezTo>
                  <a:cubicBezTo>
                    <a:pt x="899798" y="37703"/>
                    <a:pt x="898922" y="40605"/>
                    <a:pt x="897160" y="42958"/>
                  </a:cubicBezTo>
                  <a:cubicBezTo>
                    <a:pt x="895064" y="45053"/>
                    <a:pt x="892112" y="45339"/>
                    <a:pt x="887635" y="45339"/>
                  </a:cubicBezTo>
                  <a:lnTo>
                    <a:pt x="874109" y="45720"/>
                  </a:lnTo>
                  <a:close/>
                  <a:moveTo>
                    <a:pt x="874109" y="83058"/>
                  </a:moveTo>
                  <a:lnTo>
                    <a:pt x="874109" y="60008"/>
                  </a:lnTo>
                  <a:lnTo>
                    <a:pt x="889540" y="60008"/>
                  </a:lnTo>
                  <a:cubicBezTo>
                    <a:pt x="893131" y="59471"/>
                    <a:pt x="896788" y="60360"/>
                    <a:pt x="899732" y="62484"/>
                  </a:cubicBezTo>
                  <a:cubicBezTo>
                    <a:pt x="901617" y="65037"/>
                    <a:pt x="902494" y="68189"/>
                    <a:pt x="902208" y="71342"/>
                  </a:cubicBezTo>
                  <a:cubicBezTo>
                    <a:pt x="902475" y="74438"/>
                    <a:pt x="901589" y="77522"/>
                    <a:pt x="899732" y="80010"/>
                  </a:cubicBezTo>
                  <a:cubicBezTo>
                    <a:pt x="896798" y="82158"/>
                    <a:pt x="893140" y="83081"/>
                    <a:pt x="889540" y="82582"/>
                  </a:cubicBezTo>
                  <a:lnTo>
                    <a:pt x="874109" y="83058"/>
                  </a:lnTo>
                  <a:close/>
                  <a:moveTo>
                    <a:pt x="772382" y="97441"/>
                  </a:moveTo>
                  <a:lnTo>
                    <a:pt x="772382" y="60484"/>
                  </a:lnTo>
                  <a:lnTo>
                    <a:pt x="805339" y="60484"/>
                  </a:lnTo>
                  <a:lnTo>
                    <a:pt x="805339" y="44768"/>
                  </a:lnTo>
                  <a:lnTo>
                    <a:pt x="772382" y="44768"/>
                  </a:lnTo>
                  <a:lnTo>
                    <a:pt x="772382" y="25146"/>
                  </a:lnTo>
                  <a:lnTo>
                    <a:pt x="812006" y="25146"/>
                  </a:lnTo>
                  <a:lnTo>
                    <a:pt x="812006" y="9430"/>
                  </a:lnTo>
                  <a:lnTo>
                    <a:pt x="750761" y="9430"/>
                  </a:lnTo>
                  <a:lnTo>
                    <a:pt x="750761" y="97441"/>
                  </a:lnTo>
                  <a:lnTo>
                    <a:pt x="772382" y="97441"/>
                  </a:lnTo>
                  <a:close/>
                  <a:moveTo>
                    <a:pt x="674275" y="53435"/>
                  </a:moveTo>
                  <a:cubicBezTo>
                    <a:pt x="674275" y="29432"/>
                    <a:pt x="679704" y="22860"/>
                    <a:pt x="693325" y="22860"/>
                  </a:cubicBezTo>
                  <a:cubicBezTo>
                    <a:pt x="706946" y="22860"/>
                    <a:pt x="712375" y="29432"/>
                    <a:pt x="712375" y="53435"/>
                  </a:cubicBezTo>
                  <a:cubicBezTo>
                    <a:pt x="712375" y="77438"/>
                    <a:pt x="706946" y="84106"/>
                    <a:pt x="693325" y="84106"/>
                  </a:cubicBezTo>
                  <a:cubicBezTo>
                    <a:pt x="679704" y="84106"/>
                    <a:pt x="674275" y="77534"/>
                    <a:pt x="674275" y="53435"/>
                  </a:cubicBezTo>
                  <a:close/>
                  <a:moveTo>
                    <a:pt x="735521" y="53435"/>
                  </a:moveTo>
                  <a:cubicBezTo>
                    <a:pt x="735521" y="23622"/>
                    <a:pt x="725233" y="7144"/>
                    <a:pt x="693515" y="7144"/>
                  </a:cubicBezTo>
                  <a:cubicBezTo>
                    <a:pt x="661797" y="7144"/>
                    <a:pt x="651510" y="23622"/>
                    <a:pt x="651510" y="53435"/>
                  </a:cubicBezTo>
                  <a:cubicBezTo>
                    <a:pt x="651510" y="83249"/>
                    <a:pt x="661607" y="99727"/>
                    <a:pt x="693515" y="99727"/>
                  </a:cubicBezTo>
                  <a:cubicBezTo>
                    <a:pt x="725424" y="99727"/>
                    <a:pt x="735521" y="83249"/>
                    <a:pt x="735521" y="53435"/>
                  </a:cubicBezTo>
                  <a:close/>
                  <a:moveTo>
                    <a:pt x="554546" y="9430"/>
                  </a:moveTo>
                  <a:lnTo>
                    <a:pt x="531305" y="9430"/>
                  </a:lnTo>
                  <a:lnTo>
                    <a:pt x="563118" y="66580"/>
                  </a:lnTo>
                  <a:lnTo>
                    <a:pt x="563118" y="97250"/>
                  </a:lnTo>
                  <a:lnTo>
                    <a:pt x="584645" y="97250"/>
                  </a:lnTo>
                  <a:lnTo>
                    <a:pt x="584645" y="66675"/>
                  </a:lnTo>
                  <a:lnTo>
                    <a:pt x="616839" y="9525"/>
                  </a:lnTo>
                  <a:lnTo>
                    <a:pt x="594932" y="9525"/>
                  </a:lnTo>
                  <a:lnTo>
                    <a:pt x="584264" y="30004"/>
                  </a:lnTo>
                  <a:cubicBezTo>
                    <a:pt x="583502" y="31528"/>
                    <a:pt x="575310" y="47530"/>
                    <a:pt x="574739" y="49054"/>
                  </a:cubicBezTo>
                  <a:cubicBezTo>
                    <a:pt x="574167" y="47339"/>
                    <a:pt x="566166" y="31433"/>
                    <a:pt x="565214" y="30004"/>
                  </a:cubicBezTo>
                  <a:lnTo>
                    <a:pt x="554546" y="9430"/>
                  </a:lnTo>
                  <a:close/>
                  <a:moveTo>
                    <a:pt x="490633" y="25146"/>
                  </a:moveTo>
                  <a:cubicBezTo>
                    <a:pt x="496157" y="25146"/>
                    <a:pt x="500158" y="25146"/>
                    <a:pt x="502158" y="27337"/>
                  </a:cubicBezTo>
                  <a:cubicBezTo>
                    <a:pt x="504549" y="30032"/>
                    <a:pt x="505816" y="33547"/>
                    <a:pt x="505682" y="37147"/>
                  </a:cubicBezTo>
                  <a:cubicBezTo>
                    <a:pt x="506006" y="40915"/>
                    <a:pt x="504806" y="44656"/>
                    <a:pt x="502349" y="47530"/>
                  </a:cubicBezTo>
                  <a:cubicBezTo>
                    <a:pt x="500158" y="49721"/>
                    <a:pt x="496348" y="49625"/>
                    <a:pt x="490823" y="49625"/>
                  </a:cubicBezTo>
                  <a:lnTo>
                    <a:pt x="477107" y="49625"/>
                  </a:lnTo>
                  <a:lnTo>
                    <a:pt x="477107" y="25146"/>
                  </a:lnTo>
                  <a:lnTo>
                    <a:pt x="490633" y="25146"/>
                  </a:lnTo>
                  <a:close/>
                  <a:moveTo>
                    <a:pt x="492443" y="9430"/>
                  </a:moveTo>
                  <a:lnTo>
                    <a:pt x="455486" y="9430"/>
                  </a:lnTo>
                  <a:lnTo>
                    <a:pt x="455486" y="97441"/>
                  </a:lnTo>
                  <a:lnTo>
                    <a:pt x="477107" y="97441"/>
                  </a:lnTo>
                  <a:lnTo>
                    <a:pt x="477107" y="65723"/>
                  </a:lnTo>
                  <a:lnTo>
                    <a:pt x="486632" y="65723"/>
                  </a:lnTo>
                  <a:lnTo>
                    <a:pt x="506349" y="97441"/>
                  </a:lnTo>
                  <a:lnTo>
                    <a:pt x="530447" y="97441"/>
                  </a:lnTo>
                  <a:lnTo>
                    <a:pt x="509397" y="64484"/>
                  </a:lnTo>
                  <a:cubicBezTo>
                    <a:pt x="521132" y="60776"/>
                    <a:pt x="528695" y="49401"/>
                    <a:pt x="527590" y="37147"/>
                  </a:cubicBezTo>
                  <a:cubicBezTo>
                    <a:pt x="527942" y="29365"/>
                    <a:pt x="525399" y="21728"/>
                    <a:pt x="520446" y="15716"/>
                  </a:cubicBezTo>
                  <a:cubicBezTo>
                    <a:pt x="514445" y="10001"/>
                    <a:pt x="506063" y="9144"/>
                    <a:pt x="492728" y="9144"/>
                  </a:cubicBezTo>
                  <a:lnTo>
                    <a:pt x="492443" y="9430"/>
                  </a:lnTo>
                  <a:close/>
                  <a:moveTo>
                    <a:pt x="421958" y="24860"/>
                  </a:moveTo>
                  <a:lnTo>
                    <a:pt x="445675" y="24860"/>
                  </a:lnTo>
                  <a:lnTo>
                    <a:pt x="445675" y="9430"/>
                  </a:lnTo>
                  <a:lnTo>
                    <a:pt x="376714" y="9430"/>
                  </a:lnTo>
                  <a:lnTo>
                    <a:pt x="376714" y="25146"/>
                  </a:lnTo>
                  <a:lnTo>
                    <a:pt x="400907" y="25146"/>
                  </a:lnTo>
                  <a:lnTo>
                    <a:pt x="400907" y="97441"/>
                  </a:lnTo>
                  <a:lnTo>
                    <a:pt x="422434" y="97441"/>
                  </a:lnTo>
                  <a:lnTo>
                    <a:pt x="421958" y="24860"/>
                  </a:lnTo>
                  <a:close/>
                  <a:moveTo>
                    <a:pt x="331946" y="82010"/>
                  </a:moveTo>
                  <a:cubicBezTo>
                    <a:pt x="322565" y="81849"/>
                    <a:pt x="313220" y="80797"/>
                    <a:pt x="304038" y="78867"/>
                  </a:cubicBezTo>
                  <a:lnTo>
                    <a:pt x="304038" y="95059"/>
                  </a:lnTo>
                  <a:cubicBezTo>
                    <a:pt x="313354" y="97590"/>
                    <a:pt x="322959" y="98903"/>
                    <a:pt x="332613" y="98965"/>
                  </a:cubicBezTo>
                  <a:cubicBezTo>
                    <a:pt x="358045" y="98965"/>
                    <a:pt x="372618" y="88106"/>
                    <a:pt x="372618" y="69723"/>
                  </a:cubicBezTo>
                  <a:cubicBezTo>
                    <a:pt x="372618" y="46101"/>
                    <a:pt x="356807" y="42482"/>
                    <a:pt x="340709" y="41720"/>
                  </a:cubicBezTo>
                  <a:cubicBezTo>
                    <a:pt x="329946" y="41720"/>
                    <a:pt x="323564" y="40958"/>
                    <a:pt x="323564" y="32195"/>
                  </a:cubicBezTo>
                  <a:cubicBezTo>
                    <a:pt x="323564" y="25432"/>
                    <a:pt x="329279" y="22670"/>
                    <a:pt x="341566" y="22670"/>
                  </a:cubicBezTo>
                  <a:cubicBezTo>
                    <a:pt x="349367" y="22721"/>
                    <a:pt x="357147" y="23486"/>
                    <a:pt x="364808" y="24955"/>
                  </a:cubicBezTo>
                  <a:lnTo>
                    <a:pt x="364808" y="10382"/>
                  </a:lnTo>
                  <a:cubicBezTo>
                    <a:pt x="356648" y="8311"/>
                    <a:pt x="348270" y="7224"/>
                    <a:pt x="339852" y="7144"/>
                  </a:cubicBezTo>
                  <a:cubicBezTo>
                    <a:pt x="315754" y="7144"/>
                    <a:pt x="301752" y="16669"/>
                    <a:pt x="301752" y="34957"/>
                  </a:cubicBezTo>
                  <a:cubicBezTo>
                    <a:pt x="301752" y="57817"/>
                    <a:pt x="317087" y="61055"/>
                    <a:pt x="333280" y="61817"/>
                  </a:cubicBezTo>
                  <a:cubicBezTo>
                    <a:pt x="344329" y="62484"/>
                    <a:pt x="350615" y="63246"/>
                    <a:pt x="350615" y="72104"/>
                  </a:cubicBezTo>
                  <a:cubicBezTo>
                    <a:pt x="350615" y="78867"/>
                    <a:pt x="345948" y="82868"/>
                    <a:pt x="331565" y="82868"/>
                  </a:cubicBezTo>
                  <a:lnTo>
                    <a:pt x="331946" y="82010"/>
                  </a:lnTo>
                  <a:close/>
                  <a:moveTo>
                    <a:pt x="285083" y="9525"/>
                  </a:moveTo>
                  <a:lnTo>
                    <a:pt x="263747" y="9525"/>
                  </a:lnTo>
                  <a:lnTo>
                    <a:pt x="263747" y="97536"/>
                  </a:lnTo>
                  <a:lnTo>
                    <a:pt x="285369" y="97536"/>
                  </a:lnTo>
                  <a:lnTo>
                    <a:pt x="285083" y="9525"/>
                  </a:lnTo>
                  <a:close/>
                  <a:moveTo>
                    <a:pt x="188690" y="9525"/>
                  </a:moveTo>
                  <a:lnTo>
                    <a:pt x="165164" y="9525"/>
                  </a:lnTo>
                  <a:lnTo>
                    <a:pt x="165164" y="97536"/>
                  </a:lnTo>
                  <a:lnTo>
                    <a:pt x="184976" y="97536"/>
                  </a:lnTo>
                  <a:lnTo>
                    <a:pt x="184976" y="69437"/>
                  </a:lnTo>
                  <a:cubicBezTo>
                    <a:pt x="184976" y="59912"/>
                    <a:pt x="184214" y="45053"/>
                    <a:pt x="183642" y="35719"/>
                  </a:cubicBezTo>
                  <a:cubicBezTo>
                    <a:pt x="186937" y="43156"/>
                    <a:pt x="190756" y="50350"/>
                    <a:pt x="195072" y="57245"/>
                  </a:cubicBezTo>
                  <a:lnTo>
                    <a:pt x="220218" y="97441"/>
                  </a:lnTo>
                  <a:lnTo>
                    <a:pt x="243554" y="97441"/>
                  </a:lnTo>
                  <a:lnTo>
                    <a:pt x="243554" y="9430"/>
                  </a:lnTo>
                  <a:lnTo>
                    <a:pt x="224218" y="9430"/>
                  </a:lnTo>
                  <a:lnTo>
                    <a:pt x="224218" y="37147"/>
                  </a:lnTo>
                  <a:cubicBezTo>
                    <a:pt x="224218" y="46672"/>
                    <a:pt x="224885" y="61913"/>
                    <a:pt x="225552" y="71247"/>
                  </a:cubicBezTo>
                  <a:lnTo>
                    <a:pt x="225076" y="71247"/>
                  </a:lnTo>
                  <a:cubicBezTo>
                    <a:pt x="221740" y="63593"/>
                    <a:pt x="217823" y="56205"/>
                    <a:pt x="213360" y="49149"/>
                  </a:cubicBezTo>
                  <a:lnTo>
                    <a:pt x="188690" y="9525"/>
                  </a:lnTo>
                  <a:close/>
                  <a:moveTo>
                    <a:pt x="145066" y="9525"/>
                  </a:moveTo>
                  <a:lnTo>
                    <a:pt x="123825" y="9525"/>
                  </a:lnTo>
                  <a:lnTo>
                    <a:pt x="123825" y="97536"/>
                  </a:lnTo>
                  <a:lnTo>
                    <a:pt x="145447" y="97536"/>
                  </a:lnTo>
                  <a:lnTo>
                    <a:pt x="145066" y="9525"/>
                  </a:lnTo>
                  <a:close/>
                  <a:moveTo>
                    <a:pt x="82868" y="97536"/>
                  </a:moveTo>
                  <a:lnTo>
                    <a:pt x="103632" y="97536"/>
                  </a:lnTo>
                  <a:lnTo>
                    <a:pt x="103632" y="9430"/>
                  </a:lnTo>
                  <a:lnTo>
                    <a:pt x="76009" y="9430"/>
                  </a:lnTo>
                  <a:cubicBezTo>
                    <a:pt x="73914" y="14288"/>
                    <a:pt x="56959" y="52102"/>
                    <a:pt x="55817" y="55150"/>
                  </a:cubicBezTo>
                  <a:cubicBezTo>
                    <a:pt x="54864" y="52197"/>
                    <a:pt x="37624" y="14288"/>
                    <a:pt x="35719" y="9430"/>
                  </a:cubicBezTo>
                  <a:lnTo>
                    <a:pt x="7144" y="9430"/>
                  </a:lnTo>
                  <a:lnTo>
                    <a:pt x="7144" y="97441"/>
                  </a:lnTo>
                  <a:lnTo>
                    <a:pt x="27337" y="97441"/>
                  </a:lnTo>
                  <a:lnTo>
                    <a:pt x="27337" y="62865"/>
                  </a:lnTo>
                  <a:cubicBezTo>
                    <a:pt x="27337" y="49911"/>
                    <a:pt x="26860" y="42767"/>
                    <a:pt x="25813" y="29147"/>
                  </a:cubicBezTo>
                  <a:cubicBezTo>
                    <a:pt x="28371" y="37873"/>
                    <a:pt x="31554" y="46404"/>
                    <a:pt x="35338" y="54673"/>
                  </a:cubicBezTo>
                  <a:lnTo>
                    <a:pt x="47911" y="81439"/>
                  </a:lnTo>
                  <a:lnTo>
                    <a:pt x="63341" y="81439"/>
                  </a:lnTo>
                  <a:lnTo>
                    <a:pt x="75819" y="54673"/>
                  </a:lnTo>
                  <a:cubicBezTo>
                    <a:pt x="79595" y="46401"/>
                    <a:pt x="82777" y="37870"/>
                    <a:pt x="85344" y="29147"/>
                  </a:cubicBezTo>
                  <a:cubicBezTo>
                    <a:pt x="84296" y="42767"/>
                    <a:pt x="83630" y="49911"/>
                    <a:pt x="83630" y="62865"/>
                  </a:cubicBezTo>
                  <a:lnTo>
                    <a:pt x="82868" y="9753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/>
            </a:p>
          </p:txBody>
        </p:sp>
      </p:grpSp>
    </p:spTree>
    <p:extLst>
      <p:ext uri="{BB962C8B-B14F-4D97-AF65-F5344CB8AC3E}">
        <p14:creationId xmlns:p14="http://schemas.microsoft.com/office/powerpoint/2010/main" val="1155955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4C27F1D-4D58-46A3-A2E7-2596AED1E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525" y="2674938"/>
            <a:ext cx="10972800" cy="1143000"/>
          </a:xfrm>
        </p:spPr>
        <p:txBody>
          <a:bodyPr/>
          <a:lstStyle/>
          <a:p>
            <a:r>
              <a:rPr lang="en-US" sz="7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Future Research:</a:t>
            </a:r>
            <a:endParaRPr lang="en-NZ" sz="7200" dirty="0"/>
          </a:p>
        </p:txBody>
      </p:sp>
    </p:spTree>
    <p:extLst>
      <p:ext uri="{BB962C8B-B14F-4D97-AF65-F5344CB8AC3E}">
        <p14:creationId xmlns:p14="http://schemas.microsoft.com/office/powerpoint/2010/main" val="15037748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480BCF5-D837-4287-899E-C2E14463A5DE}"/>
              </a:ext>
            </a:extLst>
          </p:cNvPr>
          <p:cNvGrpSpPr/>
          <p:nvPr/>
        </p:nvGrpSpPr>
        <p:grpSpPr>
          <a:xfrm>
            <a:off x="91439" y="101600"/>
            <a:ext cx="6323929" cy="1686560"/>
            <a:chOff x="91440" y="101600"/>
            <a:chExt cx="6292066" cy="178816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473BB8C-3F80-4A0F-9458-256CD5CCA20D}"/>
                </a:ext>
              </a:extLst>
            </p:cNvPr>
            <p:cNvSpPr/>
            <p:nvPr/>
          </p:nvSpPr>
          <p:spPr>
            <a:xfrm>
              <a:off x="91440" y="101600"/>
              <a:ext cx="6292066" cy="17881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8E72E08-BA82-744E-A2D4-9EFC07C0EE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25697" y="339148"/>
              <a:ext cx="5420352" cy="1239538"/>
            </a:xfrm>
            <a:prstGeom prst="rect">
              <a:avLst/>
            </a:prstGeom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297FB895-101E-2B49-8054-6BE01C3625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0368" y="1955898"/>
            <a:ext cx="2225001" cy="1200329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5FE8C38F-A2E1-5B48-B3FE-EA7D9D989B40}"/>
              </a:ext>
            </a:extLst>
          </p:cNvPr>
          <p:cNvSpPr/>
          <p:nvPr/>
        </p:nvSpPr>
        <p:spPr>
          <a:xfrm>
            <a:off x="119020" y="4534301"/>
            <a:ext cx="67288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224"/>
              </a:spcBef>
            </a:pPr>
            <a:r>
              <a:rPr lang="en-US" sz="2400" b="1" u="sng" dirty="0"/>
              <a:t>Aim: </a:t>
            </a:r>
          </a:p>
          <a:p>
            <a:pPr algn="just"/>
            <a:r>
              <a:rPr lang="en-US" sz="2400" b="1" dirty="0"/>
              <a:t>Understanding the breathing of the volcanic region </a:t>
            </a:r>
          </a:p>
          <a:p>
            <a:pPr algn="just"/>
            <a:r>
              <a:rPr lang="en-US" dirty="0"/>
              <a:t>measuring natural gas flux through the TVZ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F6ED4D-8D18-A344-8249-C5FE6AE3F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841" y="2134415"/>
            <a:ext cx="2152052" cy="955632"/>
          </a:xfrm>
          <a:noFill/>
        </p:spPr>
        <p:txBody>
          <a:bodyPr>
            <a:normAutofit/>
          </a:bodyPr>
          <a:lstStyle/>
          <a:p>
            <a:r>
              <a:rPr lang="en-US" sz="1800" b="0" dirty="0"/>
              <a:t>3 years program started in June</a:t>
            </a:r>
            <a:endParaRPr lang="en-NZ" sz="1800" b="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A5F7B67-27DF-4C46-9749-A36B0F351C89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7020560" y="340957"/>
            <a:ext cx="4779312" cy="6080163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26B85FE2-11FD-478E-98F3-E7689DDA5D05}"/>
              </a:ext>
            </a:extLst>
          </p:cNvPr>
          <p:cNvSpPr txBox="1">
            <a:spLocks/>
          </p:cNvSpPr>
          <p:nvPr/>
        </p:nvSpPr>
        <p:spPr bwMode="auto">
          <a:xfrm>
            <a:off x="5563120" y="5890303"/>
            <a:ext cx="1284720" cy="955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NZ" sz="2800" b="1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C9200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C9200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C9200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C9200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C9200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C9200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C9200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C9200"/>
                </a:solidFill>
                <a:latin typeface="Arial" charset="0"/>
              </a:defRPr>
            </a:lvl9pPr>
          </a:lstStyle>
          <a:p>
            <a:r>
              <a:rPr lang="en-US" sz="1800" kern="0" dirty="0"/>
              <a:t>Paper 58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3BF281-FCD2-4C7D-A0CE-6B93105BB9BD}"/>
              </a:ext>
            </a:extLst>
          </p:cNvPr>
          <p:cNvSpPr/>
          <p:nvPr/>
        </p:nvSpPr>
        <p:spPr>
          <a:xfrm>
            <a:off x="284480" y="3516066"/>
            <a:ext cx="64315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NZ" dirty="0"/>
              <a:t>Isabelle Chambefort, Michael Rowe, Agnes Mazot, Tsung Han Jimmy Yang, David </a:t>
            </a:r>
            <a:r>
              <a:rPr lang="en-NZ" dirty="0" err="1"/>
              <a:t>Farsky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7864925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D9734414-E5E0-4AFD-B790-4FE2DEE752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20513" y="177467"/>
            <a:ext cx="4103232" cy="78156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C42F40B-0D3B-4E16-AC39-37EA5CE500A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2537"/>
          <a:stretch/>
        </p:blipFill>
        <p:spPr>
          <a:xfrm>
            <a:off x="488272" y="1757716"/>
            <a:ext cx="8178208" cy="464308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A5E6BF9-1A1C-4D85-A163-2A1217171284}"/>
              </a:ext>
            </a:extLst>
          </p:cNvPr>
          <p:cNvSpPr txBox="1"/>
          <p:nvPr/>
        </p:nvSpPr>
        <p:spPr>
          <a:xfrm>
            <a:off x="8922712" y="1330960"/>
            <a:ext cx="2844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Team:</a:t>
            </a:r>
          </a:p>
          <a:p>
            <a:r>
              <a:rPr lang="en-US" dirty="0"/>
              <a:t>Dr. Isabelle Chambefort</a:t>
            </a:r>
          </a:p>
          <a:p>
            <a:r>
              <a:rPr lang="en-US" dirty="0"/>
              <a:t>Dr. Sarah Milicich</a:t>
            </a:r>
          </a:p>
          <a:p>
            <a:r>
              <a:rPr lang="en-US" dirty="0"/>
              <a:t>Dr. Bruce Mountain</a:t>
            </a:r>
          </a:p>
          <a:p>
            <a:r>
              <a:rPr lang="en-US" dirty="0"/>
              <a:t>Brian Carey</a:t>
            </a:r>
          </a:p>
          <a:p>
            <a:r>
              <a:rPr lang="en-US" dirty="0"/>
              <a:t>+ many more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063F450-9639-4B99-BFA9-D99294CAB8DB}"/>
              </a:ext>
            </a:extLst>
          </p:cNvPr>
          <p:cNvSpPr txBox="1">
            <a:spLocks/>
          </p:cNvSpPr>
          <p:nvPr/>
        </p:nvSpPr>
        <p:spPr bwMode="auto">
          <a:xfrm>
            <a:off x="10907280" y="5756725"/>
            <a:ext cx="1284720" cy="955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NZ" sz="2800" b="1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C9200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C9200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C9200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C9200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C9200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C9200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C9200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C9200"/>
                </a:solidFill>
                <a:latin typeface="Arial" charset="0"/>
              </a:defRPr>
            </a:lvl9pPr>
          </a:lstStyle>
          <a:p>
            <a:r>
              <a:rPr lang="en-US" sz="1800" kern="0" dirty="0"/>
              <a:t>Paper 59</a:t>
            </a:r>
          </a:p>
        </p:txBody>
      </p:sp>
      <p:pic>
        <p:nvPicPr>
          <p:cNvPr id="1027" name="Picture 1" descr="image001">
            <a:extLst>
              <a:ext uri="{FF2B5EF4-FFF2-40B4-BE49-F238E27FC236}">
                <a16:creationId xmlns:a16="http://schemas.microsoft.com/office/drawing/2014/main" id="{0175174B-6AEA-4053-950A-B8C5E6F29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4466" y="279970"/>
            <a:ext cx="5418137" cy="1227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81293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A2754-0E60-45E9-9D8B-C13EEEA2F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Questions:</a:t>
            </a:r>
            <a:endParaRPr lang="en-NZ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BD77E36-15C0-4960-9D30-FCC5EA8ADA50}"/>
              </a:ext>
            </a:extLst>
          </p:cNvPr>
          <p:cNvGrpSpPr/>
          <p:nvPr/>
        </p:nvGrpSpPr>
        <p:grpSpPr>
          <a:xfrm>
            <a:off x="4559396" y="811969"/>
            <a:ext cx="4111489" cy="1712002"/>
            <a:chOff x="609600" y="1561873"/>
            <a:chExt cx="4111489" cy="1712002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1058B4A-0997-44FA-903B-BAA30B16B0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1561873"/>
              <a:ext cx="1300480" cy="1712002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32AC60F-E2C3-483E-96E1-6F88FC718BB5}"/>
                </a:ext>
              </a:extLst>
            </p:cNvPr>
            <p:cNvSpPr txBox="1"/>
            <p:nvPr/>
          </p:nvSpPr>
          <p:spPr>
            <a:xfrm>
              <a:off x="2022914" y="1561873"/>
              <a:ext cx="26981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John Burnell</a:t>
              </a:r>
            </a:p>
            <a:p>
              <a:r>
                <a:rPr lang="en-US" b="1" dirty="0"/>
                <a:t>Energy Futures Leader</a:t>
              </a:r>
              <a:endParaRPr lang="en-NZ" b="1" dirty="0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58C7A1B4-BC75-4C1B-A024-8D0B9B787E67}"/>
              </a:ext>
            </a:extLst>
          </p:cNvPr>
          <p:cNvSpPr txBox="1"/>
          <p:nvPr/>
        </p:nvSpPr>
        <p:spPr>
          <a:xfrm>
            <a:off x="5972710" y="1365154"/>
            <a:ext cx="2883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hlinkClick r:id="rId3"/>
              </a:rPr>
              <a:t>j.burnell@gns.cri,nz</a:t>
            </a:r>
            <a:endParaRPr lang="en-US" dirty="0"/>
          </a:p>
          <a:p>
            <a:endParaRPr lang="en-NZ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5B832BD-3189-4C68-88C7-52ED4D29E9E3}"/>
              </a:ext>
            </a:extLst>
          </p:cNvPr>
          <p:cNvGrpSpPr/>
          <p:nvPr/>
        </p:nvGrpSpPr>
        <p:grpSpPr>
          <a:xfrm>
            <a:off x="609600" y="2927008"/>
            <a:ext cx="3917754" cy="3801785"/>
            <a:chOff x="609600" y="2927008"/>
            <a:chExt cx="3917754" cy="3801785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D4755C9-E308-4EEC-B375-8CC50DC4384C}"/>
                </a:ext>
              </a:extLst>
            </p:cNvPr>
            <p:cNvGrpSpPr/>
            <p:nvPr/>
          </p:nvGrpSpPr>
          <p:grpSpPr>
            <a:xfrm>
              <a:off x="609600" y="2927008"/>
              <a:ext cx="3917754" cy="2907414"/>
              <a:chOff x="6593840" y="1377207"/>
              <a:chExt cx="3917754" cy="2907414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3751AF49-20E8-4E51-9682-9BF2A281CC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754674" y="1774947"/>
                <a:ext cx="1139646" cy="1712002"/>
              </a:xfrm>
              <a:prstGeom prst="rect">
                <a:avLst/>
              </a:prstGeom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CDB3B5B5-55BF-4418-9B36-7A5DE68514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153400" y="1746537"/>
                <a:ext cx="1327972" cy="1768821"/>
              </a:xfrm>
              <a:prstGeom prst="rect">
                <a:avLst/>
              </a:prstGeom>
            </p:spPr>
          </p:pic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446F2B9-26F8-4F7F-BA5B-7BDDF6E9049F}"/>
                  </a:ext>
                </a:extLst>
              </p:cNvPr>
              <p:cNvSpPr txBox="1"/>
              <p:nvPr/>
            </p:nvSpPr>
            <p:spPr>
              <a:xfrm>
                <a:off x="6593840" y="1377207"/>
                <a:ext cx="391775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Business Development Team</a:t>
                </a:r>
                <a:endParaRPr lang="en-NZ" sz="2000" b="1" dirty="0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80F7C21-1A18-407D-8A47-2050415BAAB4}"/>
                  </a:ext>
                </a:extLst>
              </p:cNvPr>
              <p:cNvSpPr txBox="1"/>
              <p:nvPr/>
            </p:nvSpPr>
            <p:spPr>
              <a:xfrm>
                <a:off x="6754674" y="3638290"/>
                <a:ext cx="17068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German Orozco</a:t>
                </a:r>
                <a:endParaRPr lang="en-NZ" dirty="0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7356E02-BBAA-46DC-9C89-FC285C726114}"/>
                  </a:ext>
                </a:extLst>
              </p:cNvPr>
              <p:cNvSpPr txBox="1"/>
              <p:nvPr/>
            </p:nvSpPr>
            <p:spPr>
              <a:xfrm>
                <a:off x="8153400" y="3638289"/>
                <a:ext cx="17068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Angus Howden</a:t>
                </a:r>
                <a:endParaRPr lang="en-NZ" dirty="0"/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A3BBA74-F389-4CD7-B187-28C93F00DD05}"/>
                </a:ext>
              </a:extLst>
            </p:cNvPr>
            <p:cNvSpPr txBox="1"/>
            <p:nvPr/>
          </p:nvSpPr>
          <p:spPr>
            <a:xfrm>
              <a:off x="770434" y="5805463"/>
              <a:ext cx="28833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hlinkClick r:id="rId6"/>
                </a:rPr>
                <a:t>g.orozco@gns.cri,nz</a:t>
              </a:r>
              <a:endParaRPr lang="en-US" dirty="0"/>
            </a:p>
            <a:p>
              <a:r>
                <a:rPr lang="en-US" dirty="0">
                  <a:hlinkClick r:id="rId7"/>
                </a:rPr>
                <a:t>a.howden@gns.cri.nz</a:t>
              </a:r>
              <a:endParaRPr lang="en-US" dirty="0"/>
            </a:p>
            <a:p>
              <a:endParaRPr lang="en-NZ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2F8EB90-432B-4595-B49B-E87AB4515D0F}"/>
              </a:ext>
            </a:extLst>
          </p:cNvPr>
          <p:cNvGrpSpPr/>
          <p:nvPr/>
        </p:nvGrpSpPr>
        <p:grpSpPr>
          <a:xfrm>
            <a:off x="7759164" y="2927008"/>
            <a:ext cx="3917754" cy="3801785"/>
            <a:chOff x="7759164" y="2927008"/>
            <a:chExt cx="3917754" cy="3801785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F51D136-294A-4742-BC54-D4213FE7A01B}"/>
                </a:ext>
              </a:extLst>
            </p:cNvPr>
            <p:cNvGrpSpPr/>
            <p:nvPr/>
          </p:nvGrpSpPr>
          <p:grpSpPr>
            <a:xfrm>
              <a:off x="7759164" y="2927008"/>
              <a:ext cx="3917754" cy="2929681"/>
              <a:chOff x="5882326" y="3365731"/>
              <a:chExt cx="3917754" cy="2929681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450D9F8-427C-4B71-B500-70B8FD15E000}"/>
                  </a:ext>
                </a:extLst>
              </p:cNvPr>
              <p:cNvSpPr txBox="1"/>
              <p:nvPr/>
            </p:nvSpPr>
            <p:spPr>
              <a:xfrm>
                <a:off x="6243733" y="5649081"/>
                <a:ext cx="112094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Dr. Anya </a:t>
                </a:r>
              </a:p>
              <a:p>
                <a:r>
                  <a:rPr lang="en-US" dirty="0"/>
                  <a:t>Seward</a:t>
                </a:r>
              </a:p>
            </p:txBody>
          </p:sp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9BC697BD-7D4F-4531-AA2D-729B2C11880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228762" y="3785740"/>
                <a:ext cx="1150891" cy="1714911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DB6721EC-AC8F-456C-B613-61A47621B2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875229" y="3906642"/>
                <a:ext cx="1068192" cy="1619509"/>
              </a:xfrm>
              <a:prstGeom prst="rect">
                <a:avLst/>
              </a:prstGeom>
            </p:spPr>
          </p:pic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3CB400E-BFE9-437C-AB1D-192BF4C8F1CE}"/>
                  </a:ext>
                </a:extLst>
              </p:cNvPr>
              <p:cNvSpPr txBox="1"/>
              <p:nvPr/>
            </p:nvSpPr>
            <p:spPr>
              <a:xfrm>
                <a:off x="5882326" y="3365731"/>
                <a:ext cx="391775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Geothermal Research Leaders</a:t>
                </a:r>
                <a:endParaRPr lang="en-NZ" sz="2000" b="1" dirty="0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550A6C6-12F4-45CE-AB30-9F7E9A4113EF}"/>
                  </a:ext>
                </a:extLst>
              </p:cNvPr>
              <p:cNvSpPr txBox="1"/>
              <p:nvPr/>
            </p:nvSpPr>
            <p:spPr>
              <a:xfrm>
                <a:off x="7840413" y="5649081"/>
                <a:ext cx="139012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Dr. Isabelle</a:t>
                </a:r>
              </a:p>
              <a:p>
                <a:r>
                  <a:rPr lang="en-US" dirty="0"/>
                  <a:t>Chambefort</a:t>
                </a:r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90B3963-290E-4795-A07C-0B56F8D443C7}"/>
                </a:ext>
              </a:extLst>
            </p:cNvPr>
            <p:cNvSpPr txBox="1"/>
            <p:nvPr/>
          </p:nvSpPr>
          <p:spPr>
            <a:xfrm>
              <a:off x="8110411" y="5805463"/>
              <a:ext cx="28833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hlinkClick r:id="rId10"/>
                </a:rPr>
                <a:t>a.seward@gns.cri,nz</a:t>
              </a:r>
              <a:endParaRPr lang="en-US" dirty="0"/>
            </a:p>
            <a:p>
              <a:r>
                <a:rPr lang="en-US" dirty="0">
                  <a:hlinkClick r:id="rId7"/>
                </a:rPr>
                <a:t>i.chambefort@gns.cri.nz</a:t>
              </a:r>
              <a:endParaRPr lang="en-US" dirty="0"/>
            </a:p>
            <a:p>
              <a:endParaRPr lang="en-NZ" dirty="0"/>
            </a:p>
          </p:txBody>
        </p:sp>
      </p:grpSp>
    </p:spTree>
    <p:extLst>
      <p:ext uri="{BB962C8B-B14F-4D97-AF65-F5344CB8AC3E}">
        <p14:creationId xmlns:p14="http://schemas.microsoft.com/office/powerpoint/2010/main" val="2787956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GNS_Science">
  <a:themeElements>
    <a:clrScheme name="Custom 1">
      <a:dk1>
        <a:srgbClr val="4B4B4B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GNS_Scien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GNS_Scien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NS_Scien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NS_Scien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NS_Scien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NS_Scien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NS_Scien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NS_Scien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NS_Scien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NS_Scien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NS_Scien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NS_Scien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NS_Scien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Deep geothermal research Board meeting June 2019.pptx" id="{EE08208F-1314-5143-B6B6-1F10F971EDD7}" vid="{DF0B0246-F4D8-6C4A-AE23-6E7AD3947FD2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GNS template</Template>
  <TotalTime>94</TotalTime>
  <Words>558</Words>
  <Application>Microsoft Office PowerPoint</Application>
  <PresentationFormat>Widescreen</PresentationFormat>
  <Paragraphs>111</Paragraphs>
  <Slides>15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Arial</vt:lpstr>
      <vt:lpstr>GNS_Science</vt:lpstr>
      <vt:lpstr>GNS Geothermal Science: Present and Future</vt:lpstr>
      <vt:lpstr>PowerPoint Presentation</vt:lpstr>
      <vt:lpstr>PowerPoint Presentation</vt:lpstr>
      <vt:lpstr>PowerPoint Presentation</vt:lpstr>
      <vt:lpstr>Research and consultancy</vt:lpstr>
      <vt:lpstr>Research Programmes:</vt:lpstr>
      <vt:lpstr>Present Research:</vt:lpstr>
      <vt:lpstr>Understanding New Zealands Geothermal resources</vt:lpstr>
      <vt:lpstr>Near – surface Geothermal</vt:lpstr>
      <vt:lpstr>High Enthalpy systems: Source to Surface Evolution</vt:lpstr>
      <vt:lpstr>Other work:</vt:lpstr>
      <vt:lpstr>Future Research:</vt:lpstr>
      <vt:lpstr>3 years program started in June</vt:lpstr>
      <vt:lpstr>PowerPoint Presentation</vt:lpstr>
      <vt:lpstr>Any Questions: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GNS Geothermal Science: Present and Future</dc:title>
  <dc:creator>Anon</dc:creator>
  <cp:lastModifiedBy>Anon</cp:lastModifiedBy>
  <cp:revision>13</cp:revision>
  <cp:lastPrinted>2019-06-24T02:41:54Z</cp:lastPrinted>
  <dcterms:created xsi:type="dcterms:W3CDTF">2019-11-25T23:59:31Z</dcterms:created>
  <dcterms:modified xsi:type="dcterms:W3CDTF">2019-11-26T03:44:30Z</dcterms:modified>
</cp:coreProperties>
</file>