
<file path=[Content_Types].xml><?xml version="1.0" encoding="utf-8"?>
<Types xmlns="http://schemas.openxmlformats.org/package/2006/content-types">
  <Default Extension="bin" ContentType="image/pn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media/image10.bin" ContentType="image/jpeg"/>
  <Override PartName="/ppt/media/image11.bin" ContentType="image/jpeg"/>
  <Override PartName="/ppt/media/image12.bin" ContentType="image/jpeg"/>
  <Override PartName="/ppt/media/image13.bin" ContentType="image/jpeg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media/image14.bin" ContentType="image/jpeg"/>
  <Override PartName="/ppt/media/image15.bin" ContentType="image/jpeg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0" r:id="rId1"/>
  </p:sldMasterIdLst>
  <p:sldIdLst>
    <p:sldId id="256" r:id="rId2"/>
    <p:sldId id="269" r:id="rId3"/>
    <p:sldId id="270" r:id="rId4"/>
    <p:sldId id="268" r:id="rId5"/>
    <p:sldId id="266" r:id="rId6"/>
    <p:sldId id="265" r:id="rId7"/>
    <p:sldId id="267" r:id="rId8"/>
    <p:sldId id="273" r:id="rId9"/>
    <p:sldId id="272" r:id="rId10"/>
    <p:sldId id="261" r:id="rId11"/>
    <p:sldId id="257" r:id="rId12"/>
    <p:sldId id="259" r:id="rId13"/>
    <p:sldId id="26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Page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4B501347-2C5A-D541-B2A7-C7A2646806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0"/>
            <a:ext cx="7726680" cy="6227064"/>
          </a:xfrm>
          <a:solidFill>
            <a:schemeClr val="tx2">
              <a:alpha val="90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2000" b="0" i="0">
                <a:solidFill>
                  <a:srgbClr val="003359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Blue Overlay: over image and under titles (this text will not print or appear in presentation mode)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09F7D4-AD50-DD49-9F30-5B2E390A09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1470706"/>
            <a:ext cx="7485680" cy="2387600"/>
          </a:xfrm>
        </p:spPr>
        <p:txBody>
          <a:bodyPr anchor="b"/>
          <a:lstStyle>
            <a:lvl1pPr algn="r">
              <a:defRPr sz="6000" b="1" i="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857D5-C74E-D24C-8DB1-3299A11BC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950381"/>
            <a:ext cx="7485680" cy="1067933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FE649D-4452-A749-B741-CF1DAACD36D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223000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BE4A18B-800E-5C44-B915-A0031BCB8D1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" y="5033065"/>
            <a:ext cx="7485682" cy="914400"/>
          </a:xfrm>
        </p:spPr>
        <p:txBody>
          <a:bodyPr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71658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Vertical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F7C9608-3A9A-C24D-8B1C-5DC0CB32C02C}"/>
              </a:ext>
            </a:extLst>
          </p:cNvPr>
          <p:cNvSpPr/>
          <p:nvPr/>
        </p:nvSpPr>
        <p:spPr>
          <a:xfrm>
            <a:off x="0" y="0"/>
            <a:ext cx="7726679" cy="6217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B0B0C3D-8E4E-454D-AF5E-5A05BC65D23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726680" y="0"/>
            <a:ext cx="4462272" cy="6217920"/>
          </a:xfrm>
        </p:spPr>
        <p:txBody>
          <a:bodyPr/>
          <a:lstStyle/>
          <a:p>
            <a:r>
              <a:rPr lang="en-US" dirty="0"/>
              <a:t>Vertical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09F7D4-AD50-DD49-9F30-5B2E390A09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1470706"/>
            <a:ext cx="7485680" cy="2387600"/>
          </a:xfrm>
        </p:spPr>
        <p:txBody>
          <a:bodyPr anchor="b"/>
          <a:lstStyle>
            <a:lvl1pPr algn="r">
              <a:defRPr sz="6000" b="1" i="0" cap="all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857D5-C74E-D24C-8DB1-3299A11BC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950381"/>
            <a:ext cx="7485680" cy="1067933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E8A8FE0-2D0B-2449-A5EB-37B59F1736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" y="5033065"/>
            <a:ext cx="7485682" cy="914400"/>
          </a:xfrm>
        </p:spPr>
        <p:txBody>
          <a:bodyPr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lang="en-US" sz="20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8190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_of_Contents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4FEAF-5AC6-EA4A-B9A0-832B59C77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818" y="365126"/>
            <a:ext cx="11167782" cy="8249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D0576-DC48-224D-BAC1-41B3E6F17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17" y="1825625"/>
            <a:ext cx="11167783" cy="4351338"/>
          </a:xfrm>
        </p:spPr>
        <p:txBody>
          <a:bodyPr numCol="2" spcCol="228600">
            <a:normAutofit/>
          </a:bodyPr>
          <a:lstStyle>
            <a:lvl1pPr marL="822960" indent="-822960">
              <a:buFont typeface="+mj-lt"/>
              <a:buAutoNum type="arabicPeriod"/>
              <a:defRPr sz="18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51B7EEC-F02B-B444-A077-B370B7051A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818" y="1223963"/>
            <a:ext cx="11167782" cy="5636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0BFD5028-F7CB-6F45-BB02-01E11A45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04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40ED7-49A4-FA46-990B-7DA00E1A47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300" y="1709738"/>
            <a:ext cx="5600700" cy="2522019"/>
          </a:xfrm>
        </p:spPr>
        <p:txBody>
          <a:bodyPr anchor="b">
            <a:normAutofit/>
          </a:bodyPr>
          <a:lstStyle>
            <a:lvl1pPr algn="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9883-867B-1B49-AEAD-ECEE59ABF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300" y="4235044"/>
            <a:ext cx="5600700" cy="1500187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A2BC8F-C4C6-C843-854B-E21495C2F02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102096" y="0"/>
            <a:ext cx="6089904" cy="621792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4E873249-387E-6340-A6A6-99836F889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76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ubhead and 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4FEAF-5AC6-EA4A-B9A0-832B59C77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818" y="365126"/>
            <a:ext cx="11167782" cy="8249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D0576-DC48-224D-BAC1-41B3E6F17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9145E59-4AF9-AF4F-B056-F35B5B50E5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818" y="1223963"/>
            <a:ext cx="11167782" cy="5636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4D9E2605-5CA9-2E4E-99BC-5A8D199AE1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94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ubhea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4FEAF-5AC6-EA4A-B9A0-832B59C77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818" y="365126"/>
            <a:ext cx="11167782" cy="8249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D0576-DC48-224D-BAC1-41B3E6F17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18" y="1825625"/>
            <a:ext cx="5491768" cy="4351338"/>
          </a:xfrm>
        </p:spPr>
        <p:txBody>
          <a:bodyPr numCol="1" spc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1DD3B7-C55C-B545-9CD2-739007E4F75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66832" y="1825625"/>
            <a:ext cx="5491768" cy="4351338"/>
          </a:xfrm>
        </p:spPr>
        <p:txBody>
          <a:bodyPr numCol="1" spc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9CF6D1F-0F59-8D44-9FA9-EAD92AE3C8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818" y="1223963"/>
            <a:ext cx="11167782" cy="5636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02920A60-25E0-8049-A9C9-C59F98BB9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head content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D0576-DC48-224D-BAC1-41B3E6F17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18" y="1825625"/>
            <a:ext cx="5491768" cy="4351338"/>
          </a:xfrm>
        </p:spPr>
        <p:txBody>
          <a:bodyPr numCol="1" spc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9CF6D1F-0F59-8D44-9FA9-EAD92AE3C8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818" y="1223963"/>
            <a:ext cx="5605182" cy="5636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416F92-53DF-1A44-9F61-3C831E97CBD5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092952" y="0"/>
            <a:ext cx="6090092" cy="621792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BC37D57F-01E3-7D4A-9606-2059AC565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4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71B8E151-E37B-404E-A0B0-6AC40FC1F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9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photo behind head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DE00996-BD33-A64C-9D23-494105C62CC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223000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766ACD4-50C7-8343-AA21-80D7B4DDE9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988142"/>
            <a:ext cx="3810000" cy="1371600"/>
          </a:xfrm>
          <a:solidFill>
            <a:schemeClr val="tx2">
              <a:alpha val="72000"/>
            </a:schemeClr>
          </a:solidFill>
        </p:spPr>
        <p:txBody>
          <a:bodyPr lIns="548640" rIns="274320" anchor="ctr">
            <a:normAutofit/>
          </a:bodyPr>
          <a:lstStyle>
            <a:lvl1pPr marL="0" indent="0">
              <a:buNone/>
              <a:defRPr sz="2000" b="1" i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07A5CF7E-77EB-8248-A100-C824A51A8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89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5833CB-3CB8-3A41-84C4-CD44342172E7}"/>
              </a:ext>
            </a:extLst>
          </p:cNvPr>
          <p:cNvSpPr/>
          <p:nvPr/>
        </p:nvSpPr>
        <p:spPr>
          <a:xfrm>
            <a:off x="495300" y="3048000"/>
            <a:ext cx="3384722" cy="31715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220B2B-2B3F-B84D-A665-9DBEA324D981}"/>
              </a:ext>
            </a:extLst>
          </p:cNvPr>
          <p:cNvSpPr/>
          <p:nvPr/>
        </p:nvSpPr>
        <p:spPr>
          <a:xfrm>
            <a:off x="4393753" y="3048000"/>
            <a:ext cx="3384722" cy="31715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3BFB86-9F3F-B645-A949-14D9A045035D}"/>
              </a:ext>
            </a:extLst>
          </p:cNvPr>
          <p:cNvSpPr/>
          <p:nvPr/>
        </p:nvSpPr>
        <p:spPr>
          <a:xfrm>
            <a:off x="8273878" y="3048000"/>
            <a:ext cx="3384722" cy="31715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77740F4-C507-2B4C-A9F2-C9D2C6014B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6021" y="0"/>
            <a:ext cx="3383280" cy="305409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3CF80C7A-F6AC-C847-9867-913FE7F4204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94474" y="0"/>
            <a:ext cx="3383280" cy="305409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6CB49CB-6E75-2445-94F2-684DD7BB71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74599" y="0"/>
            <a:ext cx="3383280" cy="305409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536C6D4-FB96-E842-9D5E-4210859155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561" y="3962400"/>
            <a:ext cx="3124200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A813F4B-5398-8D47-9251-ACF47D9111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24014" y="3962400"/>
            <a:ext cx="3124200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FF3EB9C3-E908-C142-80BB-CDB11FC359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04139" y="3962400"/>
            <a:ext cx="3124200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B4BE2AF-F9B3-484A-84CF-57F3B175CA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5561" y="4495800"/>
            <a:ext cx="3124200" cy="16764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6E2E791-4779-9C41-B114-6E96ECE7C45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24014" y="4495800"/>
            <a:ext cx="3124200" cy="16764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1B3E788A-209D-6E4D-8A82-CCFCCC6E43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04139" y="4495800"/>
            <a:ext cx="3124200" cy="16764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79063F-93E5-0244-A217-4D0E5B8C005B}"/>
              </a:ext>
            </a:extLst>
          </p:cNvPr>
          <p:cNvGrpSpPr/>
          <p:nvPr/>
        </p:nvGrpSpPr>
        <p:grpSpPr>
          <a:xfrm>
            <a:off x="1844761" y="3200400"/>
            <a:ext cx="685800" cy="685800"/>
            <a:chOff x="1844761" y="3124200"/>
            <a:chExt cx="685800" cy="6858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233EED6-A053-864B-BF98-DE5BEF22BA54}"/>
                </a:ext>
              </a:extLst>
            </p:cNvPr>
            <p:cNvSpPr/>
            <p:nvPr/>
          </p:nvSpPr>
          <p:spPr>
            <a:xfrm>
              <a:off x="1844761" y="3124200"/>
              <a:ext cx="685800" cy="6858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E047760-6CB3-8041-899E-68FF9CB28EC6}"/>
                </a:ext>
              </a:extLst>
            </p:cNvPr>
            <p:cNvSpPr txBox="1"/>
            <p:nvPr/>
          </p:nvSpPr>
          <p:spPr>
            <a:xfrm>
              <a:off x="1844761" y="3236268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9BAAA37-FBD2-2A4E-A629-AA8322A23828}"/>
              </a:ext>
            </a:extLst>
          </p:cNvPr>
          <p:cNvGrpSpPr/>
          <p:nvPr/>
        </p:nvGrpSpPr>
        <p:grpSpPr>
          <a:xfrm>
            <a:off x="5743214" y="3200400"/>
            <a:ext cx="685800" cy="685800"/>
            <a:chOff x="5743214" y="3124200"/>
            <a:chExt cx="685800" cy="6858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41BD5B8-A770-AB42-9ADE-712A0CFA04B7}"/>
                </a:ext>
              </a:extLst>
            </p:cNvPr>
            <p:cNvSpPr/>
            <p:nvPr/>
          </p:nvSpPr>
          <p:spPr>
            <a:xfrm>
              <a:off x="5743214" y="3124200"/>
              <a:ext cx="685800" cy="6858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572B93B-38E9-5946-B43F-6723451C3B83}"/>
                </a:ext>
              </a:extLst>
            </p:cNvPr>
            <p:cNvSpPr txBox="1"/>
            <p:nvPr/>
          </p:nvSpPr>
          <p:spPr>
            <a:xfrm>
              <a:off x="5743214" y="3236268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4FC24C5-25B0-974B-9FB5-AA9086BD20FA}"/>
              </a:ext>
            </a:extLst>
          </p:cNvPr>
          <p:cNvGrpSpPr/>
          <p:nvPr/>
        </p:nvGrpSpPr>
        <p:grpSpPr>
          <a:xfrm>
            <a:off x="9623339" y="3200400"/>
            <a:ext cx="685800" cy="685800"/>
            <a:chOff x="9623339" y="3124200"/>
            <a:chExt cx="685800" cy="68580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AD3B535-6632-D44B-A76A-A1F7EEC46275}"/>
                </a:ext>
              </a:extLst>
            </p:cNvPr>
            <p:cNvSpPr/>
            <p:nvPr/>
          </p:nvSpPr>
          <p:spPr>
            <a:xfrm>
              <a:off x="9623339" y="3124200"/>
              <a:ext cx="685800" cy="6858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3DD0C6-CAE1-5D46-BBE1-E75DCAA0CF37}"/>
                </a:ext>
              </a:extLst>
            </p:cNvPr>
            <p:cNvSpPr txBox="1"/>
            <p:nvPr/>
          </p:nvSpPr>
          <p:spPr>
            <a:xfrm>
              <a:off x="9623339" y="3236268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8" name="Slide Number Placeholder 9">
            <a:extLst>
              <a:ext uri="{FF2B5EF4-FFF2-40B4-BE49-F238E27FC236}">
                <a16:creationId xmlns:a16="http://schemas.microsoft.com/office/drawing/2014/main" id="{CF2329B2-E177-7E40-8DD5-4C040D497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68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BB0A74E8-5D25-DA43-8271-0B644E8D5E5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95300" y="885568"/>
            <a:ext cx="2487168" cy="2362200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5833CB-3CB8-3A41-84C4-CD44342172E7}"/>
              </a:ext>
            </a:extLst>
          </p:cNvPr>
          <p:cNvSpPr/>
          <p:nvPr/>
        </p:nvSpPr>
        <p:spPr>
          <a:xfrm>
            <a:off x="495301" y="3200400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220B2B-2B3F-B84D-A665-9DBEA324D981}"/>
              </a:ext>
            </a:extLst>
          </p:cNvPr>
          <p:cNvSpPr/>
          <p:nvPr/>
        </p:nvSpPr>
        <p:spPr>
          <a:xfrm>
            <a:off x="3386338" y="3200400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3BFB86-9F3F-B645-A949-14D9A045035D}"/>
              </a:ext>
            </a:extLst>
          </p:cNvPr>
          <p:cNvSpPr/>
          <p:nvPr/>
        </p:nvSpPr>
        <p:spPr>
          <a:xfrm>
            <a:off x="9168412" y="3200400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536C6D4-FB96-E842-9D5E-4210859155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376" y="3352800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B4BE2AF-F9B3-484A-84CF-57F3B175CA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5376" y="3886200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700622-61F1-404F-9BAB-2CDDC9814016}"/>
              </a:ext>
            </a:extLst>
          </p:cNvPr>
          <p:cNvSpPr/>
          <p:nvPr/>
        </p:nvSpPr>
        <p:spPr>
          <a:xfrm>
            <a:off x="6277375" y="3200400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9CEB717-A1BB-F944-A5D3-F2200D87D9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6413" y="3352800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97978F69-ACEB-3448-890C-F0B9D90B735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6413" y="3886200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0B92992F-91BB-7E44-8B7B-E66D9BDD86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87450" y="3352800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01BA0045-6CF5-0940-B9C1-4DABC6E96C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87450" y="3886200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197C5BB0-B25D-124D-829D-0A7BABB74C9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278487" y="3352800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9B012229-AE11-AC4B-BF38-CC44FA3BC87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78487" y="3886200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A8E896D-1888-4944-997F-E451C59CEF26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1371600" y="2286000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DCBBC08-9D63-4A41-8ED4-85F8C53F3D8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386338" y="885568"/>
            <a:ext cx="2487168" cy="2359152"/>
          </a:xfrm>
          <a:solidFill>
            <a:schemeClr val="bg2"/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sz="1600" b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  <a:p>
            <a:endParaRPr lang="en-US" dirty="0"/>
          </a:p>
        </p:txBody>
      </p:sp>
      <p:sp>
        <p:nvSpPr>
          <p:cNvPr id="43" name="Picture Placeholder 19">
            <a:extLst>
              <a:ext uri="{FF2B5EF4-FFF2-40B4-BE49-F238E27FC236}">
                <a16:creationId xmlns:a16="http://schemas.microsoft.com/office/drawing/2014/main" id="{20F26BB0-839F-7944-A115-F3DFC0DBA79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280367" y="885568"/>
            <a:ext cx="2487168" cy="2359152"/>
          </a:xfrm>
          <a:solidFill>
            <a:schemeClr val="bg2"/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sz="1600" b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  <a:p>
            <a:endParaRPr lang="en-US" dirty="0"/>
          </a:p>
        </p:txBody>
      </p:sp>
      <p:sp>
        <p:nvSpPr>
          <p:cNvPr id="44" name="Picture Placeholder 19">
            <a:extLst>
              <a:ext uri="{FF2B5EF4-FFF2-40B4-BE49-F238E27FC236}">
                <a16:creationId xmlns:a16="http://schemas.microsoft.com/office/drawing/2014/main" id="{E604734B-EC80-2C47-991B-80C161F8E8A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174396" y="885568"/>
            <a:ext cx="2487168" cy="2359152"/>
          </a:xfrm>
          <a:solidFill>
            <a:schemeClr val="bg2"/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sz="1600" b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  <a:p>
            <a:endParaRPr lang="en-US" dirty="0"/>
          </a:p>
        </p:txBody>
      </p:sp>
      <p:sp>
        <p:nvSpPr>
          <p:cNvPr id="45" name="Content Placeholder 16">
            <a:extLst>
              <a:ext uri="{FF2B5EF4-FFF2-40B4-BE49-F238E27FC236}">
                <a16:creationId xmlns:a16="http://schemas.microsoft.com/office/drawing/2014/main" id="{A956CE4A-E125-C949-B0F2-0934CFEA249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343400" y="2286000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6" name="Content Placeholder 16">
            <a:extLst>
              <a:ext uri="{FF2B5EF4-FFF2-40B4-BE49-F238E27FC236}">
                <a16:creationId xmlns:a16="http://schemas.microsoft.com/office/drawing/2014/main" id="{7B392E17-990A-9B45-ACE0-39BF8630BCC2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7162800" y="2286000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47" name="Content Placeholder 16">
            <a:extLst>
              <a:ext uri="{FF2B5EF4-FFF2-40B4-BE49-F238E27FC236}">
                <a16:creationId xmlns:a16="http://schemas.microsoft.com/office/drawing/2014/main" id="{1A493A84-E762-E841-B0A8-42FF0C680DD1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10053686" y="2286000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23" name="Slide Number Placeholder 9">
            <a:extLst>
              <a:ext uri="{FF2B5EF4-FFF2-40B4-BE49-F238E27FC236}">
                <a16:creationId xmlns:a16="http://schemas.microsoft.com/office/drawing/2014/main" id="{8532201C-A775-9944-89AC-6620DA8DB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67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9">
            <a:extLst>
              <a:ext uri="{FF2B5EF4-FFF2-40B4-BE49-F238E27FC236}">
                <a16:creationId xmlns:a16="http://schemas.microsoft.com/office/drawing/2014/main" id="{8532201C-A775-9944-89AC-6620DA8DB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EC614FCE-D135-524D-ABFE-37F917FB519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95300" y="1295400"/>
            <a:ext cx="2487168" cy="2362200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23064EC-1D09-0F4B-A899-63FC7CA43D86}"/>
              </a:ext>
            </a:extLst>
          </p:cNvPr>
          <p:cNvSpPr/>
          <p:nvPr/>
        </p:nvSpPr>
        <p:spPr>
          <a:xfrm>
            <a:off x="495301" y="3610232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DFFC52-56EB-0145-8210-729D487B400B}"/>
              </a:ext>
            </a:extLst>
          </p:cNvPr>
          <p:cNvSpPr/>
          <p:nvPr/>
        </p:nvSpPr>
        <p:spPr>
          <a:xfrm>
            <a:off x="3386338" y="3610232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1B8F87-A15F-7646-8BFF-FC8BDB76DE67}"/>
              </a:ext>
            </a:extLst>
          </p:cNvPr>
          <p:cNvSpPr/>
          <p:nvPr/>
        </p:nvSpPr>
        <p:spPr>
          <a:xfrm>
            <a:off x="9168412" y="3610232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E7DD36C4-1EF2-B247-9132-6208556AC7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376" y="3762632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A957CB41-F265-E940-8359-9DE3E006AA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5376" y="4296032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5A3A4B-34F0-0B43-B152-0841F8A29120}"/>
              </a:ext>
            </a:extLst>
          </p:cNvPr>
          <p:cNvSpPr/>
          <p:nvPr/>
        </p:nvSpPr>
        <p:spPr>
          <a:xfrm>
            <a:off x="6277375" y="3610232"/>
            <a:ext cx="2490188" cy="233336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163CC834-E909-AA40-A4D1-542936C8A4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6413" y="3762632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7">
            <a:extLst>
              <a:ext uri="{FF2B5EF4-FFF2-40B4-BE49-F238E27FC236}">
                <a16:creationId xmlns:a16="http://schemas.microsoft.com/office/drawing/2014/main" id="{F6A5469F-1D28-7442-849E-53C7E2C0AA3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6413" y="4296032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029D74AA-E090-1E4F-BE00-A5B4CAAFF02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87450" y="3762632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7">
            <a:extLst>
              <a:ext uri="{FF2B5EF4-FFF2-40B4-BE49-F238E27FC236}">
                <a16:creationId xmlns:a16="http://schemas.microsoft.com/office/drawing/2014/main" id="{C0AC9A0B-E560-FA45-809B-ACA1B72664C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87450" y="4296032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3">
            <a:extLst>
              <a:ext uri="{FF2B5EF4-FFF2-40B4-BE49-F238E27FC236}">
                <a16:creationId xmlns:a16="http://schemas.microsoft.com/office/drawing/2014/main" id="{BF9005B3-D746-E944-A4A6-F229858E5C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278487" y="3762632"/>
            <a:ext cx="2270039" cy="457200"/>
          </a:xfrm>
        </p:spPr>
        <p:txBody>
          <a:bodyPr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:a16="http://schemas.microsoft.com/office/drawing/2014/main" id="{5E12B0AA-D719-2E41-9087-5A252ECFE6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78487" y="4296032"/>
            <a:ext cx="2270039" cy="16002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Content Placeholder 16">
            <a:extLst>
              <a:ext uri="{FF2B5EF4-FFF2-40B4-BE49-F238E27FC236}">
                <a16:creationId xmlns:a16="http://schemas.microsoft.com/office/drawing/2014/main" id="{758CC112-23C6-1947-A311-15ACDB1C85B1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1371600" y="2695832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1" name="Picture Placeholder 19">
            <a:extLst>
              <a:ext uri="{FF2B5EF4-FFF2-40B4-BE49-F238E27FC236}">
                <a16:creationId xmlns:a16="http://schemas.microsoft.com/office/drawing/2014/main" id="{133AC4C4-A655-3D41-BA33-72DF2EF957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386338" y="1295400"/>
            <a:ext cx="2487168" cy="2359152"/>
          </a:xfrm>
          <a:solidFill>
            <a:schemeClr val="bg2"/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sz="1600" b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  <a:p>
            <a:endParaRPr lang="en-US" dirty="0"/>
          </a:p>
        </p:txBody>
      </p:sp>
      <p:sp>
        <p:nvSpPr>
          <p:cNvPr id="52" name="Picture Placeholder 19">
            <a:extLst>
              <a:ext uri="{FF2B5EF4-FFF2-40B4-BE49-F238E27FC236}">
                <a16:creationId xmlns:a16="http://schemas.microsoft.com/office/drawing/2014/main" id="{884DFE96-B4B4-E943-B456-C366B8247D2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280367" y="1295400"/>
            <a:ext cx="2487168" cy="2359152"/>
          </a:xfrm>
          <a:solidFill>
            <a:schemeClr val="bg2"/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sz="1600" b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  <a:p>
            <a:endParaRPr lang="en-US" dirty="0"/>
          </a:p>
        </p:txBody>
      </p:sp>
      <p:sp>
        <p:nvSpPr>
          <p:cNvPr id="53" name="Picture Placeholder 19">
            <a:extLst>
              <a:ext uri="{FF2B5EF4-FFF2-40B4-BE49-F238E27FC236}">
                <a16:creationId xmlns:a16="http://schemas.microsoft.com/office/drawing/2014/main" id="{232B9460-D0DE-E44E-8D28-5FDC4D034C6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174396" y="1295400"/>
            <a:ext cx="2487168" cy="2359152"/>
          </a:xfrm>
          <a:solidFill>
            <a:schemeClr val="bg2"/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sz="1600" b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  <a:p>
            <a:endParaRPr lang="en-US" dirty="0"/>
          </a:p>
        </p:txBody>
      </p:sp>
      <p:sp>
        <p:nvSpPr>
          <p:cNvPr id="54" name="Content Placeholder 16">
            <a:extLst>
              <a:ext uri="{FF2B5EF4-FFF2-40B4-BE49-F238E27FC236}">
                <a16:creationId xmlns:a16="http://schemas.microsoft.com/office/drawing/2014/main" id="{520E79D3-EA27-B248-95E3-BBF5EC07CEBD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343400" y="2695832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5" name="Content Placeholder 16">
            <a:extLst>
              <a:ext uri="{FF2B5EF4-FFF2-40B4-BE49-F238E27FC236}">
                <a16:creationId xmlns:a16="http://schemas.microsoft.com/office/drawing/2014/main" id="{2DB1C66F-21CE-294A-B166-04F9F06733E3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7162800" y="2695832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6" name="Content Placeholder 16">
            <a:extLst>
              <a:ext uri="{FF2B5EF4-FFF2-40B4-BE49-F238E27FC236}">
                <a16:creationId xmlns:a16="http://schemas.microsoft.com/office/drawing/2014/main" id="{33A75FB2-CC5E-B246-AA70-1B9DBE4109E1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10053686" y="2695832"/>
            <a:ext cx="685800" cy="685800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27D8FA9B-737C-AC4B-AB2B-757E7E02C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818" y="14777"/>
            <a:ext cx="11167782" cy="117528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42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lar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A4C48C5F-F6D1-7440-9B92-F0325A4DEB5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454620" y="1600200"/>
            <a:ext cx="3276600" cy="3200400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The blue layer goes behind the copy, but in front of the image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40C5FBC1-637A-D64A-BE7B-FC7B95E2CF4A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517573" y="1600200"/>
            <a:ext cx="3276600" cy="3200400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The blue layer goes behind the copy, but in front of the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1340DB-4F31-E146-8D12-E1616CCD535B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91668" y="1600200"/>
            <a:ext cx="3276600" cy="3200400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The blue layer goes behind the copy, but in front of the image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536C6D4-FB96-E842-9D5E-4210859155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5968" y="2057400"/>
            <a:ext cx="3048000" cy="838200"/>
          </a:xfrm>
        </p:spPr>
        <p:txBody>
          <a:bodyPr>
            <a:noAutofit/>
          </a:bodyPr>
          <a:lstStyle>
            <a:lvl1pPr marL="0" indent="0">
              <a:buNone/>
              <a:defRPr sz="1800" b="1" i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B4BE2AF-F9B3-484A-84CF-57F3B175CA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5968" y="2895600"/>
            <a:ext cx="3048000" cy="1676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E190F8CD-2E91-4542-B55B-5A11431325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68920" y="2057400"/>
            <a:ext cx="3048000" cy="838200"/>
          </a:xfrm>
        </p:spPr>
        <p:txBody>
          <a:bodyPr>
            <a:noAutofit/>
          </a:bodyPr>
          <a:lstStyle>
            <a:lvl1pPr marL="0" indent="0">
              <a:buNone/>
              <a:defRPr sz="1800" b="1" i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DE535A14-811D-0646-B91C-C2E8FB184F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68920" y="2895600"/>
            <a:ext cx="3048000" cy="1676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2866B60C-1370-1147-A43F-072BB9BC76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31873" y="2057400"/>
            <a:ext cx="3048000" cy="838200"/>
          </a:xfrm>
        </p:spPr>
        <p:txBody>
          <a:bodyPr>
            <a:noAutofit/>
          </a:bodyPr>
          <a:lstStyle>
            <a:lvl1pPr marL="0" indent="0">
              <a:buNone/>
              <a:defRPr sz="1800" b="1" i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319AB654-AF0C-9247-A2C2-80DEF1A0C6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31873" y="2895600"/>
            <a:ext cx="3048000" cy="1676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F8D0F4-4B0B-2F4D-86E2-14082D3B71D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4059936" cy="6227064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9E3A25A5-8D8C-494D-8A78-7065F31A4B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25905" y="0"/>
            <a:ext cx="4059936" cy="6227064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B95051A-E0BD-B447-B1A9-EE9422E815E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62953" y="0"/>
            <a:ext cx="4059936" cy="6227064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Insert Picture: </a:t>
            </a:r>
            <a:br>
              <a:rPr lang="en-US" dirty="0"/>
            </a:br>
            <a:r>
              <a:rPr lang="en-US" dirty="0"/>
              <a:t>1. Click picture icon </a:t>
            </a:r>
            <a:br>
              <a:rPr lang="en-US" dirty="0"/>
            </a:br>
            <a:r>
              <a:rPr lang="en-US" dirty="0"/>
              <a:t>2. Select/place picture</a:t>
            </a:r>
            <a:br>
              <a:rPr lang="en-US" dirty="0"/>
            </a:br>
            <a:r>
              <a:rPr lang="en-US" dirty="0"/>
              <a:t>3. Send to back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C30B8A3C-C2D3-084C-AC21-05C974D099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23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3A2372-CA17-4C4B-B648-0A78F2F4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90" y="3200400"/>
            <a:ext cx="6891019" cy="46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 page photo,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DE00996-BD33-A64C-9D23-494105C62CC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r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picture icon to add picture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766ACD4-50C7-8343-AA21-80D7B4DDE9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" y="1085339"/>
            <a:ext cx="5303911" cy="1177209"/>
          </a:xfrm>
          <a:solidFill>
            <a:schemeClr val="tx2">
              <a:alpha val="72000"/>
            </a:schemeClr>
          </a:solidFill>
        </p:spPr>
        <p:txBody>
          <a:bodyPr wrap="square" lIns="548640" tIns="144000" rIns="144000" bIns="144000" anchor="ctr">
            <a:normAutofit/>
          </a:bodyPr>
          <a:lstStyle>
            <a:lvl1pPr marL="0" indent="0">
              <a:buNone/>
              <a:defRPr sz="3200" b="1" i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 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F128872-8BA0-4257-961D-3F9310E09E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02270" y="6436655"/>
            <a:ext cx="2743200" cy="22420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5367269B-BB66-1242-895A-E957DF8587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24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top bar, Subhead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AA8DB4-EAB6-4926-BC53-F9857A0AC0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14CD060-7E3C-4C56-8930-45AAAB1B1B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2295040"/>
          </a:xfrm>
          <a:solidFill>
            <a:srgbClr val="0075C9"/>
          </a:solidFill>
        </p:spPr>
        <p:txBody>
          <a:bodyPr wrap="square" lIns="548640" tIns="432000" rIns="274320" bIns="432000" anchor="t">
            <a:normAutofit/>
          </a:bodyPr>
          <a:lstStyle>
            <a:lvl1pPr marL="0" indent="0">
              <a:buNone/>
              <a:defRPr sz="3200" b="1" i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E114780-F9D0-465D-B880-C42F2F5E24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5934" y="2492896"/>
            <a:ext cx="11213115" cy="554741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11" name="Text Placeholder 27">
            <a:extLst>
              <a:ext uri="{FF2B5EF4-FFF2-40B4-BE49-F238E27FC236}">
                <a16:creationId xmlns:a16="http://schemas.microsoft.com/office/drawing/2014/main" id="{C8BF0C10-A4DE-4350-93B3-A420C8CA88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5300" y="3212694"/>
            <a:ext cx="11217324" cy="124704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370115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ide bar, Subhead, Multi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C919EC-98A7-40CD-93DE-52B99F3376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02270" y="6436655"/>
            <a:ext cx="2743200" cy="224209"/>
          </a:xfrm>
          <a:prstGeom prst="rect">
            <a:avLst/>
          </a:prstGeom>
        </p:spPr>
        <p:txBody>
          <a:bodyPr/>
          <a:lstStyle/>
          <a:p>
            <a:fld id="{5367269B-BB66-1242-895A-E957DF8587C7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E04D36E-363C-4F7D-86CD-8B9BB77C89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4462265" cy="6858000"/>
          </a:xfrm>
          <a:solidFill>
            <a:srgbClr val="0075C9"/>
          </a:solidFill>
        </p:spPr>
        <p:txBody>
          <a:bodyPr wrap="square" lIns="548640" tIns="432000" rIns="274320" bIns="432000" anchor="t">
            <a:normAutofit/>
          </a:bodyPr>
          <a:lstStyle>
            <a:lvl1pPr marL="0" indent="0">
              <a:buNone/>
              <a:defRPr sz="3200" b="1" i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B25AE0-59F9-4B71-8621-CFDBE8F6B9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5839" y="452044"/>
            <a:ext cx="7056783" cy="5636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C6A7587-256A-4A3C-9A15-2BF6EED7021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55839" y="1223156"/>
            <a:ext cx="7056784" cy="5086164"/>
          </a:xfrm>
        </p:spPr>
        <p:txBody>
          <a:bodyPr numCol="2" spcCol="228600">
            <a:normAutofit/>
          </a:bodyPr>
          <a:lstStyle>
            <a:lvl1pPr marL="0" indent="0">
              <a:buFont typeface="+mj-lt"/>
              <a:buNone/>
              <a:defRPr sz="18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45286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E5B49-8F30-5E4E-94DD-459C8BCBA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18" y="0"/>
            <a:ext cx="11167782" cy="11900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9ED4E-ADA7-744F-BED8-6BB63C07B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818" y="1825625"/>
            <a:ext cx="111677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CB2BB224-4365-1D42-B59D-AC85E4835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248401"/>
            <a:ext cx="2743200" cy="594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67269B-BB66-1242-895A-E957DF8587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1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12">
          <p15:clr>
            <a:srgbClr val="F26B43"/>
          </p15:clr>
        </p15:guide>
        <p15:guide id="4" pos="73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4.xml"/><Relationship Id="rId7" Type="http://schemas.openxmlformats.org/officeDocument/2006/relationships/image" Target="../media/image5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8.png"/><Relationship Id="rId4" Type="http://schemas.openxmlformats.org/officeDocument/2006/relationships/tags" Target="../tags/tag5.xm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bin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bin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7.xml"/><Relationship Id="rId6" Type="http://schemas.openxmlformats.org/officeDocument/2006/relationships/image" Target="../media/image13.bin"/><Relationship Id="rId5" Type="http://schemas.openxmlformats.org/officeDocument/2006/relationships/image" Target="../media/image12.bin"/><Relationship Id="rId4" Type="http://schemas.openxmlformats.org/officeDocument/2006/relationships/image" Target="../media/image1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5.bin"/><Relationship Id="rId4" Type="http://schemas.openxmlformats.org/officeDocument/2006/relationships/image" Target="../media/image1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5A885D93-61BA-48FE-977A-1A035FE4AF50}"/>
              </a:ext>
            </a:extLst>
          </p:cNvPr>
          <p:cNvPicPr>
            <a:picLocks noGrp="1" noChangeAspect="1"/>
          </p:cNvPicPr>
          <p:nvPr>
            <p:ph type="pic" sz="quarter" idx="11"/>
            <p:custDataLst>
              <p:tags r:id="rId1"/>
            </p:custDataLst>
          </p:nvPr>
        </p:nvPicPr>
        <p:blipFill rotWithShape="1">
          <a:blip r:embed="rId3"/>
          <a:srcRect l="24934" r="24934"/>
          <a:stretch/>
        </p:blipFill>
        <p:spPr/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D2AA40A-E2D8-49A4-8731-466BE825A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Industry update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D78A907-9FDC-47EB-A3C5-2B19B1BAD9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NZGW 2019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0BF66B8-57E2-4FED-ACCF-CDCDD49E45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534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A89DC01-6E65-41F7-AD95-62F99A60D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970FBA-6C0C-4AC2-810B-AC6A46732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Ecolab Overview</a:t>
            </a:r>
          </a:p>
          <a:p>
            <a:r>
              <a:rPr lang="en-AU" dirty="0"/>
              <a:t>Geothermal focus areas</a:t>
            </a:r>
          </a:p>
          <a:p>
            <a:r>
              <a:rPr lang="en-AU" dirty="0"/>
              <a:t>GEOMIZER update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F675F0-1ABD-4CE3-9C40-AA6D71F3D7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65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">
            <a:extLst>
              <a:ext uri="{FF2B5EF4-FFF2-40B4-BE49-F238E27FC236}">
                <a16:creationId xmlns:a16="http://schemas.microsoft.com/office/drawing/2014/main" id="{76418278-150B-411C-B446-F4D1CA34E55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8770" y="0"/>
            <a:ext cx="2873230" cy="6858000"/>
          </a:xfrm>
          <a:prstGeom prst="rect">
            <a:avLst/>
          </a:prstGeom>
        </p:spPr>
      </p:pic>
      <p:pic>
        <p:nvPicPr>
          <p:cNvPr id="6" name="Picture Placeholder 1">
            <a:extLst>
              <a:ext uri="{FF2B5EF4-FFF2-40B4-BE49-F238E27FC236}">
                <a16:creationId xmlns:a16="http://schemas.microsoft.com/office/drawing/2014/main" id="{6073E916-085E-4810-85AC-D632E1AC865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667" y="0"/>
            <a:ext cx="2873230" cy="6857997"/>
          </a:xfrm>
          <a:prstGeom prst="rect">
            <a:avLst/>
          </a:prstGeom>
        </p:spPr>
      </p:pic>
      <p:pic>
        <p:nvPicPr>
          <p:cNvPr id="7" name="Picture Placeholder 1">
            <a:extLst>
              <a:ext uri="{FF2B5EF4-FFF2-40B4-BE49-F238E27FC236}">
                <a16:creationId xmlns:a16="http://schemas.microsoft.com/office/drawing/2014/main" id="{BD5CCADF-EE53-47DE-9C5A-5AEAAA26342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0475" y="1"/>
            <a:ext cx="2873230" cy="6857998"/>
          </a:xfrm>
          <a:prstGeom prst="rect">
            <a:avLst/>
          </a:prstGeom>
        </p:spPr>
      </p:pic>
      <p:pic>
        <p:nvPicPr>
          <p:cNvPr id="8" name="Picture Placeholder 1">
            <a:extLst>
              <a:ext uri="{FF2B5EF4-FFF2-40B4-BE49-F238E27FC236}">
                <a16:creationId xmlns:a16="http://schemas.microsoft.com/office/drawing/2014/main" id="{4505A3D7-9167-44D1-8E44-4EF4648F7E5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94" y="0"/>
            <a:ext cx="2873230" cy="6857997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A630E3F2-1A85-4880-84EB-D8A9D1CB5846}"/>
              </a:ext>
            </a:extLst>
          </p:cNvPr>
          <p:cNvSpPr txBox="1">
            <a:spLocks/>
          </p:cNvSpPr>
          <p:nvPr/>
        </p:nvSpPr>
        <p:spPr>
          <a:xfrm>
            <a:off x="3108298" y="4941168"/>
            <a:ext cx="2874207" cy="191683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0" kern="0" dirty="0">
                <a:solidFill>
                  <a:schemeClr val="bg1">
                    <a:lumMod val="100000"/>
                  </a:schemeClr>
                </a:solidFill>
                <a:latin typeface="+mn-lt"/>
              </a:rPr>
              <a:t>SAFE</a:t>
            </a:r>
          </a:p>
          <a:p>
            <a:pPr algn="ctr"/>
            <a:r>
              <a:rPr lang="en-AU" sz="2000" b="0" kern="0" dirty="0">
                <a:solidFill>
                  <a:schemeClr val="bg1">
                    <a:lumMod val="100000"/>
                  </a:schemeClr>
                </a:solidFill>
                <a:latin typeface="+mn-lt"/>
              </a:rPr>
              <a:t>FOOD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47BFD304-F4F3-497A-B96F-9EB6E352879A}"/>
              </a:ext>
            </a:extLst>
          </p:cNvPr>
          <p:cNvSpPr txBox="1">
            <a:spLocks/>
          </p:cNvSpPr>
          <p:nvPr/>
        </p:nvSpPr>
        <p:spPr>
          <a:xfrm>
            <a:off x="-1920" y="4941168"/>
            <a:ext cx="2873456" cy="1916832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0" kern="0" dirty="0">
                <a:solidFill>
                  <a:schemeClr val="bg1">
                    <a:lumMod val="100000"/>
                  </a:schemeClr>
                </a:solidFill>
                <a:latin typeface="+mn-lt"/>
              </a:rPr>
              <a:t>CLEAN </a:t>
            </a:r>
          </a:p>
          <a:p>
            <a:pPr algn="ctr"/>
            <a:r>
              <a:rPr lang="en-AU" sz="2000" b="0" kern="0" dirty="0">
                <a:solidFill>
                  <a:schemeClr val="bg1">
                    <a:lumMod val="100000"/>
                  </a:schemeClr>
                </a:solidFill>
                <a:latin typeface="+mn-lt"/>
              </a:rPr>
              <a:t>WATER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DB46246-78A0-4DA1-8198-0047074BD912}"/>
              </a:ext>
            </a:extLst>
          </p:cNvPr>
          <p:cNvSpPr txBox="1">
            <a:spLocks/>
          </p:cNvSpPr>
          <p:nvPr/>
        </p:nvSpPr>
        <p:spPr>
          <a:xfrm>
            <a:off x="6220467" y="4941168"/>
            <a:ext cx="2873230" cy="1916832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0" kern="0" dirty="0">
                <a:solidFill>
                  <a:schemeClr val="bg1">
                    <a:lumMod val="100000"/>
                  </a:schemeClr>
                </a:solidFill>
                <a:latin typeface="+mn-lt"/>
              </a:rPr>
              <a:t>ABUNDANT ENERGY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CA7354ED-8697-4FF6-A152-82E80D74C832}"/>
              </a:ext>
            </a:extLst>
          </p:cNvPr>
          <p:cNvSpPr txBox="1">
            <a:spLocks/>
          </p:cNvSpPr>
          <p:nvPr/>
        </p:nvSpPr>
        <p:spPr>
          <a:xfrm>
            <a:off x="9316593" y="4941168"/>
            <a:ext cx="2872256" cy="191683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0" kern="0" dirty="0">
                <a:solidFill>
                  <a:schemeClr val="bg1">
                    <a:lumMod val="100000"/>
                  </a:schemeClr>
                </a:solidFill>
                <a:latin typeface="+mn-lt"/>
              </a:rPr>
              <a:t>HEALTHY ENVIRONMENTs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447C66-35CD-4D2D-9FC1-2182D90B92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8" r="72455" b="30825"/>
          <a:stretch/>
        </p:blipFill>
        <p:spPr>
          <a:xfrm>
            <a:off x="1099182" y="5517232"/>
            <a:ext cx="668102" cy="8865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F089E2-7475-4712-9986-F57E6936377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7" r="51046" b="30825"/>
          <a:stretch/>
        </p:blipFill>
        <p:spPr>
          <a:xfrm>
            <a:off x="4211351" y="5517232"/>
            <a:ext cx="668102" cy="8865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2F8F46-9A8E-4DF6-A7E3-428831B5F5F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2" r="29421" b="30825"/>
          <a:stretch/>
        </p:blipFill>
        <p:spPr>
          <a:xfrm>
            <a:off x="7323031" y="5569887"/>
            <a:ext cx="668102" cy="8865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B3CE5E-FCC9-4EE1-B4AC-B9809D081D0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38" r="8795" b="30825"/>
          <a:stretch/>
        </p:blipFill>
        <p:spPr>
          <a:xfrm>
            <a:off x="10424716" y="5517232"/>
            <a:ext cx="668102" cy="88655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89BAF-E2CE-4C6F-8C72-22AA6DF662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" y="1085339"/>
            <a:ext cx="3287686" cy="1177209"/>
          </a:xfrm>
        </p:spPr>
        <p:txBody>
          <a:bodyPr/>
          <a:lstStyle/>
          <a:p>
            <a:r>
              <a:rPr lang="en-AU" dirty="0"/>
              <a:t>Our vision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313A8-F2DD-432B-AC18-7EC3A901D1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985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1">
            <a:extLst>
              <a:ext uri="{FF2B5EF4-FFF2-40B4-BE49-F238E27FC236}">
                <a16:creationId xmlns:a16="http://schemas.microsoft.com/office/drawing/2014/main" id="{A4F000C3-0C49-4347-B10D-23CD35AD6532}"/>
              </a:ext>
            </a:extLst>
          </p:cNvPr>
          <p:cNvPicPr>
            <a:picLocks noGrp="1" noChangeAspect="1"/>
          </p:cNvPicPr>
          <p:nvPr>
            <p:ph type="pic" sz="quarter" idx="16"/>
            <p:custDataLst>
              <p:tags r:id="rId1"/>
            </p:custDataLst>
          </p:nvPr>
        </p:nvPicPr>
        <p:blipFill rotWithShape="1">
          <a:blip r:embed="rId3"/>
          <a:srcRect l="3975" r="3975"/>
          <a:stretch/>
        </p:blipFill>
        <p:spPr/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97D9E-ACF7-4E30-A22E-B1820F111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0BDE89C-B091-4D5C-8F8B-3EA84AFB7384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en-AU">
                <a:solidFill>
                  <a:schemeClr val="bg1">
                    <a:lumMod val="100000"/>
                  </a:schemeClr>
                </a:solidFill>
              </a:rPr>
              <a:pPr/>
              <a:t>4</a:t>
            </a:fld>
            <a:endParaRPr lang="en-AU" dirty="0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3B9192-B208-4921-AE7C-4A795C23106B}"/>
              </a:ext>
            </a:extLst>
          </p:cNvPr>
          <p:cNvSpPr>
            <a:spLocks/>
          </p:cNvSpPr>
          <p:nvPr/>
        </p:nvSpPr>
        <p:spPr>
          <a:xfrm>
            <a:off x="0" y="0"/>
            <a:ext cx="6096000" cy="103490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AU" sz="2400" b="1" dirty="0">
                <a:solidFill>
                  <a:schemeClr val="bg1">
                    <a:lumMod val="100000"/>
                  </a:schemeClr>
                </a:solidFill>
              </a:rPr>
              <a:t>OUR GLOBAL FOOTPRINT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ECD633-672D-4D3E-9131-271BA150E067}"/>
              </a:ext>
            </a:extLst>
          </p:cNvPr>
          <p:cNvSpPr>
            <a:spLocks/>
          </p:cNvSpPr>
          <p:nvPr/>
        </p:nvSpPr>
        <p:spPr>
          <a:xfrm>
            <a:off x="6096000" y="0"/>
            <a:ext cx="6096000" cy="10349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AU" sz="2400" b="1" dirty="0">
                <a:solidFill>
                  <a:schemeClr val="tx2"/>
                </a:solidFill>
              </a:rPr>
              <a:t>OUR LOCAL FOOTPRINT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62F75A-146F-4178-825C-0EE75B2BDD0A}"/>
              </a:ext>
            </a:extLst>
          </p:cNvPr>
          <p:cNvSpPr>
            <a:spLocks/>
          </p:cNvSpPr>
          <p:nvPr/>
        </p:nvSpPr>
        <p:spPr>
          <a:xfrm>
            <a:off x="0" y="1034902"/>
            <a:ext cx="12192000" cy="581601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AU" sz="1800" dirty="0">
              <a:solidFill>
                <a:srgbClr val="4D4F53"/>
              </a:solidFill>
            </a:endParaRP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AB4C37F8-376A-4110-A034-5855B3333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1465680"/>
            <a:ext cx="1017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4800" b="1" dirty="0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55BD0F-5770-47B0-8381-5FCF61B003A0}"/>
              </a:ext>
            </a:extLst>
          </p:cNvPr>
          <p:cNvSpPr txBox="1">
            <a:spLocks/>
          </p:cNvSpPr>
          <p:nvPr/>
        </p:nvSpPr>
        <p:spPr>
          <a:xfrm>
            <a:off x="500574" y="1644206"/>
            <a:ext cx="160445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AU" b="1" dirty="0"/>
              <a:t>Technology </a:t>
            </a:r>
          </a:p>
          <a:p>
            <a:r>
              <a:rPr lang="en-AU" b="1" dirty="0"/>
              <a:t>Centres</a:t>
            </a:r>
            <a:endParaRPr lang="en-AU" sz="1800" b="1" dirty="0"/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3284589F-3298-4DD6-A5E9-5B41AD286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2479731"/>
            <a:ext cx="16047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4800" b="1" dirty="0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170+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F774E0-2D79-40BB-925D-BFF681527CB0}"/>
              </a:ext>
            </a:extLst>
          </p:cNvPr>
          <p:cNvSpPr txBox="1">
            <a:spLocks/>
          </p:cNvSpPr>
          <p:nvPr/>
        </p:nvSpPr>
        <p:spPr>
          <a:xfrm>
            <a:off x="500575" y="2751050"/>
            <a:ext cx="146157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AU" sz="1800" b="1"/>
              <a:t>Countries</a:t>
            </a:r>
            <a:endParaRPr lang="en-AU" sz="1800" b="1" dirty="0"/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2C77FC2A-F6A9-4992-87B0-1C95B1EC9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3560086"/>
            <a:ext cx="13303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370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610D35-FD40-4CB3-96B5-601CD1683CB6}"/>
              </a:ext>
            </a:extLst>
          </p:cNvPr>
          <p:cNvSpPr txBox="1">
            <a:spLocks/>
          </p:cNvSpPr>
          <p:nvPr/>
        </p:nvSpPr>
        <p:spPr>
          <a:xfrm>
            <a:off x="500574" y="3712406"/>
            <a:ext cx="144252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AU" b="1"/>
              <a:t>Plants &amp; Warehouses</a:t>
            </a:r>
            <a:endParaRPr lang="en-AU" sz="1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F08673-21D5-4332-9498-4975E7D6D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4542077"/>
            <a:ext cx="24303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49,000+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D83BF6-2F03-4EA8-828F-9F615B12F005}"/>
              </a:ext>
            </a:extLst>
          </p:cNvPr>
          <p:cNvSpPr txBox="1">
            <a:spLocks/>
          </p:cNvSpPr>
          <p:nvPr/>
        </p:nvSpPr>
        <p:spPr>
          <a:xfrm>
            <a:off x="500575" y="4874523"/>
            <a:ext cx="146157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AU" sz="1800" b="1"/>
              <a:t>Employees</a:t>
            </a:r>
            <a:endParaRPr lang="en-AU" sz="18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D5A9F8-AC68-48D1-83CC-7F7845E87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5559994"/>
            <a:ext cx="218014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$47B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F7C73B-BF33-4FAE-8DE0-AE6E52E2CB9D}"/>
              </a:ext>
            </a:extLst>
          </p:cNvPr>
          <p:cNvSpPr txBox="1">
            <a:spLocks/>
          </p:cNvSpPr>
          <p:nvPr/>
        </p:nvSpPr>
        <p:spPr>
          <a:xfrm>
            <a:off x="500575" y="5787666"/>
            <a:ext cx="140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AU" sz="1800" b="1"/>
              <a:t>Market Cap</a:t>
            </a:r>
            <a:endParaRPr lang="en-AU" sz="1800" b="1" dirty="0"/>
          </a:p>
        </p:txBody>
      </p:sp>
      <p:sp>
        <p:nvSpPr>
          <p:cNvPr id="22" name="TextBox 28">
            <a:extLst>
              <a:ext uri="{FF2B5EF4-FFF2-40B4-BE49-F238E27FC236}">
                <a16:creationId xmlns:a16="http://schemas.microsoft.com/office/drawing/2014/main" id="{7897E8D0-EED0-42E4-AFB0-8AA0E5A4F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0599" y="1465680"/>
            <a:ext cx="6202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1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DEB72D-978C-410F-956C-C7E033DDADDB}"/>
              </a:ext>
            </a:extLst>
          </p:cNvPr>
          <p:cNvSpPr txBox="1">
            <a:spLocks/>
          </p:cNvSpPr>
          <p:nvPr/>
        </p:nvSpPr>
        <p:spPr>
          <a:xfrm>
            <a:off x="9659044" y="1644206"/>
            <a:ext cx="20509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AU" b="1" dirty="0"/>
              <a:t>Local Technology </a:t>
            </a:r>
          </a:p>
          <a:p>
            <a:r>
              <a:rPr lang="en-AU" b="1" dirty="0"/>
              <a:t>Centre</a:t>
            </a:r>
            <a:endParaRPr lang="en-AU" sz="1800" b="1" dirty="0"/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A84E30D0-F162-411C-97B9-1843EC5E9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3583" y="2479731"/>
            <a:ext cx="95725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3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35D33C-7B90-4EA7-A593-4D804FC6A2FF}"/>
              </a:ext>
            </a:extLst>
          </p:cNvPr>
          <p:cNvSpPr txBox="1">
            <a:spLocks/>
          </p:cNvSpPr>
          <p:nvPr/>
        </p:nvSpPr>
        <p:spPr>
          <a:xfrm>
            <a:off x="9695078" y="2627224"/>
            <a:ext cx="202036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AU" sz="1800" b="1"/>
              <a:t>Countries in the ANZ region</a:t>
            </a:r>
            <a:endParaRPr lang="en-AU" sz="1800" b="1" dirty="0"/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73016693-5DDE-4CAE-AAD0-D55CDB037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7549" y="3560086"/>
            <a:ext cx="9932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26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FD9D7E-25F0-4E23-9B63-6A7C82BAE521}"/>
              </a:ext>
            </a:extLst>
          </p:cNvPr>
          <p:cNvSpPr txBox="1">
            <a:spLocks/>
          </p:cNvSpPr>
          <p:nvPr/>
        </p:nvSpPr>
        <p:spPr>
          <a:xfrm>
            <a:off x="9695079" y="3712406"/>
            <a:ext cx="202036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AU" b="1"/>
              <a:t>Plants &amp; Warehouses</a:t>
            </a:r>
            <a:endParaRPr lang="en-AU" sz="18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022B1B-A078-4AAA-A451-5196686F2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711" y="4542077"/>
            <a:ext cx="18431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1,120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D64829-1525-4925-B3D6-B2CC16A6FA92}"/>
              </a:ext>
            </a:extLst>
          </p:cNvPr>
          <p:cNvSpPr txBox="1">
            <a:spLocks/>
          </p:cNvSpPr>
          <p:nvPr/>
        </p:nvSpPr>
        <p:spPr>
          <a:xfrm>
            <a:off x="9663646" y="4769748"/>
            <a:ext cx="2046345" cy="2842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AU" sz="1800" b="1"/>
              <a:t>Employees</a:t>
            </a:r>
            <a:endParaRPr lang="en-AU" sz="18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5262B2-E347-46FF-BA05-675E2B564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9937" y="5559994"/>
            <a:ext cx="24408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AU" sz="4800" b="1">
                <a:solidFill>
                  <a:schemeClr val="accent1">
                    <a:lumMod val="100000"/>
                  </a:schemeClr>
                </a:solidFill>
                <a:latin typeface="Arial"/>
                <a:cs typeface="Aharoni" pitchFamily="2" charset="-79"/>
              </a:rPr>
              <a:t>$370M</a:t>
            </a:r>
            <a:endParaRPr lang="en-AU" sz="4800" b="1" dirty="0">
              <a:solidFill>
                <a:schemeClr val="accent1">
                  <a:lumMod val="100000"/>
                </a:schemeClr>
              </a:solidFill>
              <a:latin typeface="Arial"/>
              <a:cs typeface="Aharoni" pitchFamily="2" charset="-79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4658DE-4F8C-436E-9590-36F3BCE19944}"/>
              </a:ext>
            </a:extLst>
          </p:cNvPr>
          <p:cNvSpPr txBox="1">
            <a:spLocks/>
          </p:cNvSpPr>
          <p:nvPr/>
        </p:nvSpPr>
        <p:spPr>
          <a:xfrm>
            <a:off x="9659042" y="5787665"/>
            <a:ext cx="213600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AU" sz="1800" b="1"/>
              <a:t>Total ANZ Revenue</a:t>
            </a:r>
            <a:endParaRPr lang="en-AU" sz="1800" b="1" dirty="0"/>
          </a:p>
        </p:txBody>
      </p:sp>
    </p:spTree>
    <p:extLst>
      <p:ext uri="{BB962C8B-B14F-4D97-AF65-F5344CB8AC3E}">
        <p14:creationId xmlns:p14="http://schemas.microsoft.com/office/powerpoint/2010/main" val="3436815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C2A43C-E2A7-4697-A68A-CD0521289C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1DE9F-A8BD-418B-8569-1C8B861B9A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OUR CORE CAPABILITIES</a:t>
            </a:r>
            <a:br>
              <a:rPr lang="en-AU" dirty="0"/>
            </a:br>
            <a:r>
              <a:rPr lang="en-AU" b="0" cap="none" dirty="0"/>
              <a:t>Drive the best results / lowest total costs for customers</a:t>
            </a:r>
            <a:endParaRPr lang="en-AU" b="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BB4B65B8-A4C8-4D16-AC51-77FBE3A088AC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en-AU">
                <a:solidFill>
                  <a:schemeClr val="bg1">
                    <a:lumMod val="100000"/>
                  </a:schemeClr>
                </a:solidFill>
              </a:rPr>
              <a:pPr/>
              <a:t>5</a:t>
            </a:fld>
            <a:endParaRPr lang="en-AU" dirty="0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935366-FCA7-46EE-A5CF-EA7AAC1EC6D1}"/>
              </a:ext>
            </a:extLst>
          </p:cNvPr>
          <p:cNvSpPr txBox="1">
            <a:spLocks/>
          </p:cNvSpPr>
          <p:nvPr/>
        </p:nvSpPr>
        <p:spPr>
          <a:xfrm>
            <a:off x="27906" y="6442444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en-AU">
                <a:solidFill>
                  <a:schemeClr val="bg1">
                    <a:lumMod val="100000"/>
                  </a:schemeClr>
                </a:solidFill>
              </a:rPr>
              <a:pPr/>
              <a:t>5</a:t>
            </a:fld>
            <a:endParaRPr lang="en-AU" dirty="0">
              <a:solidFill>
                <a:schemeClr val="bg1">
                  <a:lumMod val="10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F51031-9D9C-4E2F-B43C-93B3B8E1E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" t="2798" r="9064" b="1800"/>
          <a:stretch/>
        </p:blipFill>
        <p:spPr>
          <a:xfrm>
            <a:off x="-21168" y="2277346"/>
            <a:ext cx="6152027" cy="23221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B5407C-D1BC-43DD-AF2A-2C4D1910A0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17" r="1" b="969"/>
          <a:stretch/>
        </p:blipFill>
        <p:spPr>
          <a:xfrm>
            <a:off x="6096000" y="2277347"/>
            <a:ext cx="6099532" cy="2349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6DEBEC-5163-4EC7-B0BC-1CCE791D8F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47" r="1" b="8694"/>
          <a:stretch/>
        </p:blipFill>
        <p:spPr>
          <a:xfrm>
            <a:off x="6096001" y="4599460"/>
            <a:ext cx="6096000" cy="22585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F05192-ADB6-4C9B-94E9-739A8A3F8DC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" r="-3"/>
          <a:stretch/>
        </p:blipFill>
        <p:spPr>
          <a:xfrm>
            <a:off x="8465" y="4599460"/>
            <a:ext cx="6175282" cy="225854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77C7BD-7E76-4A78-9D3C-69CC0BEC2251}"/>
              </a:ext>
            </a:extLst>
          </p:cNvPr>
          <p:cNvSpPr>
            <a:spLocks/>
          </p:cNvSpPr>
          <p:nvPr/>
        </p:nvSpPr>
        <p:spPr>
          <a:xfrm>
            <a:off x="4445922" y="2920116"/>
            <a:ext cx="3386666" cy="338666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AU" sz="1800" dirty="0">
              <a:solidFill>
                <a:srgbClr val="FFFFFF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C3107B-CD62-428B-80EF-7B6183011328}"/>
              </a:ext>
            </a:extLst>
          </p:cNvPr>
          <p:cNvGrpSpPr>
            <a:grpSpLocks/>
          </p:cNvGrpSpPr>
          <p:nvPr/>
        </p:nvGrpSpPr>
        <p:grpSpPr>
          <a:xfrm>
            <a:off x="4225130" y="2685166"/>
            <a:ext cx="3826673" cy="3841750"/>
            <a:chOff x="2555875" y="2076450"/>
            <a:chExt cx="4029076" cy="4044950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A751521-2EE0-4B21-A488-E5E8FE66B4F6}"/>
                </a:ext>
              </a:extLst>
            </p:cNvPr>
            <p:cNvSpPr>
              <a:spLocks/>
            </p:cNvSpPr>
            <p:nvPr/>
          </p:nvSpPr>
          <p:spPr bwMode="gray">
            <a:xfrm>
              <a:off x="2830513" y="2076450"/>
              <a:ext cx="2173287" cy="1789113"/>
            </a:xfrm>
            <a:custGeom>
              <a:avLst/>
              <a:gdLst>
                <a:gd name="T0" fmla="*/ 361 w 361"/>
                <a:gd name="T1" fmla="*/ 96 h 296"/>
                <a:gd name="T2" fmla="*/ 282 w 361"/>
                <a:gd name="T3" fmla="*/ 0 h 296"/>
                <a:gd name="T4" fmla="*/ 282 w 361"/>
                <a:gd name="T5" fmla="*/ 43 h 296"/>
                <a:gd name="T6" fmla="*/ 0 w 361"/>
                <a:gd name="T7" fmla="*/ 290 h 296"/>
                <a:gd name="T8" fmla="*/ 50 w 361"/>
                <a:gd name="T9" fmla="*/ 248 h 296"/>
                <a:gd name="T10" fmla="*/ 107 w 361"/>
                <a:gd name="T11" fmla="*/ 296 h 296"/>
                <a:gd name="T12" fmla="*/ 128 w 361"/>
                <a:gd name="T13" fmla="*/ 242 h 296"/>
                <a:gd name="T14" fmla="*/ 282 w 361"/>
                <a:gd name="T15" fmla="*/ 150 h 296"/>
                <a:gd name="T16" fmla="*/ 282 w 361"/>
                <a:gd name="T17" fmla="*/ 191 h 296"/>
                <a:gd name="T18" fmla="*/ 361 w 361"/>
                <a:gd name="T19" fmla="*/ 96 h 2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1"/>
                <a:gd name="T31" fmla="*/ 0 h 296"/>
                <a:gd name="T32" fmla="*/ 361 w 361"/>
                <a:gd name="T33" fmla="*/ 296 h 2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1" h="296">
                  <a:moveTo>
                    <a:pt x="361" y="96"/>
                  </a:moveTo>
                  <a:cubicBezTo>
                    <a:pt x="282" y="0"/>
                    <a:pt x="282" y="0"/>
                    <a:pt x="282" y="0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139" y="46"/>
                    <a:pt x="21" y="152"/>
                    <a:pt x="0" y="290"/>
                  </a:cubicBezTo>
                  <a:cubicBezTo>
                    <a:pt x="50" y="248"/>
                    <a:pt x="50" y="248"/>
                    <a:pt x="50" y="248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11" y="278"/>
                    <a:pt x="118" y="259"/>
                    <a:pt x="128" y="242"/>
                  </a:cubicBezTo>
                  <a:cubicBezTo>
                    <a:pt x="161" y="185"/>
                    <a:pt x="220" y="152"/>
                    <a:pt x="282" y="150"/>
                  </a:cubicBezTo>
                  <a:cubicBezTo>
                    <a:pt x="282" y="191"/>
                    <a:pt x="282" y="191"/>
                    <a:pt x="282" y="191"/>
                  </a:cubicBezTo>
                  <a:lnTo>
                    <a:pt x="361" y="9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AU" sz="1800" dirty="0">
                <a:solidFill>
                  <a:srgbClr val="4D4F53"/>
                </a:solidFill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69F39852-AB00-4C2E-ADE4-5EE6AF7B894B}"/>
                </a:ext>
              </a:extLst>
            </p:cNvPr>
            <p:cNvSpPr>
              <a:spLocks/>
            </p:cNvSpPr>
            <p:nvPr/>
          </p:nvSpPr>
          <p:spPr bwMode="gray">
            <a:xfrm>
              <a:off x="4137025" y="4352925"/>
              <a:ext cx="2173288" cy="1768475"/>
            </a:xfrm>
            <a:custGeom>
              <a:avLst/>
              <a:gdLst>
                <a:gd name="T0" fmla="*/ 361 w 361"/>
                <a:gd name="T1" fmla="*/ 8 h 293"/>
                <a:gd name="T2" fmla="*/ 312 w 361"/>
                <a:gd name="T3" fmla="*/ 48 h 293"/>
                <a:gd name="T4" fmla="*/ 253 w 361"/>
                <a:gd name="T5" fmla="*/ 0 h 293"/>
                <a:gd name="T6" fmla="*/ 233 w 361"/>
                <a:gd name="T7" fmla="*/ 51 h 293"/>
                <a:gd name="T8" fmla="*/ 79 w 361"/>
                <a:gd name="T9" fmla="*/ 144 h 293"/>
                <a:gd name="T10" fmla="*/ 79 w 361"/>
                <a:gd name="T11" fmla="*/ 102 h 293"/>
                <a:gd name="T12" fmla="*/ 0 w 361"/>
                <a:gd name="T13" fmla="*/ 198 h 293"/>
                <a:gd name="T14" fmla="*/ 79 w 361"/>
                <a:gd name="T15" fmla="*/ 293 h 293"/>
                <a:gd name="T16" fmla="*/ 79 w 361"/>
                <a:gd name="T17" fmla="*/ 251 h 293"/>
                <a:gd name="T18" fmla="*/ 361 w 361"/>
                <a:gd name="T19" fmla="*/ 8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1"/>
                <a:gd name="T31" fmla="*/ 0 h 293"/>
                <a:gd name="T32" fmla="*/ 361 w 361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1" h="293">
                  <a:moveTo>
                    <a:pt x="361" y="8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49" y="18"/>
                    <a:pt x="243" y="35"/>
                    <a:pt x="233" y="51"/>
                  </a:cubicBezTo>
                  <a:cubicBezTo>
                    <a:pt x="200" y="109"/>
                    <a:pt x="141" y="142"/>
                    <a:pt x="79" y="144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79" y="293"/>
                    <a:pt x="79" y="293"/>
                    <a:pt x="79" y="293"/>
                  </a:cubicBezTo>
                  <a:cubicBezTo>
                    <a:pt x="79" y="251"/>
                    <a:pt x="79" y="251"/>
                    <a:pt x="79" y="251"/>
                  </a:cubicBezTo>
                  <a:cubicBezTo>
                    <a:pt x="221" y="248"/>
                    <a:pt x="338" y="144"/>
                    <a:pt x="361" y="8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AU" sz="1800" dirty="0">
                <a:solidFill>
                  <a:srgbClr val="4D4F53"/>
                </a:solidFill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F6D8D864-9934-49AC-BB8D-D6755CA3DAE7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4414" y="2363788"/>
              <a:ext cx="1760537" cy="2171700"/>
            </a:xfrm>
            <a:custGeom>
              <a:avLst/>
              <a:gdLst>
                <a:gd name="T0" fmla="*/ 251 w 293"/>
                <a:gd name="T1" fmla="*/ 281 h 360"/>
                <a:gd name="T2" fmla="*/ 8 w 293"/>
                <a:gd name="T3" fmla="*/ 0 h 360"/>
                <a:gd name="T4" fmla="*/ 48 w 293"/>
                <a:gd name="T5" fmla="*/ 49 h 360"/>
                <a:gd name="T6" fmla="*/ 0 w 293"/>
                <a:gd name="T7" fmla="*/ 107 h 360"/>
                <a:gd name="T8" fmla="*/ 51 w 293"/>
                <a:gd name="T9" fmla="*/ 127 h 360"/>
                <a:gd name="T10" fmla="*/ 144 w 293"/>
                <a:gd name="T11" fmla="*/ 281 h 360"/>
                <a:gd name="T12" fmla="*/ 102 w 293"/>
                <a:gd name="T13" fmla="*/ 281 h 360"/>
                <a:gd name="T14" fmla="*/ 198 w 293"/>
                <a:gd name="T15" fmla="*/ 360 h 360"/>
                <a:gd name="T16" fmla="*/ 293 w 293"/>
                <a:gd name="T17" fmla="*/ 281 h 360"/>
                <a:gd name="T18" fmla="*/ 251 w 293"/>
                <a:gd name="T19" fmla="*/ 281 h 3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3"/>
                <a:gd name="T31" fmla="*/ 0 h 360"/>
                <a:gd name="T32" fmla="*/ 293 w 293"/>
                <a:gd name="T33" fmla="*/ 360 h 3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3" h="360">
                  <a:moveTo>
                    <a:pt x="251" y="281"/>
                  </a:moveTo>
                  <a:cubicBezTo>
                    <a:pt x="247" y="140"/>
                    <a:pt x="143" y="23"/>
                    <a:pt x="8" y="0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7" y="111"/>
                    <a:pt x="35" y="118"/>
                    <a:pt x="51" y="127"/>
                  </a:cubicBezTo>
                  <a:cubicBezTo>
                    <a:pt x="108" y="160"/>
                    <a:pt x="141" y="219"/>
                    <a:pt x="144" y="281"/>
                  </a:cubicBezTo>
                  <a:cubicBezTo>
                    <a:pt x="102" y="281"/>
                    <a:pt x="102" y="281"/>
                    <a:pt x="102" y="281"/>
                  </a:cubicBezTo>
                  <a:cubicBezTo>
                    <a:pt x="198" y="360"/>
                    <a:pt x="198" y="360"/>
                    <a:pt x="198" y="360"/>
                  </a:cubicBezTo>
                  <a:cubicBezTo>
                    <a:pt x="293" y="281"/>
                    <a:pt x="293" y="281"/>
                    <a:pt x="293" y="281"/>
                  </a:cubicBezTo>
                  <a:lnTo>
                    <a:pt x="251" y="281"/>
                  </a:lnTo>
                  <a:close/>
                </a:path>
              </a:pathLst>
            </a:custGeom>
            <a:solidFill>
              <a:schemeClr val="bg2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AU" sz="1800" dirty="0">
                <a:solidFill>
                  <a:srgbClr val="4D4F53"/>
                </a:solidFill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41A050F9-4762-430E-8655-B248985B5381}"/>
                </a:ext>
              </a:extLst>
            </p:cNvPr>
            <p:cNvSpPr>
              <a:spLocks/>
            </p:cNvSpPr>
            <p:nvPr/>
          </p:nvSpPr>
          <p:spPr bwMode="gray">
            <a:xfrm>
              <a:off x="2555875" y="3662363"/>
              <a:ext cx="1773238" cy="2184400"/>
            </a:xfrm>
            <a:custGeom>
              <a:avLst/>
              <a:gdLst>
                <a:gd name="T0" fmla="*/ 295 w 295"/>
                <a:gd name="T1" fmla="*/ 254 h 361"/>
                <a:gd name="T2" fmla="*/ 242 w 295"/>
                <a:gd name="T3" fmla="*/ 233 h 361"/>
                <a:gd name="T4" fmla="*/ 149 w 295"/>
                <a:gd name="T5" fmla="*/ 79 h 361"/>
                <a:gd name="T6" fmla="*/ 191 w 295"/>
                <a:gd name="T7" fmla="*/ 79 h 361"/>
                <a:gd name="T8" fmla="*/ 96 w 295"/>
                <a:gd name="T9" fmla="*/ 0 h 361"/>
                <a:gd name="T10" fmla="*/ 0 w 295"/>
                <a:gd name="T11" fmla="*/ 79 h 361"/>
                <a:gd name="T12" fmla="*/ 42 w 295"/>
                <a:gd name="T13" fmla="*/ 79 h 361"/>
                <a:gd name="T14" fmla="*/ 283 w 295"/>
                <a:gd name="T15" fmla="*/ 361 h 361"/>
                <a:gd name="T16" fmla="*/ 245 w 295"/>
                <a:gd name="T17" fmla="*/ 315 h 361"/>
                <a:gd name="T18" fmla="*/ 295 w 295"/>
                <a:gd name="T19" fmla="*/ 254 h 3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5"/>
                <a:gd name="T31" fmla="*/ 0 h 361"/>
                <a:gd name="T32" fmla="*/ 295 w 295"/>
                <a:gd name="T33" fmla="*/ 361 h 36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5" h="361">
                  <a:moveTo>
                    <a:pt x="295" y="254"/>
                  </a:moveTo>
                  <a:cubicBezTo>
                    <a:pt x="277" y="250"/>
                    <a:pt x="259" y="243"/>
                    <a:pt x="242" y="233"/>
                  </a:cubicBezTo>
                  <a:cubicBezTo>
                    <a:pt x="185" y="200"/>
                    <a:pt x="152" y="141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6" y="220"/>
                    <a:pt x="148" y="336"/>
                    <a:pt x="283" y="361"/>
                  </a:cubicBezTo>
                  <a:cubicBezTo>
                    <a:pt x="245" y="315"/>
                    <a:pt x="245" y="315"/>
                    <a:pt x="245" y="315"/>
                  </a:cubicBezTo>
                  <a:lnTo>
                    <a:pt x="295" y="254"/>
                  </a:lnTo>
                  <a:close/>
                </a:path>
              </a:pathLst>
            </a:custGeom>
            <a:solidFill>
              <a:schemeClr val="bg2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AU" sz="1800" dirty="0">
                <a:solidFill>
                  <a:srgbClr val="4D4F53"/>
                </a:solidFill>
              </a:endParaRPr>
            </a:p>
          </p:txBody>
        </p:sp>
      </p:grpSp>
      <p:sp>
        <p:nvSpPr>
          <p:cNvPr id="19" name="Title 2">
            <a:extLst>
              <a:ext uri="{FF2B5EF4-FFF2-40B4-BE49-F238E27FC236}">
                <a16:creationId xmlns:a16="http://schemas.microsoft.com/office/drawing/2014/main" id="{4B6E2F53-D126-40A7-B33B-FA93774E7F54}"/>
              </a:ext>
            </a:extLst>
          </p:cNvPr>
          <p:cNvSpPr txBox="1">
            <a:spLocks/>
          </p:cNvSpPr>
          <p:nvPr/>
        </p:nvSpPr>
        <p:spPr>
          <a:xfrm>
            <a:off x="-1" y="3865442"/>
            <a:ext cx="3513777" cy="728674"/>
          </a:xfrm>
          <a:prstGeom prst="rect">
            <a:avLst/>
          </a:prstGeom>
          <a:solidFill>
            <a:srgbClr val="007AC9">
              <a:alpha val="69804"/>
            </a:srgbClr>
          </a:solidFill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880"/>
              </a:buClr>
              <a:defRPr/>
            </a:pPr>
            <a:r>
              <a:rPr lang="en-AU" sz="1800" kern="0" cap="none" dirty="0">
                <a:solidFill>
                  <a:schemeClr val="bg1">
                    <a:lumMod val="100000"/>
                  </a:schemeClr>
                </a:solidFill>
                <a:cs typeface="Arial"/>
              </a:rPr>
              <a:t>Chemistry &amp; dispensing</a:t>
            </a: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C6647466-A47D-4AFB-B8EB-6546D7BBA063}"/>
              </a:ext>
            </a:extLst>
          </p:cNvPr>
          <p:cNvSpPr txBox="1">
            <a:spLocks/>
          </p:cNvSpPr>
          <p:nvPr/>
        </p:nvSpPr>
        <p:spPr>
          <a:xfrm>
            <a:off x="8686691" y="3880705"/>
            <a:ext cx="3505309" cy="713411"/>
          </a:xfrm>
          <a:prstGeom prst="rect">
            <a:avLst/>
          </a:prstGeom>
          <a:solidFill>
            <a:srgbClr val="007AC9">
              <a:alpha val="69804"/>
            </a:srgbClr>
          </a:solidFill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880"/>
              </a:buClr>
              <a:defRPr/>
            </a:pPr>
            <a:r>
              <a:rPr lang="en-AU" sz="1800" kern="0" cap="none" dirty="0">
                <a:solidFill>
                  <a:schemeClr val="bg1">
                    <a:lumMod val="100000"/>
                  </a:schemeClr>
                </a:solidFill>
                <a:cs typeface="Arial"/>
              </a:rPr>
              <a:t>On-site service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12FE5274-506C-458A-A0D6-E09FFBE7AC68}"/>
              </a:ext>
            </a:extLst>
          </p:cNvPr>
          <p:cNvSpPr txBox="1">
            <a:spLocks/>
          </p:cNvSpPr>
          <p:nvPr/>
        </p:nvSpPr>
        <p:spPr>
          <a:xfrm>
            <a:off x="0" y="6129328"/>
            <a:ext cx="3502228" cy="728673"/>
          </a:xfrm>
          <a:prstGeom prst="rect">
            <a:avLst/>
          </a:prstGeom>
          <a:solidFill>
            <a:srgbClr val="007AC9">
              <a:alpha val="69804"/>
            </a:srgbClr>
          </a:solidFill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880"/>
              </a:buClr>
              <a:defRPr/>
            </a:pPr>
            <a:r>
              <a:rPr lang="en-AU" sz="1800" kern="0" cap="none" dirty="0">
                <a:solidFill>
                  <a:schemeClr val="bg1">
                    <a:lumMod val="100000"/>
                  </a:schemeClr>
                </a:solidFill>
                <a:cs typeface="Arial"/>
              </a:rPr>
              <a:t>Data-driven insights</a:t>
            </a:r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9F7EBE18-1F35-4391-8145-13410D84A4EE}"/>
              </a:ext>
            </a:extLst>
          </p:cNvPr>
          <p:cNvSpPr txBox="1">
            <a:spLocks/>
          </p:cNvSpPr>
          <p:nvPr/>
        </p:nvSpPr>
        <p:spPr>
          <a:xfrm>
            <a:off x="8696216" y="6129327"/>
            <a:ext cx="3505309" cy="728673"/>
          </a:xfrm>
          <a:prstGeom prst="rect">
            <a:avLst/>
          </a:prstGeom>
          <a:solidFill>
            <a:srgbClr val="007AC9">
              <a:alpha val="69804"/>
            </a:srgbClr>
          </a:solidFill>
        </p:spPr>
        <p:txBody>
          <a:bodyPr vert="horz" lIns="216000" tIns="216000" rIns="216000" bIns="21600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880"/>
              </a:buClr>
              <a:defRPr/>
            </a:pPr>
            <a:r>
              <a:rPr lang="en-AU" sz="1800" kern="0" cap="none" dirty="0">
                <a:solidFill>
                  <a:schemeClr val="bg1">
                    <a:lumMod val="100000"/>
                  </a:schemeClr>
                </a:solidFill>
                <a:cs typeface="Arial"/>
              </a:rPr>
              <a:t>Training certification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67E0A3-B329-4820-8482-298A321F73F4}"/>
              </a:ext>
            </a:extLst>
          </p:cNvPr>
          <p:cNvSpPr txBox="1">
            <a:spLocks/>
          </p:cNvSpPr>
          <p:nvPr/>
        </p:nvSpPr>
        <p:spPr>
          <a:xfrm>
            <a:off x="5266593" y="4345975"/>
            <a:ext cx="175333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AU" sz="1800" b="1" dirty="0"/>
              <a:t>OUR CORE CAPABILITIES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3243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FF8A17-5AD7-460A-811B-51FFE1092F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35B81-E8E9-43E1-AC0D-5464DBDB9E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4462265" cy="6214188"/>
          </a:xfrm>
        </p:spPr>
        <p:txBody>
          <a:bodyPr/>
          <a:lstStyle/>
          <a:p>
            <a:r>
              <a:rPr lang="en-AU" dirty="0"/>
              <a:t>We develop the best solutions for your business by solving </a:t>
            </a:r>
            <a:br>
              <a:rPr lang="en-AU" dirty="0"/>
            </a:br>
            <a:r>
              <a:rPr lang="en-AU" dirty="0"/>
              <a:t>real-world problems</a:t>
            </a:r>
          </a:p>
        </p:txBody>
      </p:sp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617E4C66-E746-402C-A81D-198BF4B30A8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r="16666"/>
          <a:stretch/>
        </p:blipFill>
        <p:spPr>
          <a:xfrm>
            <a:off x="5020448" y="1493860"/>
            <a:ext cx="2916244" cy="2916244"/>
          </a:xfrm>
          <a:prstGeom prst="ellipse">
            <a:avLst/>
          </a:prstGeom>
          <a:solidFill>
            <a:srgbClr val="0075C9"/>
          </a:solidFill>
        </p:spPr>
      </p:pic>
      <p:pic>
        <p:nvPicPr>
          <p:cNvPr id="7" name="Picture Placeholder 7">
            <a:extLst>
              <a:ext uri="{FF2B5EF4-FFF2-40B4-BE49-F238E27FC236}">
                <a16:creationId xmlns:a16="http://schemas.microsoft.com/office/drawing/2014/main" id="{8658BA28-DAF3-4828-8E52-20D61C58329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3" r="21883"/>
          <a:stretch/>
        </p:blipFill>
        <p:spPr>
          <a:xfrm>
            <a:off x="8666421" y="1493860"/>
            <a:ext cx="2918022" cy="2916244"/>
          </a:xfrm>
          <a:prstGeom prst="ellipse">
            <a:avLst/>
          </a:prstGeom>
        </p:spPr>
      </p:pic>
      <p:sp>
        <p:nvSpPr>
          <p:cNvPr id="16" name="TextBox 28">
            <a:extLst>
              <a:ext uri="{FF2B5EF4-FFF2-40B4-BE49-F238E27FC236}">
                <a16:creationId xmlns:a16="http://schemas.microsoft.com/office/drawing/2014/main" id="{3FD8FD4A-9739-4E22-825F-0BA8BBC22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4329" y="4541296"/>
            <a:ext cx="5275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AU" sz="3200" b="1" dirty="0">
                <a:solidFill>
                  <a:schemeClr val="tx2"/>
                </a:solidFill>
                <a:latin typeface="Arial"/>
                <a:cs typeface="Aharoni" pitchFamily="2" charset="-79"/>
              </a:rPr>
              <a:t>8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A45D1479-D3CC-442A-B8EC-70858CEA9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7526" y="5238286"/>
            <a:ext cx="1301160" cy="84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sz="1800" dirty="0">
                <a:latin typeface="Arial"/>
                <a:cs typeface="Aharoni" pitchFamily="2" charset="-79"/>
              </a:rPr>
              <a:t>Regional </a:t>
            </a:r>
            <a:br>
              <a:rPr lang="en-AU" sz="1800" dirty="0">
                <a:latin typeface="Arial"/>
                <a:cs typeface="Aharoni" pitchFamily="2" charset="-79"/>
              </a:rPr>
            </a:br>
            <a:r>
              <a:rPr lang="en-AU" sz="1800" dirty="0">
                <a:latin typeface="Arial"/>
                <a:cs typeface="Aharoni" pitchFamily="2" charset="-79"/>
              </a:rPr>
              <a:t>Technical </a:t>
            </a:r>
            <a:br>
              <a:rPr lang="en-AU" sz="1800" dirty="0">
                <a:latin typeface="Arial"/>
                <a:cs typeface="Aharoni" pitchFamily="2" charset="-79"/>
              </a:rPr>
            </a:br>
            <a:r>
              <a:rPr lang="en-AU" sz="1800" dirty="0">
                <a:latin typeface="Arial"/>
                <a:cs typeface="Aharoni" pitchFamily="2" charset="-79"/>
              </a:rPr>
              <a:t>Centres</a:t>
            </a:r>
          </a:p>
        </p:txBody>
      </p:sp>
      <p:sp>
        <p:nvSpPr>
          <p:cNvPr id="14" name="TextBox 28">
            <a:extLst>
              <a:ext uri="{FF2B5EF4-FFF2-40B4-BE49-F238E27FC236}">
                <a16:creationId xmlns:a16="http://schemas.microsoft.com/office/drawing/2014/main" id="{7B9C1977-03E7-4DFA-9160-22E122598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5316" y="4541296"/>
            <a:ext cx="9188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pPr algn="ctr"/>
            <a:r>
              <a:rPr lang="en-AU" sz="3200" b="1" dirty="0">
                <a:solidFill>
                  <a:schemeClr val="tx2"/>
                </a:solidFill>
                <a:latin typeface="Arial"/>
                <a:cs typeface="Aharoni" pitchFamily="2" charset="-79"/>
              </a:rPr>
              <a:t>19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D8AEFE61-C152-495B-BDCF-E6EDAF85A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441" y="5238286"/>
            <a:ext cx="1507601" cy="84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AU" sz="1800" dirty="0">
                <a:latin typeface="Arial"/>
                <a:cs typeface="Aharoni" pitchFamily="2" charset="-79"/>
              </a:rPr>
              <a:t>Global </a:t>
            </a:r>
            <a:br>
              <a:rPr lang="en-AU" sz="1800" dirty="0">
                <a:latin typeface="Arial"/>
                <a:cs typeface="Aharoni" pitchFamily="2" charset="-79"/>
              </a:rPr>
            </a:br>
            <a:r>
              <a:rPr lang="en-AU" dirty="0">
                <a:latin typeface="Arial"/>
                <a:cs typeface="Aharoni" pitchFamily="2" charset="-79"/>
              </a:rPr>
              <a:t>Technology </a:t>
            </a:r>
            <a:r>
              <a:rPr lang="en-AU" sz="1800" dirty="0">
                <a:latin typeface="Arial"/>
                <a:cs typeface="Aharoni" pitchFamily="2" charset="-79"/>
              </a:rPr>
              <a:t>Centres</a:t>
            </a:r>
          </a:p>
        </p:txBody>
      </p:sp>
      <p:sp>
        <p:nvSpPr>
          <p:cNvPr id="12" name="TextBox 28">
            <a:extLst>
              <a:ext uri="{FF2B5EF4-FFF2-40B4-BE49-F238E27FC236}">
                <a16:creationId xmlns:a16="http://schemas.microsoft.com/office/drawing/2014/main" id="{838844DE-E6AD-4B87-8E07-62BA60006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967" y="4541296"/>
            <a:ext cx="16490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AU" sz="3200" b="1" dirty="0">
                <a:solidFill>
                  <a:schemeClr val="tx2"/>
                </a:solidFill>
                <a:latin typeface="Arial"/>
                <a:cs typeface="Aharoni" pitchFamily="2" charset="-79"/>
              </a:rPr>
              <a:t>200+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44D9EB78-BDA5-448D-9E51-21FD1685B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204" y="5238286"/>
            <a:ext cx="1746625" cy="84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sz="1800" dirty="0">
                <a:latin typeface="Arial"/>
                <a:cs typeface="Aharoni" pitchFamily="2" charset="-79"/>
              </a:rPr>
              <a:t>University</a:t>
            </a:r>
            <a:br>
              <a:rPr lang="en-AU" sz="1800" dirty="0">
                <a:latin typeface="Arial"/>
                <a:cs typeface="Aharoni" pitchFamily="2" charset="-79"/>
              </a:rPr>
            </a:br>
            <a:r>
              <a:rPr lang="en-AU" sz="1800" dirty="0">
                <a:latin typeface="Arial"/>
                <a:cs typeface="Aharoni" pitchFamily="2" charset="-79"/>
              </a:rPr>
              <a:t>and Industry Partnerships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B1532F-C8AA-434B-9601-89B098431CC9}"/>
              </a:ext>
            </a:extLst>
          </p:cNvPr>
          <p:cNvSpPr txBox="1">
            <a:spLocks/>
          </p:cNvSpPr>
          <p:nvPr/>
        </p:nvSpPr>
        <p:spPr>
          <a:xfrm>
            <a:off x="5465316" y="974159"/>
            <a:ext cx="20265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AU" dirty="0"/>
              <a:t>SCIENTISTS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2A0656-7255-44AD-A2AD-88B8B377F65A}"/>
              </a:ext>
            </a:extLst>
          </p:cNvPr>
          <p:cNvSpPr txBox="1">
            <a:spLocks/>
          </p:cNvSpPr>
          <p:nvPr/>
        </p:nvSpPr>
        <p:spPr>
          <a:xfrm>
            <a:off x="5465316" y="428637"/>
            <a:ext cx="20265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accent1">
                    <a:lumMod val="100000"/>
                  </a:schemeClr>
                </a:solidFill>
              </a:rPr>
              <a:t>1,600+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3A0231-965B-4EE6-A185-26BC6973E3DA}"/>
              </a:ext>
            </a:extLst>
          </p:cNvPr>
          <p:cNvSpPr txBox="1">
            <a:spLocks/>
          </p:cNvSpPr>
          <p:nvPr/>
        </p:nvSpPr>
        <p:spPr>
          <a:xfrm>
            <a:off x="9112178" y="974159"/>
            <a:ext cx="20265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AU"/>
              <a:t>PATENTS</a:t>
            </a:r>
            <a:endParaRPr lang="en-A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BEA737-29CD-4B8C-AB4B-5ED82A292EFE}"/>
              </a:ext>
            </a:extLst>
          </p:cNvPr>
          <p:cNvSpPr txBox="1">
            <a:spLocks/>
          </p:cNvSpPr>
          <p:nvPr/>
        </p:nvSpPr>
        <p:spPr>
          <a:xfrm>
            <a:off x="9112178" y="428637"/>
            <a:ext cx="20265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accent1">
                    <a:lumMod val="100000"/>
                  </a:schemeClr>
                </a:solidFill>
              </a:rPr>
              <a:t>8,700+</a:t>
            </a:r>
          </a:p>
        </p:txBody>
      </p:sp>
    </p:spTree>
    <p:extLst>
      <p:ext uri="{BB962C8B-B14F-4D97-AF65-F5344CB8AC3E}">
        <p14:creationId xmlns:p14="http://schemas.microsoft.com/office/powerpoint/2010/main" val="1923710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42BA04-A8AE-4A4E-BB86-EE51999C9672}"/>
              </a:ext>
            </a:extLst>
          </p:cNvPr>
          <p:cNvSpPr>
            <a:spLocks/>
          </p:cNvSpPr>
          <p:nvPr/>
        </p:nvSpPr>
        <p:spPr>
          <a:xfrm>
            <a:off x="0" y="4562960"/>
            <a:ext cx="12192000" cy="1685441"/>
          </a:xfrm>
          <a:prstGeom prst="rect">
            <a:avLst/>
          </a:prstGeom>
          <a:solidFill>
            <a:srgbClr val="BABBBE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7D5E78-4181-4FA7-8A6F-BAD550F3F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EE05D-8136-4B92-A1FD-46AB2CE655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Our sales-and-service team </a:t>
            </a:r>
            <a:br>
              <a:rPr lang="en-AU" dirty="0"/>
            </a:br>
            <a:r>
              <a:rPr lang="en-AU" dirty="0"/>
              <a:t>brings APPLICATION EXPERTISE </a:t>
            </a:r>
            <a:br>
              <a:rPr lang="en-AU" dirty="0"/>
            </a:br>
            <a:r>
              <a:rPr lang="en-AU" dirty="0"/>
              <a:t>to your operation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26F012-D055-4CB0-B464-549A7A14967F}"/>
              </a:ext>
            </a:extLst>
          </p:cNvPr>
          <p:cNvSpPr>
            <a:spLocks/>
          </p:cNvSpPr>
          <p:nvPr/>
        </p:nvSpPr>
        <p:spPr>
          <a:xfrm>
            <a:off x="450457" y="3369641"/>
            <a:ext cx="348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/>
              <a:t>Personal, on-site service when and where you need 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4420AF-5B52-47F8-A140-8B09CC3DF1F6}"/>
              </a:ext>
            </a:extLst>
          </p:cNvPr>
          <p:cNvSpPr>
            <a:spLocks/>
          </p:cNvSpPr>
          <p:nvPr/>
        </p:nvSpPr>
        <p:spPr>
          <a:xfrm>
            <a:off x="4461360" y="3369641"/>
            <a:ext cx="2964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/>
              <a:t>Problem-solving </a:t>
            </a:r>
            <a:br>
              <a:rPr lang="en-AU"/>
            </a:br>
            <a:r>
              <a:rPr lang="en-AU"/>
              <a:t>and consulting</a:t>
            </a:r>
            <a:endParaRPr lang="en-A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0834E-DDDD-4F44-A079-87271B6F7424}"/>
              </a:ext>
            </a:extLst>
          </p:cNvPr>
          <p:cNvSpPr>
            <a:spLocks/>
          </p:cNvSpPr>
          <p:nvPr/>
        </p:nvSpPr>
        <p:spPr>
          <a:xfrm>
            <a:off x="8256241" y="3369641"/>
            <a:ext cx="3180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/>
              <a:t>Training on product use and </a:t>
            </a:r>
            <a:br>
              <a:rPr lang="en-AU" dirty="0"/>
            </a:br>
            <a:r>
              <a:rPr lang="en-AU" dirty="0"/>
              <a:t>best practices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976B69-CDCB-4AEB-AC54-482D3BF6668E}"/>
              </a:ext>
            </a:extLst>
          </p:cNvPr>
          <p:cNvSpPr>
            <a:spLocks/>
          </p:cNvSpPr>
          <p:nvPr/>
        </p:nvSpPr>
        <p:spPr>
          <a:xfrm>
            <a:off x="1124793" y="5367572"/>
            <a:ext cx="1998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>
                <a:solidFill>
                  <a:schemeClr val="tx2"/>
                </a:solidFill>
              </a:rPr>
              <a:t>27,000 +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94106A-F3A2-4631-85D7-D6A696CD2B98}"/>
              </a:ext>
            </a:extLst>
          </p:cNvPr>
          <p:cNvSpPr>
            <a:spLocks/>
          </p:cNvSpPr>
          <p:nvPr/>
        </p:nvSpPr>
        <p:spPr>
          <a:xfrm>
            <a:off x="3093805" y="5367572"/>
            <a:ext cx="29643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/>
              <a:t>Highly trained</a:t>
            </a:r>
          </a:p>
          <a:p>
            <a:r>
              <a:rPr lang="en-AU" sz="2000"/>
              <a:t>Field Associates</a:t>
            </a:r>
            <a:endParaRPr lang="en-AU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1C43E9-3EC2-42F5-9E2C-57B14B3E8C97}"/>
              </a:ext>
            </a:extLst>
          </p:cNvPr>
          <p:cNvSpPr>
            <a:spLocks/>
          </p:cNvSpPr>
          <p:nvPr/>
        </p:nvSpPr>
        <p:spPr>
          <a:xfrm>
            <a:off x="6948922" y="5367572"/>
            <a:ext cx="10945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>
                <a:solidFill>
                  <a:schemeClr val="tx2"/>
                </a:solidFill>
              </a:rPr>
              <a:t>24/7</a:t>
            </a:r>
            <a:endParaRPr lang="en-AU" sz="36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3CD28-3B07-4393-B4D6-EA1955744A65}"/>
              </a:ext>
            </a:extLst>
          </p:cNvPr>
          <p:cNvSpPr>
            <a:spLocks/>
          </p:cNvSpPr>
          <p:nvPr/>
        </p:nvSpPr>
        <p:spPr>
          <a:xfrm>
            <a:off x="8080565" y="5367572"/>
            <a:ext cx="29643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/>
              <a:t>Customer Service</a:t>
            </a:r>
          </a:p>
          <a:p>
            <a:r>
              <a:rPr lang="en-AU" sz="2000"/>
              <a:t>&amp; Technical Support</a:t>
            </a:r>
            <a:endParaRPr lang="en-AU" sz="2000" dirty="0"/>
          </a:p>
        </p:txBody>
      </p:sp>
      <p:sp>
        <p:nvSpPr>
          <p:cNvPr id="14" name="Graphic 12" descr="Marker">
            <a:extLst>
              <a:ext uri="{FF2B5EF4-FFF2-40B4-BE49-F238E27FC236}">
                <a16:creationId xmlns:a16="http://schemas.microsoft.com/office/drawing/2014/main" id="{90B5E079-7500-421C-BB7C-2560BB4E6BDB}"/>
              </a:ext>
            </a:extLst>
          </p:cNvPr>
          <p:cNvSpPr>
            <a:spLocks/>
          </p:cNvSpPr>
          <p:nvPr/>
        </p:nvSpPr>
        <p:spPr>
          <a:xfrm>
            <a:off x="2080870" y="2740250"/>
            <a:ext cx="224478" cy="372305"/>
          </a:xfrm>
          <a:custGeom>
            <a:avLst/>
            <a:gdLst>
              <a:gd name="connsiteX0" fmla="*/ 114602 w 224477"/>
              <a:gd name="connsiteY0" fmla="*/ 164252 h 372304"/>
              <a:gd name="connsiteX1" fmla="*/ 65326 w 224477"/>
              <a:gd name="connsiteY1" fmla="*/ 114977 h 372304"/>
              <a:gd name="connsiteX2" fmla="*/ 114602 w 224477"/>
              <a:gd name="connsiteY2" fmla="*/ 65701 h 372304"/>
              <a:gd name="connsiteX3" fmla="*/ 163877 w 224477"/>
              <a:gd name="connsiteY3" fmla="*/ 114977 h 372304"/>
              <a:gd name="connsiteX4" fmla="*/ 114602 w 224477"/>
              <a:gd name="connsiteY4" fmla="*/ 164252 h 372304"/>
              <a:gd name="connsiteX5" fmla="*/ 114602 w 224477"/>
              <a:gd name="connsiteY5" fmla="*/ 0 h 372304"/>
              <a:gd name="connsiteX6" fmla="*/ 19883 w 224477"/>
              <a:gd name="connsiteY6" fmla="*/ 50371 h 372304"/>
              <a:gd name="connsiteX7" fmla="*/ 7838 w 224477"/>
              <a:gd name="connsiteY7" fmla="*/ 157135 h 372304"/>
              <a:gd name="connsiteX8" fmla="*/ 59851 w 224477"/>
              <a:gd name="connsiteY8" fmla="*/ 272111 h 372304"/>
              <a:gd name="connsiteX9" fmla="*/ 104746 w 224477"/>
              <a:gd name="connsiteY9" fmla="*/ 366282 h 372304"/>
              <a:gd name="connsiteX10" fmla="*/ 114602 w 224477"/>
              <a:gd name="connsiteY10" fmla="*/ 372305 h 372304"/>
              <a:gd name="connsiteX11" fmla="*/ 124457 w 224477"/>
              <a:gd name="connsiteY11" fmla="*/ 366282 h 372304"/>
              <a:gd name="connsiteX12" fmla="*/ 169352 w 224477"/>
              <a:gd name="connsiteY12" fmla="*/ 272111 h 372304"/>
              <a:gd name="connsiteX13" fmla="*/ 221366 w 224477"/>
              <a:gd name="connsiteY13" fmla="*/ 157135 h 372304"/>
              <a:gd name="connsiteX14" fmla="*/ 209320 w 224477"/>
              <a:gd name="connsiteY14" fmla="*/ 50371 h 372304"/>
              <a:gd name="connsiteX15" fmla="*/ 114602 w 224477"/>
              <a:gd name="connsiteY15" fmla="*/ 0 h 37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477" h="372304">
                <a:moveTo>
                  <a:pt x="114602" y="164252"/>
                </a:moveTo>
                <a:cubicBezTo>
                  <a:pt x="87226" y="164252"/>
                  <a:pt x="65326" y="142352"/>
                  <a:pt x="65326" y="114977"/>
                </a:cubicBezTo>
                <a:cubicBezTo>
                  <a:pt x="65326" y="87601"/>
                  <a:pt x="87226" y="65701"/>
                  <a:pt x="114602" y="65701"/>
                </a:cubicBezTo>
                <a:cubicBezTo>
                  <a:pt x="141977" y="65701"/>
                  <a:pt x="163877" y="87601"/>
                  <a:pt x="163877" y="114977"/>
                </a:cubicBezTo>
                <a:cubicBezTo>
                  <a:pt x="163877" y="142352"/>
                  <a:pt x="141977" y="164252"/>
                  <a:pt x="114602" y="164252"/>
                </a:cubicBezTo>
                <a:close/>
                <a:moveTo>
                  <a:pt x="114602" y="0"/>
                </a:moveTo>
                <a:cubicBezTo>
                  <a:pt x="76824" y="0"/>
                  <a:pt x="41236" y="18615"/>
                  <a:pt x="19883" y="50371"/>
                </a:cubicBezTo>
                <a:cubicBezTo>
                  <a:pt x="-1470" y="81579"/>
                  <a:pt x="-5850" y="121547"/>
                  <a:pt x="7838" y="157135"/>
                </a:cubicBezTo>
                <a:lnTo>
                  <a:pt x="59851" y="272111"/>
                </a:lnTo>
                <a:lnTo>
                  <a:pt x="104746" y="366282"/>
                </a:lnTo>
                <a:cubicBezTo>
                  <a:pt x="106389" y="370115"/>
                  <a:pt x="110222" y="372305"/>
                  <a:pt x="114602" y="372305"/>
                </a:cubicBezTo>
                <a:cubicBezTo>
                  <a:pt x="118982" y="372305"/>
                  <a:pt x="122814" y="370115"/>
                  <a:pt x="124457" y="366282"/>
                </a:cubicBezTo>
                <a:lnTo>
                  <a:pt x="169352" y="272111"/>
                </a:lnTo>
                <a:lnTo>
                  <a:pt x="221366" y="157135"/>
                </a:lnTo>
                <a:cubicBezTo>
                  <a:pt x="235053" y="121547"/>
                  <a:pt x="230673" y="81579"/>
                  <a:pt x="209320" y="50371"/>
                </a:cubicBezTo>
                <a:cubicBezTo>
                  <a:pt x="187968" y="18615"/>
                  <a:pt x="152380" y="0"/>
                  <a:pt x="114602" y="0"/>
                </a:cubicBezTo>
                <a:close/>
              </a:path>
            </a:pathLst>
          </a:custGeom>
          <a:solidFill>
            <a:schemeClr val="accent1"/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" name="Graphic 13" descr="Magnifying glass">
            <a:extLst>
              <a:ext uri="{FF2B5EF4-FFF2-40B4-BE49-F238E27FC236}">
                <a16:creationId xmlns:a16="http://schemas.microsoft.com/office/drawing/2014/main" id="{80C5FAB2-1905-4C52-BC32-B23D8B38D0CD}"/>
              </a:ext>
            </a:extLst>
          </p:cNvPr>
          <p:cNvSpPr>
            <a:spLocks/>
          </p:cNvSpPr>
          <p:nvPr/>
        </p:nvSpPr>
        <p:spPr>
          <a:xfrm>
            <a:off x="5730579" y="2740250"/>
            <a:ext cx="427056" cy="427056"/>
          </a:xfrm>
          <a:custGeom>
            <a:avLst/>
            <a:gdLst>
              <a:gd name="connsiteX0" fmla="*/ 421033 w 427055"/>
              <a:gd name="connsiteY0" fmla="*/ 366830 h 427055"/>
              <a:gd name="connsiteX1" fmla="*/ 352595 w 427055"/>
              <a:gd name="connsiteY1" fmla="*/ 298391 h 427055"/>
              <a:gd name="connsiteX2" fmla="*/ 318649 w 427055"/>
              <a:gd name="connsiteY2" fmla="*/ 287989 h 427055"/>
              <a:gd name="connsiteX3" fmla="*/ 294559 w 427055"/>
              <a:gd name="connsiteY3" fmla="*/ 263899 h 427055"/>
              <a:gd name="connsiteX4" fmla="*/ 328504 w 427055"/>
              <a:gd name="connsiteY4" fmla="*/ 164252 h 427055"/>
              <a:gd name="connsiteX5" fmla="*/ 164252 w 427055"/>
              <a:gd name="connsiteY5" fmla="*/ 0 h 427055"/>
              <a:gd name="connsiteX6" fmla="*/ 0 w 427055"/>
              <a:gd name="connsiteY6" fmla="*/ 164252 h 427055"/>
              <a:gd name="connsiteX7" fmla="*/ 164252 w 427055"/>
              <a:gd name="connsiteY7" fmla="*/ 328504 h 427055"/>
              <a:gd name="connsiteX8" fmla="*/ 263899 w 427055"/>
              <a:gd name="connsiteY8" fmla="*/ 294559 h 427055"/>
              <a:gd name="connsiteX9" fmla="*/ 287989 w 427055"/>
              <a:gd name="connsiteY9" fmla="*/ 318649 h 427055"/>
              <a:gd name="connsiteX10" fmla="*/ 298391 w 427055"/>
              <a:gd name="connsiteY10" fmla="*/ 352595 h 427055"/>
              <a:gd name="connsiteX11" fmla="*/ 366830 w 427055"/>
              <a:gd name="connsiteY11" fmla="*/ 421033 h 427055"/>
              <a:gd name="connsiteX12" fmla="*/ 394205 w 427055"/>
              <a:gd name="connsiteY12" fmla="*/ 432531 h 427055"/>
              <a:gd name="connsiteX13" fmla="*/ 421581 w 427055"/>
              <a:gd name="connsiteY13" fmla="*/ 421033 h 427055"/>
              <a:gd name="connsiteX14" fmla="*/ 421033 w 427055"/>
              <a:gd name="connsiteY14" fmla="*/ 366830 h 427055"/>
              <a:gd name="connsiteX15" fmla="*/ 163705 w 427055"/>
              <a:gd name="connsiteY15" fmla="*/ 295106 h 427055"/>
              <a:gd name="connsiteX16" fmla="*/ 32303 w 427055"/>
              <a:gd name="connsiteY16" fmla="*/ 163705 h 427055"/>
              <a:gd name="connsiteX17" fmla="*/ 163705 w 427055"/>
              <a:gd name="connsiteY17" fmla="*/ 32303 h 427055"/>
              <a:gd name="connsiteX18" fmla="*/ 295106 w 427055"/>
              <a:gd name="connsiteY18" fmla="*/ 163705 h 427055"/>
              <a:gd name="connsiteX19" fmla="*/ 163705 w 427055"/>
              <a:gd name="connsiteY19" fmla="*/ 295106 h 42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7055" h="427055">
                <a:moveTo>
                  <a:pt x="421033" y="366830"/>
                </a:moveTo>
                <a:lnTo>
                  <a:pt x="352595" y="298391"/>
                </a:lnTo>
                <a:cubicBezTo>
                  <a:pt x="343287" y="289084"/>
                  <a:pt x="330694" y="285799"/>
                  <a:pt x="318649" y="287989"/>
                </a:cubicBezTo>
                <a:lnTo>
                  <a:pt x="294559" y="263899"/>
                </a:lnTo>
                <a:cubicBezTo>
                  <a:pt x="315912" y="236523"/>
                  <a:pt x="328504" y="201483"/>
                  <a:pt x="328504" y="164252"/>
                </a:cubicBezTo>
                <a:cubicBezTo>
                  <a:pt x="328504" y="73913"/>
                  <a:pt x="254591" y="0"/>
                  <a:pt x="164252" y="0"/>
                </a:cubicBezTo>
                <a:cubicBezTo>
                  <a:pt x="73913" y="0"/>
                  <a:pt x="0" y="73913"/>
                  <a:pt x="0" y="164252"/>
                </a:cubicBezTo>
                <a:cubicBezTo>
                  <a:pt x="0" y="254591"/>
                  <a:pt x="73913" y="328504"/>
                  <a:pt x="164252" y="328504"/>
                </a:cubicBezTo>
                <a:cubicBezTo>
                  <a:pt x="201483" y="328504"/>
                  <a:pt x="235976" y="315912"/>
                  <a:pt x="263899" y="294559"/>
                </a:cubicBezTo>
                <a:lnTo>
                  <a:pt x="287989" y="318649"/>
                </a:lnTo>
                <a:cubicBezTo>
                  <a:pt x="285799" y="330694"/>
                  <a:pt x="289084" y="343287"/>
                  <a:pt x="298391" y="352595"/>
                </a:cubicBezTo>
                <a:lnTo>
                  <a:pt x="366830" y="421033"/>
                </a:lnTo>
                <a:cubicBezTo>
                  <a:pt x="374495" y="428698"/>
                  <a:pt x="384350" y="432531"/>
                  <a:pt x="394205" y="432531"/>
                </a:cubicBezTo>
                <a:cubicBezTo>
                  <a:pt x="404060" y="432531"/>
                  <a:pt x="413916" y="428698"/>
                  <a:pt x="421581" y="421033"/>
                </a:cubicBezTo>
                <a:cubicBezTo>
                  <a:pt x="435816" y="405703"/>
                  <a:pt x="435816" y="381613"/>
                  <a:pt x="421033" y="366830"/>
                </a:cubicBezTo>
                <a:close/>
                <a:moveTo>
                  <a:pt x="163705" y="295106"/>
                </a:moveTo>
                <a:cubicBezTo>
                  <a:pt x="91434" y="295106"/>
                  <a:pt x="32303" y="235976"/>
                  <a:pt x="32303" y="163705"/>
                </a:cubicBezTo>
                <a:cubicBezTo>
                  <a:pt x="32303" y="91434"/>
                  <a:pt x="91434" y="32303"/>
                  <a:pt x="163705" y="32303"/>
                </a:cubicBezTo>
                <a:cubicBezTo>
                  <a:pt x="235976" y="32303"/>
                  <a:pt x="295106" y="91434"/>
                  <a:pt x="295106" y="163705"/>
                </a:cubicBezTo>
                <a:cubicBezTo>
                  <a:pt x="295106" y="235976"/>
                  <a:pt x="235976" y="295106"/>
                  <a:pt x="163705" y="295106"/>
                </a:cubicBezTo>
                <a:close/>
              </a:path>
            </a:pathLst>
          </a:custGeom>
          <a:solidFill>
            <a:schemeClr val="accent1"/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6" name="Graphic 14" descr="Gears">
            <a:extLst>
              <a:ext uri="{FF2B5EF4-FFF2-40B4-BE49-F238E27FC236}">
                <a16:creationId xmlns:a16="http://schemas.microsoft.com/office/drawing/2014/main" id="{5226F161-CE82-4B9A-83EB-85C296A6EC11}"/>
              </a:ext>
            </a:extLst>
          </p:cNvPr>
          <p:cNvGrpSpPr>
            <a:grpSpLocks/>
          </p:cNvGrpSpPr>
          <p:nvPr/>
        </p:nvGrpSpPr>
        <p:grpSpPr>
          <a:xfrm>
            <a:off x="9583640" y="2693164"/>
            <a:ext cx="525607" cy="525607"/>
            <a:chOff x="9700686" y="4784140"/>
            <a:chExt cx="525607" cy="525607"/>
          </a:xfrm>
          <a:solidFill>
            <a:schemeClr val="accent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9ADAE3D-4F7E-4A3C-B991-24BEB804152D}"/>
                </a:ext>
              </a:extLst>
            </p:cNvPr>
            <p:cNvSpPr/>
            <p:nvPr/>
          </p:nvSpPr>
          <p:spPr>
            <a:xfrm>
              <a:off x="9908739" y="4830678"/>
              <a:ext cx="229953" cy="229953"/>
            </a:xfrm>
            <a:custGeom>
              <a:avLst/>
              <a:gdLst>
                <a:gd name="connsiteX0" fmla="*/ 116619 w 229953"/>
                <a:gd name="connsiteY0" fmla="*/ 157682 h 229953"/>
                <a:gd name="connsiteX1" fmla="*/ 75556 w 229953"/>
                <a:gd name="connsiteY1" fmla="*/ 116619 h 229953"/>
                <a:gd name="connsiteX2" fmla="*/ 116619 w 229953"/>
                <a:gd name="connsiteY2" fmla="*/ 75556 h 229953"/>
                <a:gd name="connsiteX3" fmla="*/ 157682 w 229953"/>
                <a:gd name="connsiteY3" fmla="*/ 116619 h 229953"/>
                <a:gd name="connsiteX4" fmla="*/ 116619 w 229953"/>
                <a:gd name="connsiteY4" fmla="*/ 157682 h 229953"/>
                <a:gd name="connsiteX5" fmla="*/ 209148 w 229953"/>
                <a:gd name="connsiteY5" fmla="*/ 90886 h 229953"/>
                <a:gd name="connsiteX6" fmla="*/ 200388 w 229953"/>
                <a:gd name="connsiteY6" fmla="*/ 69533 h 229953"/>
                <a:gd name="connsiteX7" fmla="*/ 209148 w 229953"/>
                <a:gd name="connsiteY7" fmla="*/ 43801 h 229953"/>
                <a:gd name="connsiteX8" fmla="*/ 189438 w 229953"/>
                <a:gd name="connsiteY8" fmla="*/ 24090 h 229953"/>
                <a:gd name="connsiteX9" fmla="*/ 163705 w 229953"/>
                <a:gd name="connsiteY9" fmla="*/ 32850 h 229953"/>
                <a:gd name="connsiteX10" fmla="*/ 142352 w 229953"/>
                <a:gd name="connsiteY10" fmla="*/ 24090 h 229953"/>
                <a:gd name="connsiteX11" fmla="*/ 130307 w 229953"/>
                <a:gd name="connsiteY11" fmla="*/ 0 h 229953"/>
                <a:gd name="connsiteX12" fmla="*/ 102931 w 229953"/>
                <a:gd name="connsiteY12" fmla="*/ 0 h 229953"/>
                <a:gd name="connsiteX13" fmla="*/ 90886 w 229953"/>
                <a:gd name="connsiteY13" fmla="*/ 24090 h 229953"/>
                <a:gd name="connsiteX14" fmla="*/ 69533 w 229953"/>
                <a:gd name="connsiteY14" fmla="*/ 32850 h 229953"/>
                <a:gd name="connsiteX15" fmla="*/ 43801 w 229953"/>
                <a:gd name="connsiteY15" fmla="*/ 24090 h 229953"/>
                <a:gd name="connsiteX16" fmla="*/ 24090 w 229953"/>
                <a:gd name="connsiteY16" fmla="*/ 43801 h 229953"/>
                <a:gd name="connsiteX17" fmla="*/ 32850 w 229953"/>
                <a:gd name="connsiteY17" fmla="*/ 69533 h 229953"/>
                <a:gd name="connsiteX18" fmla="*/ 24090 w 229953"/>
                <a:gd name="connsiteY18" fmla="*/ 90886 h 229953"/>
                <a:gd name="connsiteX19" fmla="*/ 0 w 229953"/>
                <a:gd name="connsiteY19" fmla="*/ 102931 h 229953"/>
                <a:gd name="connsiteX20" fmla="*/ 0 w 229953"/>
                <a:gd name="connsiteY20" fmla="*/ 130307 h 229953"/>
                <a:gd name="connsiteX21" fmla="*/ 24090 w 229953"/>
                <a:gd name="connsiteY21" fmla="*/ 142352 h 229953"/>
                <a:gd name="connsiteX22" fmla="*/ 32850 w 229953"/>
                <a:gd name="connsiteY22" fmla="*/ 163705 h 229953"/>
                <a:gd name="connsiteX23" fmla="*/ 24090 w 229953"/>
                <a:gd name="connsiteY23" fmla="*/ 189438 h 229953"/>
                <a:gd name="connsiteX24" fmla="*/ 43253 w 229953"/>
                <a:gd name="connsiteY24" fmla="*/ 208600 h 229953"/>
                <a:gd name="connsiteX25" fmla="*/ 68986 w 229953"/>
                <a:gd name="connsiteY25" fmla="*/ 199840 h 229953"/>
                <a:gd name="connsiteX26" fmla="*/ 90339 w 229953"/>
                <a:gd name="connsiteY26" fmla="*/ 208600 h 229953"/>
                <a:gd name="connsiteX27" fmla="*/ 102384 w 229953"/>
                <a:gd name="connsiteY27" fmla="*/ 232691 h 229953"/>
                <a:gd name="connsiteX28" fmla="*/ 129759 w 229953"/>
                <a:gd name="connsiteY28" fmla="*/ 232691 h 229953"/>
                <a:gd name="connsiteX29" fmla="*/ 141804 w 229953"/>
                <a:gd name="connsiteY29" fmla="*/ 208600 h 229953"/>
                <a:gd name="connsiteX30" fmla="*/ 163157 w 229953"/>
                <a:gd name="connsiteY30" fmla="*/ 199840 h 229953"/>
                <a:gd name="connsiteX31" fmla="*/ 188890 w 229953"/>
                <a:gd name="connsiteY31" fmla="*/ 208600 h 229953"/>
                <a:gd name="connsiteX32" fmla="*/ 208600 w 229953"/>
                <a:gd name="connsiteY32" fmla="*/ 189438 h 229953"/>
                <a:gd name="connsiteX33" fmla="*/ 199840 w 229953"/>
                <a:gd name="connsiteY33" fmla="*/ 163705 h 229953"/>
                <a:gd name="connsiteX34" fmla="*/ 209148 w 229953"/>
                <a:gd name="connsiteY34" fmla="*/ 142352 h 229953"/>
                <a:gd name="connsiteX35" fmla="*/ 233238 w 229953"/>
                <a:gd name="connsiteY35" fmla="*/ 130307 h 229953"/>
                <a:gd name="connsiteX36" fmla="*/ 233238 w 229953"/>
                <a:gd name="connsiteY36" fmla="*/ 102931 h 229953"/>
                <a:gd name="connsiteX37" fmla="*/ 209148 w 229953"/>
                <a:gd name="connsiteY37" fmla="*/ 90886 h 2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9953" h="229953">
                  <a:moveTo>
                    <a:pt x="116619" y="157682"/>
                  </a:moveTo>
                  <a:cubicBezTo>
                    <a:pt x="93624" y="157682"/>
                    <a:pt x="75556" y="139067"/>
                    <a:pt x="75556" y="116619"/>
                  </a:cubicBezTo>
                  <a:cubicBezTo>
                    <a:pt x="75556" y="94171"/>
                    <a:pt x="94171" y="75556"/>
                    <a:pt x="116619" y="75556"/>
                  </a:cubicBezTo>
                  <a:cubicBezTo>
                    <a:pt x="139614" y="75556"/>
                    <a:pt x="157682" y="94171"/>
                    <a:pt x="157682" y="116619"/>
                  </a:cubicBezTo>
                  <a:cubicBezTo>
                    <a:pt x="157682" y="139067"/>
                    <a:pt x="139067" y="157682"/>
                    <a:pt x="116619" y="157682"/>
                  </a:cubicBezTo>
                  <a:close/>
                  <a:moveTo>
                    <a:pt x="209148" y="90886"/>
                  </a:moveTo>
                  <a:cubicBezTo>
                    <a:pt x="206958" y="83221"/>
                    <a:pt x="204220" y="76104"/>
                    <a:pt x="200388" y="69533"/>
                  </a:cubicBezTo>
                  <a:lnTo>
                    <a:pt x="209148" y="43801"/>
                  </a:lnTo>
                  <a:lnTo>
                    <a:pt x="189438" y="24090"/>
                  </a:lnTo>
                  <a:lnTo>
                    <a:pt x="163705" y="32850"/>
                  </a:lnTo>
                  <a:cubicBezTo>
                    <a:pt x="157135" y="29018"/>
                    <a:pt x="150017" y="26280"/>
                    <a:pt x="142352" y="24090"/>
                  </a:cubicBezTo>
                  <a:lnTo>
                    <a:pt x="130307" y="0"/>
                  </a:lnTo>
                  <a:lnTo>
                    <a:pt x="102931" y="0"/>
                  </a:lnTo>
                  <a:lnTo>
                    <a:pt x="90886" y="24090"/>
                  </a:lnTo>
                  <a:cubicBezTo>
                    <a:pt x="83221" y="26280"/>
                    <a:pt x="76104" y="29018"/>
                    <a:pt x="69533" y="32850"/>
                  </a:cubicBezTo>
                  <a:lnTo>
                    <a:pt x="43801" y="24090"/>
                  </a:lnTo>
                  <a:lnTo>
                    <a:pt x="24090" y="43801"/>
                  </a:lnTo>
                  <a:lnTo>
                    <a:pt x="32850" y="69533"/>
                  </a:lnTo>
                  <a:cubicBezTo>
                    <a:pt x="29018" y="76104"/>
                    <a:pt x="26280" y="83221"/>
                    <a:pt x="24090" y="90886"/>
                  </a:cubicBezTo>
                  <a:lnTo>
                    <a:pt x="0" y="102931"/>
                  </a:lnTo>
                  <a:lnTo>
                    <a:pt x="0" y="130307"/>
                  </a:lnTo>
                  <a:lnTo>
                    <a:pt x="24090" y="142352"/>
                  </a:lnTo>
                  <a:cubicBezTo>
                    <a:pt x="26280" y="150017"/>
                    <a:pt x="29018" y="157135"/>
                    <a:pt x="32850" y="163705"/>
                  </a:cubicBezTo>
                  <a:lnTo>
                    <a:pt x="24090" y="189438"/>
                  </a:lnTo>
                  <a:lnTo>
                    <a:pt x="43253" y="208600"/>
                  </a:lnTo>
                  <a:lnTo>
                    <a:pt x="68986" y="199840"/>
                  </a:lnTo>
                  <a:cubicBezTo>
                    <a:pt x="75556" y="203673"/>
                    <a:pt x="82674" y="206410"/>
                    <a:pt x="90339" y="208600"/>
                  </a:cubicBezTo>
                  <a:lnTo>
                    <a:pt x="102384" y="232691"/>
                  </a:lnTo>
                  <a:lnTo>
                    <a:pt x="129759" y="232691"/>
                  </a:lnTo>
                  <a:lnTo>
                    <a:pt x="141804" y="208600"/>
                  </a:lnTo>
                  <a:cubicBezTo>
                    <a:pt x="149470" y="206410"/>
                    <a:pt x="156587" y="203673"/>
                    <a:pt x="163157" y="199840"/>
                  </a:cubicBezTo>
                  <a:lnTo>
                    <a:pt x="188890" y="208600"/>
                  </a:lnTo>
                  <a:lnTo>
                    <a:pt x="208600" y="189438"/>
                  </a:lnTo>
                  <a:lnTo>
                    <a:pt x="199840" y="163705"/>
                  </a:lnTo>
                  <a:cubicBezTo>
                    <a:pt x="203673" y="157135"/>
                    <a:pt x="206958" y="149469"/>
                    <a:pt x="209148" y="142352"/>
                  </a:cubicBezTo>
                  <a:lnTo>
                    <a:pt x="233238" y="130307"/>
                  </a:lnTo>
                  <a:lnTo>
                    <a:pt x="233238" y="102931"/>
                  </a:lnTo>
                  <a:lnTo>
                    <a:pt x="209148" y="90886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E90A5CB-F247-42AA-97BC-66B62F7172A1}"/>
                </a:ext>
              </a:extLst>
            </p:cNvPr>
            <p:cNvSpPr/>
            <p:nvPr/>
          </p:nvSpPr>
          <p:spPr>
            <a:xfrm>
              <a:off x="9785002" y="5029971"/>
              <a:ext cx="229953" cy="229953"/>
            </a:xfrm>
            <a:custGeom>
              <a:avLst/>
              <a:gdLst>
                <a:gd name="connsiteX0" fmla="*/ 116619 w 229953"/>
                <a:gd name="connsiteY0" fmla="*/ 157682 h 229953"/>
                <a:gd name="connsiteX1" fmla="*/ 75556 w 229953"/>
                <a:gd name="connsiteY1" fmla="*/ 116619 h 229953"/>
                <a:gd name="connsiteX2" fmla="*/ 116619 w 229953"/>
                <a:gd name="connsiteY2" fmla="*/ 75556 h 229953"/>
                <a:gd name="connsiteX3" fmla="*/ 157682 w 229953"/>
                <a:gd name="connsiteY3" fmla="*/ 116619 h 229953"/>
                <a:gd name="connsiteX4" fmla="*/ 116619 w 229953"/>
                <a:gd name="connsiteY4" fmla="*/ 157682 h 229953"/>
                <a:gd name="connsiteX5" fmla="*/ 116619 w 229953"/>
                <a:gd name="connsiteY5" fmla="*/ 157682 h 229953"/>
                <a:gd name="connsiteX6" fmla="*/ 200388 w 229953"/>
                <a:gd name="connsiteY6" fmla="*/ 69533 h 229953"/>
                <a:gd name="connsiteX7" fmla="*/ 209148 w 229953"/>
                <a:gd name="connsiteY7" fmla="*/ 43801 h 229953"/>
                <a:gd name="connsiteX8" fmla="*/ 189438 w 229953"/>
                <a:gd name="connsiteY8" fmla="*/ 24090 h 229953"/>
                <a:gd name="connsiteX9" fmla="*/ 163705 w 229953"/>
                <a:gd name="connsiteY9" fmla="*/ 32850 h 229953"/>
                <a:gd name="connsiteX10" fmla="*/ 142352 w 229953"/>
                <a:gd name="connsiteY10" fmla="*/ 24090 h 229953"/>
                <a:gd name="connsiteX11" fmla="*/ 130307 w 229953"/>
                <a:gd name="connsiteY11" fmla="*/ 0 h 229953"/>
                <a:gd name="connsiteX12" fmla="*/ 102931 w 229953"/>
                <a:gd name="connsiteY12" fmla="*/ 0 h 229953"/>
                <a:gd name="connsiteX13" fmla="*/ 90886 w 229953"/>
                <a:gd name="connsiteY13" fmla="*/ 24090 h 229953"/>
                <a:gd name="connsiteX14" fmla="*/ 69533 w 229953"/>
                <a:gd name="connsiteY14" fmla="*/ 32850 h 229953"/>
                <a:gd name="connsiteX15" fmla="*/ 43801 w 229953"/>
                <a:gd name="connsiteY15" fmla="*/ 24090 h 229953"/>
                <a:gd name="connsiteX16" fmla="*/ 24638 w 229953"/>
                <a:gd name="connsiteY16" fmla="*/ 43253 h 229953"/>
                <a:gd name="connsiteX17" fmla="*/ 32850 w 229953"/>
                <a:gd name="connsiteY17" fmla="*/ 68986 h 229953"/>
                <a:gd name="connsiteX18" fmla="*/ 24090 w 229953"/>
                <a:gd name="connsiteY18" fmla="*/ 90339 h 229953"/>
                <a:gd name="connsiteX19" fmla="*/ 0 w 229953"/>
                <a:gd name="connsiteY19" fmla="*/ 102384 h 229953"/>
                <a:gd name="connsiteX20" fmla="*/ 0 w 229953"/>
                <a:gd name="connsiteY20" fmla="*/ 129759 h 229953"/>
                <a:gd name="connsiteX21" fmla="*/ 24090 w 229953"/>
                <a:gd name="connsiteY21" fmla="*/ 141804 h 229953"/>
                <a:gd name="connsiteX22" fmla="*/ 32850 w 229953"/>
                <a:gd name="connsiteY22" fmla="*/ 163157 h 229953"/>
                <a:gd name="connsiteX23" fmla="*/ 24638 w 229953"/>
                <a:gd name="connsiteY23" fmla="*/ 188890 h 229953"/>
                <a:gd name="connsiteX24" fmla="*/ 43801 w 229953"/>
                <a:gd name="connsiteY24" fmla="*/ 208053 h 229953"/>
                <a:gd name="connsiteX25" fmla="*/ 69533 w 229953"/>
                <a:gd name="connsiteY25" fmla="*/ 199840 h 229953"/>
                <a:gd name="connsiteX26" fmla="*/ 90886 w 229953"/>
                <a:gd name="connsiteY26" fmla="*/ 208600 h 229953"/>
                <a:gd name="connsiteX27" fmla="*/ 102931 w 229953"/>
                <a:gd name="connsiteY27" fmla="*/ 232691 h 229953"/>
                <a:gd name="connsiteX28" fmla="*/ 130307 w 229953"/>
                <a:gd name="connsiteY28" fmla="*/ 232691 h 229953"/>
                <a:gd name="connsiteX29" fmla="*/ 142352 w 229953"/>
                <a:gd name="connsiteY29" fmla="*/ 208600 h 229953"/>
                <a:gd name="connsiteX30" fmla="*/ 163705 w 229953"/>
                <a:gd name="connsiteY30" fmla="*/ 199840 h 229953"/>
                <a:gd name="connsiteX31" fmla="*/ 189438 w 229953"/>
                <a:gd name="connsiteY31" fmla="*/ 208600 h 229953"/>
                <a:gd name="connsiteX32" fmla="*/ 208600 w 229953"/>
                <a:gd name="connsiteY32" fmla="*/ 188890 h 229953"/>
                <a:gd name="connsiteX33" fmla="*/ 200388 w 229953"/>
                <a:gd name="connsiteY33" fmla="*/ 163705 h 229953"/>
                <a:gd name="connsiteX34" fmla="*/ 209148 w 229953"/>
                <a:gd name="connsiteY34" fmla="*/ 142352 h 229953"/>
                <a:gd name="connsiteX35" fmla="*/ 233238 w 229953"/>
                <a:gd name="connsiteY35" fmla="*/ 130307 h 229953"/>
                <a:gd name="connsiteX36" fmla="*/ 233238 w 229953"/>
                <a:gd name="connsiteY36" fmla="*/ 102931 h 229953"/>
                <a:gd name="connsiteX37" fmla="*/ 209148 w 229953"/>
                <a:gd name="connsiteY37" fmla="*/ 90886 h 229953"/>
                <a:gd name="connsiteX38" fmla="*/ 200388 w 229953"/>
                <a:gd name="connsiteY38" fmla="*/ 69533 h 2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9953" h="229953">
                  <a:moveTo>
                    <a:pt x="116619" y="157682"/>
                  </a:moveTo>
                  <a:cubicBezTo>
                    <a:pt x="93624" y="157682"/>
                    <a:pt x="75556" y="139067"/>
                    <a:pt x="75556" y="116619"/>
                  </a:cubicBezTo>
                  <a:cubicBezTo>
                    <a:pt x="75556" y="93624"/>
                    <a:pt x="94171" y="75556"/>
                    <a:pt x="116619" y="75556"/>
                  </a:cubicBezTo>
                  <a:cubicBezTo>
                    <a:pt x="139614" y="75556"/>
                    <a:pt x="157682" y="94171"/>
                    <a:pt x="157682" y="116619"/>
                  </a:cubicBezTo>
                  <a:cubicBezTo>
                    <a:pt x="157682" y="139067"/>
                    <a:pt x="139614" y="157682"/>
                    <a:pt x="116619" y="157682"/>
                  </a:cubicBezTo>
                  <a:lnTo>
                    <a:pt x="116619" y="157682"/>
                  </a:lnTo>
                  <a:close/>
                  <a:moveTo>
                    <a:pt x="200388" y="69533"/>
                  </a:moveTo>
                  <a:lnTo>
                    <a:pt x="209148" y="43801"/>
                  </a:lnTo>
                  <a:lnTo>
                    <a:pt x="189438" y="24090"/>
                  </a:lnTo>
                  <a:lnTo>
                    <a:pt x="163705" y="32850"/>
                  </a:lnTo>
                  <a:cubicBezTo>
                    <a:pt x="157135" y="29018"/>
                    <a:pt x="149470" y="26280"/>
                    <a:pt x="142352" y="24090"/>
                  </a:cubicBezTo>
                  <a:lnTo>
                    <a:pt x="130307" y="0"/>
                  </a:lnTo>
                  <a:lnTo>
                    <a:pt x="102931" y="0"/>
                  </a:lnTo>
                  <a:lnTo>
                    <a:pt x="90886" y="24090"/>
                  </a:lnTo>
                  <a:cubicBezTo>
                    <a:pt x="83221" y="26280"/>
                    <a:pt x="76104" y="29018"/>
                    <a:pt x="69533" y="32850"/>
                  </a:cubicBezTo>
                  <a:lnTo>
                    <a:pt x="43801" y="24090"/>
                  </a:lnTo>
                  <a:lnTo>
                    <a:pt x="24638" y="43253"/>
                  </a:lnTo>
                  <a:lnTo>
                    <a:pt x="32850" y="68986"/>
                  </a:lnTo>
                  <a:cubicBezTo>
                    <a:pt x="29018" y="75556"/>
                    <a:pt x="26280" y="83221"/>
                    <a:pt x="24090" y="90339"/>
                  </a:cubicBezTo>
                  <a:lnTo>
                    <a:pt x="0" y="102384"/>
                  </a:lnTo>
                  <a:lnTo>
                    <a:pt x="0" y="129759"/>
                  </a:lnTo>
                  <a:lnTo>
                    <a:pt x="24090" y="141804"/>
                  </a:lnTo>
                  <a:cubicBezTo>
                    <a:pt x="26280" y="149469"/>
                    <a:pt x="29018" y="156587"/>
                    <a:pt x="32850" y="163157"/>
                  </a:cubicBezTo>
                  <a:lnTo>
                    <a:pt x="24638" y="188890"/>
                  </a:lnTo>
                  <a:lnTo>
                    <a:pt x="43801" y="208053"/>
                  </a:lnTo>
                  <a:lnTo>
                    <a:pt x="69533" y="199840"/>
                  </a:lnTo>
                  <a:cubicBezTo>
                    <a:pt x="76104" y="203673"/>
                    <a:pt x="83221" y="206410"/>
                    <a:pt x="90886" y="208600"/>
                  </a:cubicBezTo>
                  <a:lnTo>
                    <a:pt x="102931" y="232691"/>
                  </a:lnTo>
                  <a:lnTo>
                    <a:pt x="130307" y="232691"/>
                  </a:lnTo>
                  <a:lnTo>
                    <a:pt x="142352" y="208600"/>
                  </a:lnTo>
                  <a:cubicBezTo>
                    <a:pt x="150017" y="206410"/>
                    <a:pt x="157135" y="203673"/>
                    <a:pt x="163705" y="199840"/>
                  </a:cubicBezTo>
                  <a:lnTo>
                    <a:pt x="189438" y="208600"/>
                  </a:lnTo>
                  <a:lnTo>
                    <a:pt x="208600" y="188890"/>
                  </a:lnTo>
                  <a:lnTo>
                    <a:pt x="200388" y="163705"/>
                  </a:lnTo>
                  <a:cubicBezTo>
                    <a:pt x="204220" y="157135"/>
                    <a:pt x="206958" y="150017"/>
                    <a:pt x="209148" y="142352"/>
                  </a:cubicBezTo>
                  <a:lnTo>
                    <a:pt x="233238" y="130307"/>
                  </a:lnTo>
                  <a:lnTo>
                    <a:pt x="233238" y="102931"/>
                  </a:lnTo>
                  <a:lnTo>
                    <a:pt x="209148" y="90886"/>
                  </a:lnTo>
                  <a:cubicBezTo>
                    <a:pt x="206958" y="83221"/>
                    <a:pt x="204220" y="76104"/>
                    <a:pt x="200388" y="69533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61914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F95B75-9A81-45E0-BC5C-EB813B6D7A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9EFCD-B75F-49E2-AB4E-5C8812E203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DBFD1-41A0-44D3-A599-D8FC26BBC8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C4BE88-87EE-405A-B544-1780299C7AE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D32BE3-CD80-4157-BDC4-2A6AB9639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43"/>
            <a:ext cx="12192000" cy="684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67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2D5A23-E9FA-44E6-91AA-B941C73640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269B-BB66-1242-895A-E957DF8587C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A07EA-3247-4454-813E-54B6C137F6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34A9E-1AE9-48BC-96EB-8503CDC7298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7F4157-516D-4C27-A7EA-9288DEA7320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050922-6957-4380-BC59-3D8F123E0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44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5A3E7F-A4D2-4430-BE14-7E22596BF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Geothermal focus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5362C1-9362-4572-990A-EA929AAF9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18" y="1483567"/>
            <a:ext cx="5491768" cy="4693396"/>
          </a:xfrm>
        </p:spPr>
        <p:txBody>
          <a:bodyPr>
            <a:normAutofit/>
          </a:bodyPr>
          <a:lstStyle/>
          <a:p>
            <a:r>
              <a:rPr lang="en-AU" dirty="0"/>
              <a:t>Training – Naperville</a:t>
            </a:r>
          </a:p>
          <a:p>
            <a:pPr lvl="1"/>
            <a:r>
              <a:rPr lang="en-AU" dirty="0"/>
              <a:t>Approx. 25 attendees </a:t>
            </a:r>
          </a:p>
          <a:p>
            <a:pPr lvl="1"/>
            <a:r>
              <a:rPr lang="en-AU" dirty="0"/>
              <a:t>Mix of field sales, technical, marketing and research</a:t>
            </a:r>
          </a:p>
          <a:p>
            <a:pPr lvl="1"/>
            <a:r>
              <a:rPr lang="en-AU" dirty="0"/>
              <a:t>USA, Mexico, Costa Rica, El Salvador, Honduras, Brazil, Philippines, Indonesia, Turkey, Europe, Britain, India and ANZ</a:t>
            </a:r>
          </a:p>
          <a:p>
            <a:r>
              <a:rPr lang="en-AU" dirty="0"/>
              <a:t>Updated GEOMIZER modelling tool</a:t>
            </a:r>
          </a:p>
          <a:p>
            <a:r>
              <a:rPr lang="en-AU" dirty="0"/>
              <a:t>New silica inhibitor chemistry</a:t>
            </a:r>
          </a:p>
          <a:p>
            <a:r>
              <a:rPr lang="en-AU" dirty="0"/>
              <a:t>Online well cleaning</a:t>
            </a:r>
          </a:p>
          <a:p>
            <a:r>
              <a:rPr lang="en-AU" dirty="0"/>
              <a:t>H</a:t>
            </a:r>
            <a:r>
              <a:rPr lang="en-AU" baseline="-25000" dirty="0"/>
              <a:t>2</a:t>
            </a:r>
            <a:r>
              <a:rPr lang="en-AU" dirty="0"/>
              <a:t>S abatement</a:t>
            </a:r>
          </a:p>
          <a:p>
            <a:r>
              <a:rPr lang="en-AU" dirty="0"/>
              <a:t>Corrosion control for direct heating</a:t>
            </a:r>
          </a:p>
          <a:p>
            <a:r>
              <a:rPr lang="en-AU" dirty="0"/>
              <a:t>Cooling water management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74501F4-BD5D-4BC9-BFF0-1A5249B31D5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11" name="Picture Placeholder 9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01B47BDB-29E9-4B8C-914F-0BD84D689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9" r="17369"/>
          <a:stretch>
            <a:fillRect/>
          </a:stretch>
        </p:blipFill>
        <p:spPr>
          <a:xfrm>
            <a:off x="6092952" y="0"/>
            <a:ext cx="6090092" cy="6217920"/>
          </a:xfrm>
          <a:prstGeom prst="rect">
            <a:avLst/>
          </a:prstGeom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E777F058-3560-4308-A308-F954ABE3FA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3"/>
          <a:stretch/>
        </p:blipFill>
        <p:spPr>
          <a:xfrm>
            <a:off x="9137998" y="4513217"/>
            <a:ext cx="1265740" cy="94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5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18F6C73-1C8D-43EF-86C9-33FB82C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2509838" algn="l"/>
              </a:tabLst>
            </a:pPr>
            <a:r>
              <a:rPr lang="en-AU" dirty="0"/>
              <a:t>	2.0 – updated interface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B02DA0F-0D71-48D5-A6C6-4023A51CD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351" y="1270617"/>
            <a:ext cx="9145297" cy="49030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630330-FB00-4512-A47B-CE55DF4486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26" r="6509" b="9882"/>
          <a:stretch/>
        </p:blipFill>
        <p:spPr>
          <a:xfrm>
            <a:off x="490819" y="406944"/>
            <a:ext cx="2504308" cy="86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7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18F6C73-1C8D-43EF-86C9-33FB82C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2509838" algn="l"/>
              </a:tabLst>
            </a:pPr>
            <a:r>
              <a:rPr lang="en-AU" dirty="0"/>
              <a:t>	2.0 – New scale models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630330-FB00-4512-A47B-CE55DF4486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26" r="6509" b="9882"/>
          <a:stretch/>
        </p:blipFill>
        <p:spPr>
          <a:xfrm>
            <a:off x="490819" y="406944"/>
            <a:ext cx="2504308" cy="8636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F6DB61-44D6-4D3C-81D8-57F5DEFDE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388" y="1270617"/>
            <a:ext cx="8882642" cy="47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0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18F6C73-1C8D-43EF-86C9-33FB82C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2509838" algn="l"/>
              </a:tabLst>
            </a:pPr>
            <a:r>
              <a:rPr lang="en-AU" dirty="0"/>
              <a:t>	2.0 – new capabilities</a:t>
            </a: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92C7D96C-566A-45D5-B0BF-550E93F88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490538" y="2530534"/>
            <a:ext cx="5492750" cy="294151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D6385E-302F-4E0B-AC56-BC21D1504A00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/>
          <a:stretch>
            <a:fillRect/>
          </a:stretch>
        </p:blipFill>
        <p:spPr>
          <a:xfrm>
            <a:off x="6684388" y="1825625"/>
            <a:ext cx="4457261" cy="435133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323F6-119E-4DCE-8A48-2E78EDA97A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0924" y="1261977"/>
            <a:ext cx="2168406" cy="563648"/>
          </a:xfrm>
        </p:spPr>
        <p:txBody>
          <a:bodyPr anchor="ctr">
            <a:normAutofit/>
          </a:bodyPr>
          <a:lstStyle/>
          <a:p>
            <a:pPr algn="ctr"/>
            <a:r>
              <a:rPr lang="en-AU" dirty="0"/>
              <a:t>Scale Dissolution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630330-FB00-4512-A47B-CE55DF4486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26" r="6509" b="9882"/>
          <a:stretch/>
        </p:blipFill>
        <p:spPr>
          <a:xfrm>
            <a:off x="490819" y="406944"/>
            <a:ext cx="2504308" cy="863673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C09D823-9035-44F2-9BFA-81EE3664678D}"/>
              </a:ext>
            </a:extLst>
          </p:cNvPr>
          <p:cNvSpPr txBox="1">
            <a:spLocks/>
          </p:cNvSpPr>
          <p:nvPr/>
        </p:nvSpPr>
        <p:spPr>
          <a:xfrm>
            <a:off x="7686887" y="1270617"/>
            <a:ext cx="2452261" cy="5636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dirty="0"/>
              <a:t>Corrosion Control</a:t>
            </a:r>
          </a:p>
        </p:txBody>
      </p:sp>
    </p:spTree>
    <p:extLst>
      <p:ext uri="{BB962C8B-B14F-4D97-AF65-F5344CB8AC3E}">
        <p14:creationId xmlns:p14="http://schemas.microsoft.com/office/powerpoint/2010/main" val="3107525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7B2AD-BBCC-4C18-9394-05758B6344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248400"/>
            <a:ext cx="2743200" cy="595313"/>
          </a:xfrm>
        </p:spPr>
        <p:txBody>
          <a:bodyPr/>
          <a:lstStyle/>
          <a:p>
            <a:fld id="{5367269B-BB66-1242-895A-E957DF8587C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281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drodman\AppData\Local\Temp\Templafy\PowerPointVsto\Assets\iStock_000004245455Large_geothermal_workers_steam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hompke\AppData\Local\Temp\Templafy\PowerPointVsto\Assets\9f5c0a52-c182-4db2-a5d1-e48677a98aa7.jpe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hompke\AppData\Local\Temp\Templafy\PowerPointVsto\Assets\9f5c0a52-c182-4db2-a5d1-e48677a98aa7.jpe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hompke\AppData\Local\Temp\Templafy\PowerPointVsto\Assets\9f5c0a52-c182-4db2-a5d1-e48677a98aa7.jpeg"/>
  <p:tag name="TEMPLAFYSLIDEID" val="6370187038518234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hompke\AppData\Local\Temp\Templafy\PowerPointVsto\Assets\9f5c0a52-c182-4db2-a5d1-e48677a98aa7.jpe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hompke\AppData\Local\Temp\Templafy\PowerPointVsto\Assets\Region Map.png"/>
  <p:tag name="TEMPLAFYSLIDEID" val="6370187050968905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1870509708904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hompke\AppData\Local\Temp\Templafy\PowerPointVsto\Assets\10f2dbab-b918-41d8-8eee-a5bdeebf2d70.jpe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thompke\AppData\Local\Temp\Templafy\PowerPointVsto\Assets\f86ce363-dd31-4b57-b657-19ec7f2ba6e3.jpeg"/>
  <p:tag name="TEMPLAFYSLIDEID" val="63701870509708904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18705097089046"/>
</p:tagLst>
</file>

<file path=ppt/theme/theme1.xml><?xml version="1.0" encoding="utf-8"?>
<a:theme xmlns:a="http://schemas.openxmlformats.org/drawingml/2006/main" name="2019 Ecolab Nalco Water">
  <a:themeElements>
    <a:clrScheme name="Ecolab 2">
      <a:dk1>
        <a:srgbClr val="6C6D72"/>
      </a:dk1>
      <a:lt1>
        <a:srgbClr val="FFFFFF"/>
      </a:lt1>
      <a:dk2>
        <a:srgbClr val="0075C9"/>
      </a:dk2>
      <a:lt2>
        <a:srgbClr val="BABBBE"/>
      </a:lt2>
      <a:accent1>
        <a:srgbClr val="60A50F"/>
      </a:accent1>
      <a:accent2>
        <a:srgbClr val="005A83"/>
      </a:accent2>
      <a:accent3>
        <a:srgbClr val="51BCEC"/>
      </a:accent3>
      <a:accent4>
        <a:srgbClr val="EC3A43"/>
      </a:accent4>
      <a:accent5>
        <a:srgbClr val="F4901C"/>
      </a:accent5>
      <a:accent6>
        <a:srgbClr val="02612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 Ecolab Nalco Water" id="{07F67E17-F400-4609-814B-1351190CB66D}" vid="{DDBAFAFD-6C80-47AC-B252-82BDBA209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 Ecolab Nalco Water</Template>
  <TotalTime>271</TotalTime>
  <Words>272</Words>
  <Application>Microsoft Office PowerPoint</Application>
  <PresentationFormat>Widescreen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Wingdings</vt:lpstr>
      <vt:lpstr>2019 Ecolab Nalco Water</vt:lpstr>
      <vt:lpstr>Industry update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Geothermal focus</vt:lpstr>
      <vt:lpstr> 2.0 – updated interface</vt:lpstr>
      <vt:lpstr> 2.0 – New scale models</vt:lpstr>
      <vt:lpstr> 2.0 – new capabilities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Industry update</dc:title>
  <dc:creator>Rodman, David</dc:creator>
  <cp:lastModifiedBy>Rodman, David</cp:lastModifiedBy>
  <cp:revision>30</cp:revision>
  <dcterms:created xsi:type="dcterms:W3CDTF">2019-11-25T04:07:51Z</dcterms:created>
  <dcterms:modified xsi:type="dcterms:W3CDTF">2019-11-26T22:58:05Z</dcterms:modified>
</cp:coreProperties>
</file>