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emf" ContentType="image/x-emf"/>
  <Default Extension="rels" ContentType="application/vnd.openxmlformats-package.relationships+xml"/>
  <Default Extension="xml" ContentType="application/xml"/>
  <Default Extension="vml" ContentType="application/vnd.openxmlformats-officedocument.vmlDrawing"/>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4"/>
  </p:notesMasterIdLst>
  <p:sldIdLst>
    <p:sldId id="256" r:id="rId2"/>
    <p:sldId id="306" r:id="rId3"/>
    <p:sldId id="307" r:id="rId4"/>
    <p:sldId id="308" r:id="rId5"/>
    <p:sldId id="309" r:id="rId6"/>
    <p:sldId id="311" r:id="rId7"/>
    <p:sldId id="320" r:id="rId8"/>
    <p:sldId id="310" r:id="rId9"/>
    <p:sldId id="321" r:id="rId10"/>
    <p:sldId id="322" r:id="rId11"/>
    <p:sldId id="323" r:id="rId12"/>
    <p:sldId id="304" r:id="rId13"/>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D8F1FC"/>
    <a:srgbClr val="F0FAFE"/>
    <a:srgbClr val="E9F7FD"/>
    <a:srgbClr val="F4FBFE"/>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2659" autoAdjust="0"/>
    <p:restoredTop sz="94660"/>
  </p:normalViewPr>
  <p:slideViewPr>
    <p:cSldViewPr>
      <p:cViewPr varScale="1">
        <p:scale>
          <a:sx n="74" d="100"/>
          <a:sy n="74" d="100"/>
        </p:scale>
        <p:origin x="360" y="54"/>
      </p:cViewPr>
      <p:guideLst>
        <p:guide orient="horz" pos="2160"/>
        <p:guide pos="2880"/>
      </p:guideLst>
    </p:cSldViewPr>
  </p:slideViewPr>
  <p:notesTextViewPr>
    <p:cViewPr>
      <p:scale>
        <a:sx n="1" d="1"/>
        <a:sy n="1" d="1"/>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19" Type="http://schemas.microsoft.com/office/2015/10/relationships/revisionInfo" Target="revisionInfo.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3.png"/></Relationships>
</file>

<file path=ppt/drawings/_rels/vmlDrawing2.vml.rels><?xml version="1.0" encoding="UTF-8" standalone="yes"?>
<Relationships xmlns="http://schemas.openxmlformats.org/package/2006/relationships"><Relationship Id="rId2" Type="http://schemas.openxmlformats.org/officeDocument/2006/relationships/image" Target="../media/image13.emf"/><Relationship Id="rId1" Type="http://schemas.openxmlformats.org/officeDocument/2006/relationships/image" Target="../media/image12.e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14.emf"/></Relationships>
</file>

<file path=ppt/drawings/_rels/vmlDrawing4.vml.rels><?xml version="1.0" encoding="UTF-8" standalone="yes"?>
<Relationships xmlns="http://schemas.openxmlformats.org/package/2006/relationships"><Relationship Id="rId2" Type="http://schemas.openxmlformats.org/officeDocument/2006/relationships/image" Target="../media/image16.emf"/><Relationship Id="rId1" Type="http://schemas.openxmlformats.org/officeDocument/2006/relationships/image" Target="../media/image15.e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NZ"/>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7C67EA4A-94C6-4F97-A5A8-7E9775EFB7E0}" type="datetimeFigureOut">
              <a:rPr lang="en-NZ" smtClean="0"/>
              <a:t>12/11/2018</a:t>
            </a:fld>
            <a:endParaRPr lang="en-NZ"/>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NZ"/>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Z"/>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NZ"/>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0249D822-DD4D-41F9-9DAE-A756407770E1}" type="slidenum">
              <a:rPr lang="en-NZ" smtClean="0"/>
              <a:t>‹#›</a:t>
            </a:fld>
            <a:endParaRPr lang="en-NZ"/>
          </a:p>
        </p:txBody>
      </p:sp>
    </p:spTree>
    <p:extLst>
      <p:ext uri="{BB962C8B-B14F-4D97-AF65-F5344CB8AC3E}">
        <p14:creationId xmlns:p14="http://schemas.microsoft.com/office/powerpoint/2010/main" val="72644648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481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NZ" dirty="0"/>
          </a:p>
        </p:txBody>
      </p:sp>
      <p:sp>
        <p:nvSpPr>
          <p:cNvPr id="4" name="Slide Number Placeholder 3"/>
          <p:cNvSpPr>
            <a:spLocks noGrp="1"/>
          </p:cNvSpPr>
          <p:nvPr>
            <p:ph type="sldNum" sz="quarter" idx="5"/>
          </p:nvPr>
        </p:nvSpPr>
        <p:spPr/>
        <p:txBody>
          <a:bodyPr/>
          <a:lstStyle/>
          <a:p>
            <a:pPr>
              <a:defRPr/>
            </a:pPr>
            <a:fld id="{0450D3A0-FCF6-489C-86B8-C36FDD6B19CA}" type="slidenum">
              <a:rPr lang="en-NZ" smtClean="0"/>
              <a:pPr>
                <a:defRPr/>
              </a:pPr>
              <a:t>4</a:t>
            </a:fld>
            <a:endParaRPr lang="en-NZ"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5843" name="Notes Placeholder 2"/>
          <p:cNvSpPr>
            <a:spLocks noGrp="1"/>
          </p:cNvSpPr>
          <p:nvPr>
            <p:ph type="body" idx="1"/>
          </p:nvPr>
        </p:nvSpPr>
        <p:spPr>
          <a:extLs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txBody>
          <a:bodyPr/>
          <a:lstStyle/>
          <a:p>
            <a:pPr>
              <a:defRPr/>
            </a:pPr>
            <a:r>
              <a:rPr lang="en-NZ" dirty="0"/>
              <a:t>The type of skills and capabilities utilised in the GRN programme are the</a:t>
            </a:r>
            <a:r>
              <a:rPr lang="en-NZ" baseline="0" dirty="0"/>
              <a:t> same that are used in the commercial space</a:t>
            </a:r>
            <a:endParaRPr lang="en-NZ" dirty="0"/>
          </a:p>
        </p:txBody>
      </p:sp>
      <p:sp>
        <p:nvSpPr>
          <p:cNvPr id="35844" name="Slide Number Placeholder 3"/>
          <p:cNvSpPr>
            <a:spLocks noGrp="1"/>
          </p:cNvSpPr>
          <p:nvPr>
            <p:ph type="sldNum" sz="quarter" idx="5"/>
          </p:nvPr>
        </p:nvSpPr>
        <p:spPr>
          <a:extLs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txBody>
          <a:bodyPr/>
          <a:lstStyle>
            <a:lvl1pPr eaLnBrk="0" hangingPunct="0">
              <a:defRPr sz="1600">
                <a:solidFill>
                  <a:schemeClr val="tx1"/>
                </a:solidFill>
                <a:latin typeface="Arial" pitchFamily="34" charset="0"/>
                <a:ea typeface="ＭＳ Ｐゴシック" charset="-128"/>
              </a:defRPr>
            </a:lvl1pPr>
            <a:lvl2pPr marL="742950" indent="-285750" eaLnBrk="0" hangingPunct="0">
              <a:defRPr sz="1600">
                <a:solidFill>
                  <a:schemeClr val="tx1"/>
                </a:solidFill>
                <a:latin typeface="Arial" pitchFamily="34" charset="0"/>
                <a:ea typeface="ＭＳ Ｐゴシック" charset="-128"/>
              </a:defRPr>
            </a:lvl2pPr>
            <a:lvl3pPr marL="1143000" indent="-228600" eaLnBrk="0" hangingPunct="0">
              <a:defRPr sz="1600">
                <a:solidFill>
                  <a:schemeClr val="tx1"/>
                </a:solidFill>
                <a:latin typeface="Arial" pitchFamily="34" charset="0"/>
                <a:ea typeface="ＭＳ Ｐゴシック" charset="-128"/>
              </a:defRPr>
            </a:lvl3pPr>
            <a:lvl4pPr marL="1600200" indent="-228600" eaLnBrk="0" hangingPunct="0">
              <a:defRPr sz="1600">
                <a:solidFill>
                  <a:schemeClr val="tx1"/>
                </a:solidFill>
                <a:latin typeface="Arial" pitchFamily="34" charset="0"/>
                <a:ea typeface="ＭＳ Ｐゴシック" charset="-128"/>
              </a:defRPr>
            </a:lvl4pPr>
            <a:lvl5pPr marL="2057400" indent="-228600" eaLnBrk="0" hangingPunct="0">
              <a:defRPr sz="1600">
                <a:solidFill>
                  <a:schemeClr val="tx1"/>
                </a:solidFill>
                <a:latin typeface="Arial" pitchFamily="34" charset="0"/>
                <a:ea typeface="ＭＳ Ｐゴシック" charset="-128"/>
              </a:defRPr>
            </a:lvl5pPr>
            <a:lvl6pPr marL="2514600" indent="-228600" eaLnBrk="0" fontAlgn="base" hangingPunct="0">
              <a:spcBef>
                <a:spcPct val="0"/>
              </a:spcBef>
              <a:spcAft>
                <a:spcPct val="0"/>
              </a:spcAft>
              <a:defRPr sz="1600">
                <a:solidFill>
                  <a:schemeClr val="tx1"/>
                </a:solidFill>
                <a:latin typeface="Arial" pitchFamily="34" charset="0"/>
                <a:ea typeface="ＭＳ Ｐゴシック" charset="-128"/>
              </a:defRPr>
            </a:lvl6pPr>
            <a:lvl7pPr marL="2971800" indent="-228600" eaLnBrk="0" fontAlgn="base" hangingPunct="0">
              <a:spcBef>
                <a:spcPct val="0"/>
              </a:spcBef>
              <a:spcAft>
                <a:spcPct val="0"/>
              </a:spcAft>
              <a:defRPr sz="1600">
                <a:solidFill>
                  <a:schemeClr val="tx1"/>
                </a:solidFill>
                <a:latin typeface="Arial" pitchFamily="34" charset="0"/>
                <a:ea typeface="ＭＳ Ｐゴシック" charset="-128"/>
              </a:defRPr>
            </a:lvl7pPr>
            <a:lvl8pPr marL="3429000" indent="-228600" eaLnBrk="0" fontAlgn="base" hangingPunct="0">
              <a:spcBef>
                <a:spcPct val="0"/>
              </a:spcBef>
              <a:spcAft>
                <a:spcPct val="0"/>
              </a:spcAft>
              <a:defRPr sz="1600">
                <a:solidFill>
                  <a:schemeClr val="tx1"/>
                </a:solidFill>
                <a:latin typeface="Arial" pitchFamily="34" charset="0"/>
                <a:ea typeface="ＭＳ Ｐゴシック" charset="-128"/>
              </a:defRPr>
            </a:lvl8pPr>
            <a:lvl9pPr marL="3886200" indent="-228600" eaLnBrk="0" fontAlgn="base" hangingPunct="0">
              <a:spcBef>
                <a:spcPct val="0"/>
              </a:spcBef>
              <a:spcAft>
                <a:spcPct val="0"/>
              </a:spcAft>
              <a:defRPr sz="1600">
                <a:solidFill>
                  <a:schemeClr val="tx1"/>
                </a:solidFill>
                <a:latin typeface="Arial" pitchFamily="34" charset="0"/>
                <a:ea typeface="ＭＳ Ｐゴシック" charset="-128"/>
              </a:defRPr>
            </a:lvl9pPr>
          </a:lstStyle>
          <a:p>
            <a:pPr eaLnBrk="1" hangingPunct="1">
              <a:defRPr/>
            </a:pPr>
            <a:fld id="{73370CDB-717A-4DD6-B7B7-E66BBF2E3C5C}" type="slidenum">
              <a:rPr lang="en-AU" sz="1200" smtClean="0"/>
              <a:pPr eaLnBrk="1" hangingPunct="1">
                <a:defRPr/>
              </a:pPr>
              <a:t>9</a:t>
            </a:fld>
            <a:endParaRPr lang="en-AU" sz="1200" dirty="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5843" name="Notes Placeholder 2"/>
          <p:cNvSpPr>
            <a:spLocks noGrp="1"/>
          </p:cNvSpPr>
          <p:nvPr>
            <p:ph type="body" idx="1"/>
          </p:nvPr>
        </p:nvSpPr>
        <p:spPr>
          <a:extLs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txBody>
          <a:bodyPr/>
          <a:lstStyle/>
          <a:p>
            <a:pPr>
              <a:defRPr/>
            </a:pPr>
            <a:endParaRPr lang="en-NZ" dirty="0"/>
          </a:p>
        </p:txBody>
      </p:sp>
      <p:sp>
        <p:nvSpPr>
          <p:cNvPr id="35844" name="Slide Number Placeholder 3"/>
          <p:cNvSpPr>
            <a:spLocks noGrp="1"/>
          </p:cNvSpPr>
          <p:nvPr>
            <p:ph type="sldNum" sz="quarter" idx="5"/>
          </p:nvPr>
        </p:nvSpPr>
        <p:spPr>
          <a:extLs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txBody>
          <a:bodyPr/>
          <a:lstStyle>
            <a:lvl1pPr eaLnBrk="0" hangingPunct="0">
              <a:defRPr sz="1600">
                <a:solidFill>
                  <a:schemeClr val="tx1"/>
                </a:solidFill>
                <a:latin typeface="Arial" pitchFamily="34" charset="0"/>
                <a:ea typeface="ＭＳ Ｐゴシック" charset="-128"/>
              </a:defRPr>
            </a:lvl1pPr>
            <a:lvl2pPr marL="742950" indent="-285750" eaLnBrk="0" hangingPunct="0">
              <a:defRPr sz="1600">
                <a:solidFill>
                  <a:schemeClr val="tx1"/>
                </a:solidFill>
                <a:latin typeface="Arial" pitchFamily="34" charset="0"/>
                <a:ea typeface="ＭＳ Ｐゴシック" charset="-128"/>
              </a:defRPr>
            </a:lvl2pPr>
            <a:lvl3pPr marL="1143000" indent="-228600" eaLnBrk="0" hangingPunct="0">
              <a:defRPr sz="1600">
                <a:solidFill>
                  <a:schemeClr val="tx1"/>
                </a:solidFill>
                <a:latin typeface="Arial" pitchFamily="34" charset="0"/>
                <a:ea typeface="ＭＳ Ｐゴシック" charset="-128"/>
              </a:defRPr>
            </a:lvl3pPr>
            <a:lvl4pPr marL="1600200" indent="-228600" eaLnBrk="0" hangingPunct="0">
              <a:defRPr sz="1600">
                <a:solidFill>
                  <a:schemeClr val="tx1"/>
                </a:solidFill>
                <a:latin typeface="Arial" pitchFamily="34" charset="0"/>
                <a:ea typeface="ＭＳ Ｐゴシック" charset="-128"/>
              </a:defRPr>
            </a:lvl4pPr>
            <a:lvl5pPr marL="2057400" indent="-228600" eaLnBrk="0" hangingPunct="0">
              <a:defRPr sz="1600">
                <a:solidFill>
                  <a:schemeClr val="tx1"/>
                </a:solidFill>
                <a:latin typeface="Arial" pitchFamily="34" charset="0"/>
                <a:ea typeface="ＭＳ Ｐゴシック" charset="-128"/>
              </a:defRPr>
            </a:lvl5pPr>
            <a:lvl6pPr marL="2514600" indent="-228600" eaLnBrk="0" fontAlgn="base" hangingPunct="0">
              <a:spcBef>
                <a:spcPct val="0"/>
              </a:spcBef>
              <a:spcAft>
                <a:spcPct val="0"/>
              </a:spcAft>
              <a:defRPr sz="1600">
                <a:solidFill>
                  <a:schemeClr val="tx1"/>
                </a:solidFill>
                <a:latin typeface="Arial" pitchFamily="34" charset="0"/>
                <a:ea typeface="ＭＳ Ｐゴシック" charset="-128"/>
              </a:defRPr>
            </a:lvl6pPr>
            <a:lvl7pPr marL="2971800" indent="-228600" eaLnBrk="0" fontAlgn="base" hangingPunct="0">
              <a:spcBef>
                <a:spcPct val="0"/>
              </a:spcBef>
              <a:spcAft>
                <a:spcPct val="0"/>
              </a:spcAft>
              <a:defRPr sz="1600">
                <a:solidFill>
                  <a:schemeClr val="tx1"/>
                </a:solidFill>
                <a:latin typeface="Arial" pitchFamily="34" charset="0"/>
                <a:ea typeface="ＭＳ Ｐゴシック" charset="-128"/>
              </a:defRPr>
            </a:lvl7pPr>
            <a:lvl8pPr marL="3429000" indent="-228600" eaLnBrk="0" fontAlgn="base" hangingPunct="0">
              <a:spcBef>
                <a:spcPct val="0"/>
              </a:spcBef>
              <a:spcAft>
                <a:spcPct val="0"/>
              </a:spcAft>
              <a:defRPr sz="1600">
                <a:solidFill>
                  <a:schemeClr val="tx1"/>
                </a:solidFill>
                <a:latin typeface="Arial" pitchFamily="34" charset="0"/>
                <a:ea typeface="ＭＳ Ｐゴシック" charset="-128"/>
              </a:defRPr>
            </a:lvl8pPr>
            <a:lvl9pPr marL="3886200" indent="-228600" eaLnBrk="0" fontAlgn="base" hangingPunct="0">
              <a:spcBef>
                <a:spcPct val="0"/>
              </a:spcBef>
              <a:spcAft>
                <a:spcPct val="0"/>
              </a:spcAft>
              <a:defRPr sz="1600">
                <a:solidFill>
                  <a:schemeClr val="tx1"/>
                </a:solidFill>
                <a:latin typeface="Arial" pitchFamily="34" charset="0"/>
                <a:ea typeface="ＭＳ Ｐゴシック" charset="-128"/>
              </a:defRPr>
            </a:lvl9pPr>
          </a:lstStyle>
          <a:p>
            <a:pPr eaLnBrk="1" hangingPunct="1">
              <a:defRPr/>
            </a:pPr>
            <a:fld id="{73370CDB-717A-4DD6-B7B7-E66BBF2E3C5C}" type="slidenum">
              <a:rPr lang="en-AU" sz="1200" smtClean="0"/>
              <a:pPr eaLnBrk="1" hangingPunct="1">
                <a:defRPr/>
              </a:pPr>
              <a:t>10</a:t>
            </a:fld>
            <a:endParaRPr lang="en-AU" sz="1200" dirty="0"/>
          </a:p>
        </p:txBody>
      </p:sp>
    </p:spTree>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14"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2782824"/>
            <a:ext cx="9144000" cy="2164080"/>
          </a:xfrm>
          <a:prstGeom prst="rect">
            <a:avLst/>
          </a:prstGeom>
        </p:spPr>
      </p:pic>
      <p:grpSp>
        <p:nvGrpSpPr>
          <p:cNvPr id="4" name="Group 3"/>
          <p:cNvGrpSpPr/>
          <p:nvPr/>
        </p:nvGrpSpPr>
        <p:grpSpPr>
          <a:xfrm>
            <a:off x="0" y="0"/>
            <a:ext cx="9144000" cy="6858000"/>
            <a:chOff x="0" y="0"/>
            <a:chExt cx="9144000" cy="6858000"/>
          </a:xfrm>
        </p:grpSpPr>
        <p:grpSp>
          <p:nvGrpSpPr>
            <p:cNvPr id="6" name="Group 10"/>
            <p:cNvGrpSpPr>
              <a:grpSpLocks/>
            </p:cNvGrpSpPr>
            <p:nvPr userDrawn="1"/>
          </p:nvGrpSpPr>
          <p:grpSpPr bwMode="auto">
            <a:xfrm>
              <a:off x="0" y="0"/>
              <a:ext cx="9144000" cy="6858000"/>
              <a:chOff x="0" y="0"/>
              <a:chExt cx="5760" cy="4320"/>
            </a:xfrm>
          </p:grpSpPr>
          <p:sp>
            <p:nvSpPr>
              <p:cNvPr id="8" name="Rectangle 11"/>
              <p:cNvSpPr>
                <a:spLocks noChangeArrowheads="1"/>
              </p:cNvSpPr>
              <p:nvPr/>
            </p:nvSpPr>
            <p:spPr bwMode="auto">
              <a:xfrm>
                <a:off x="0" y="0"/>
                <a:ext cx="5760" cy="1756"/>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p>
            </p:txBody>
          </p:sp>
          <p:sp>
            <p:nvSpPr>
              <p:cNvPr id="9" name="Rectangle 12"/>
              <p:cNvSpPr>
                <a:spLocks noChangeArrowheads="1"/>
              </p:cNvSpPr>
              <p:nvPr userDrawn="1"/>
            </p:nvSpPr>
            <p:spPr bwMode="auto">
              <a:xfrm>
                <a:off x="0" y="3116"/>
                <a:ext cx="5760" cy="1204"/>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p>
            </p:txBody>
          </p:sp>
        </p:grpSp>
        <p:pic>
          <p:nvPicPr>
            <p:cNvPr id="13" name="Picture 2" descr="I:\Graphics Team\reference\Logos\GNS Science LOGOs\GNS Science\For Screen\GNS_logo_RGB.png"/>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7687472" y="4645736"/>
              <a:ext cx="1159313" cy="1908699"/>
            </a:xfrm>
            <a:prstGeom prst="rect">
              <a:avLst/>
            </a:prstGeom>
            <a:noFill/>
            <a:extLst>
              <a:ext uri="{909E8E84-426E-40DD-AFC4-6F175D3DCCD1}">
                <a14:hiddenFill xmlns:a14="http://schemas.microsoft.com/office/drawing/2010/main">
                  <a:solidFill>
                    <a:srgbClr val="FFFFFF"/>
                  </a:solidFill>
                </a14:hiddenFill>
              </a:ext>
            </a:extLst>
          </p:spPr>
        </p:pic>
      </p:grpSp>
      <p:sp>
        <p:nvSpPr>
          <p:cNvPr id="5123" name="Rectangle 3"/>
          <p:cNvSpPr>
            <a:spLocks noGrp="1" noChangeArrowheads="1"/>
          </p:cNvSpPr>
          <p:nvPr>
            <p:ph type="ctrTitle"/>
          </p:nvPr>
        </p:nvSpPr>
        <p:spPr>
          <a:xfrm>
            <a:off x="252413" y="1166813"/>
            <a:ext cx="7772400" cy="1470025"/>
          </a:xfrm>
        </p:spPr>
        <p:txBody>
          <a:bodyPr anchor="b"/>
          <a:lstStyle>
            <a:lvl1pPr>
              <a:defRPr lang="en-NZ" sz="2800" b="1" noProof="0" dirty="0" smtClean="0">
                <a:ln>
                  <a:noFill/>
                </a:ln>
                <a:solidFill>
                  <a:srgbClr val="000000"/>
                </a:solidFill>
                <a:effectLst/>
                <a:latin typeface="+mj-lt"/>
                <a:ea typeface="+mj-ea"/>
                <a:cs typeface="+mj-cs"/>
              </a:defRPr>
            </a:lvl1pPr>
          </a:lstStyle>
          <a:p>
            <a:pPr lvl="0" algn="l" rtl="0" eaLnBrk="1" fontAlgn="base" hangingPunct="1">
              <a:spcBef>
                <a:spcPct val="0"/>
              </a:spcBef>
              <a:spcAft>
                <a:spcPct val="0"/>
              </a:spcAft>
            </a:pPr>
            <a:r>
              <a:rPr lang="en-US" noProof="0"/>
              <a:t>Click to edit Master title style</a:t>
            </a:r>
            <a:endParaRPr lang="en-NZ" noProof="0" dirty="0"/>
          </a:p>
        </p:txBody>
      </p:sp>
      <p:sp>
        <p:nvSpPr>
          <p:cNvPr id="5124" name="Rectangle 4"/>
          <p:cNvSpPr>
            <a:spLocks noGrp="1" noChangeArrowheads="1"/>
          </p:cNvSpPr>
          <p:nvPr>
            <p:ph type="subTitle" idx="1"/>
          </p:nvPr>
        </p:nvSpPr>
        <p:spPr>
          <a:xfrm>
            <a:off x="250825" y="5157788"/>
            <a:ext cx="7088188" cy="1295400"/>
          </a:xfrm>
        </p:spPr>
        <p:txBody>
          <a:bodyPr/>
          <a:lstStyle>
            <a:lvl1pPr marL="0" indent="0">
              <a:buFontTx/>
              <a:buNone/>
              <a:defRPr lang="en-NZ" sz="1700" b="1" noProof="0" dirty="0" smtClean="0">
                <a:solidFill>
                  <a:srgbClr val="4B4B4B"/>
                </a:solidFill>
                <a:effectLst/>
                <a:latin typeface="+mn-lt"/>
                <a:ea typeface="+mn-ea"/>
                <a:cs typeface="+mn-cs"/>
              </a:defRPr>
            </a:lvl1pPr>
          </a:lstStyle>
          <a:p>
            <a:pPr marL="0" lvl="0" indent="0" algn="l" rtl="0" eaLnBrk="1" fontAlgn="base" hangingPunct="1">
              <a:spcBef>
                <a:spcPct val="20000"/>
              </a:spcBef>
              <a:spcAft>
                <a:spcPct val="0"/>
              </a:spcAft>
              <a:buFontTx/>
              <a:buNone/>
            </a:pPr>
            <a:r>
              <a:rPr lang="en-US" noProof="0"/>
              <a:t>Click to edit Master subtitle style</a:t>
            </a:r>
            <a:endParaRPr lang="en-NZ" noProof="0" dirty="0"/>
          </a:p>
        </p:txBody>
      </p:sp>
      <p:sp>
        <p:nvSpPr>
          <p:cNvPr id="10" name="Rectangle 5"/>
          <p:cNvSpPr>
            <a:spLocks noGrp="1" noChangeArrowheads="1"/>
          </p:cNvSpPr>
          <p:nvPr>
            <p:ph type="dt" sz="half" idx="10"/>
          </p:nvPr>
        </p:nvSpPr>
        <p:spPr>
          <a:xfrm>
            <a:off x="250825" y="6138863"/>
            <a:ext cx="4321175" cy="287337"/>
          </a:xfrm>
        </p:spPr>
        <p:txBody>
          <a:bodyPr/>
          <a:lstStyle>
            <a:lvl1pPr>
              <a:defRPr smtClean="0">
                <a:solidFill>
                  <a:srgbClr val="4B4B4B"/>
                </a:solidFill>
              </a:defRPr>
            </a:lvl1pPr>
          </a:lstStyle>
          <a:p>
            <a:fld id="{52FF4911-9F13-43AE-9A73-99637BA19EAE}" type="datetimeFigureOut">
              <a:rPr lang="en-NZ" smtClean="0"/>
              <a:t>12/11/2018</a:t>
            </a:fld>
            <a:endParaRPr lang="en-NZ" dirty="0"/>
          </a:p>
        </p:txBody>
      </p:sp>
      <p:sp>
        <p:nvSpPr>
          <p:cNvPr id="11" name="Rectangle 6"/>
          <p:cNvSpPr>
            <a:spLocks noGrp="1" noChangeArrowheads="1"/>
          </p:cNvSpPr>
          <p:nvPr>
            <p:ph type="ftr" sz="quarter" idx="11"/>
          </p:nvPr>
        </p:nvSpPr>
        <p:spPr>
          <a:xfrm>
            <a:off x="250825" y="6453188"/>
            <a:ext cx="5768975" cy="268287"/>
          </a:xfrm>
        </p:spPr>
        <p:txBody>
          <a:bodyPr/>
          <a:lstStyle>
            <a:lvl1pPr algn="l">
              <a:defRPr smtClean="0"/>
            </a:lvl1pPr>
          </a:lstStyle>
          <a:p>
            <a:endParaRPr lang="en-NZ" dirty="0"/>
          </a:p>
        </p:txBody>
      </p:sp>
      <p:sp>
        <p:nvSpPr>
          <p:cNvPr id="12" name="Rectangle 7"/>
          <p:cNvSpPr>
            <a:spLocks noGrp="1" noChangeArrowheads="1"/>
          </p:cNvSpPr>
          <p:nvPr>
            <p:ph type="sldNum" sz="quarter" idx="12"/>
          </p:nvPr>
        </p:nvSpPr>
        <p:spPr>
          <a:extLst>
            <a:ext uri="{91240B29-F687-4F45-9708-019B960494DF}">
              <a14:hiddenLine xmlns:a14="http://schemas.microsoft.com/office/drawing/2010/main" w="9525" algn="ctr">
                <a:solidFill>
                  <a:schemeClr val="tx1"/>
                </a:solidFill>
                <a:miter lim="800000"/>
                <a:headEnd/>
                <a:tailEnd/>
              </a14:hiddenLine>
            </a:ext>
          </a:extLst>
        </p:spPr>
        <p:txBody>
          <a:bodyPr/>
          <a:lstStyle>
            <a:lvl1pPr>
              <a:defRPr smtClean="0">
                <a:solidFill>
                  <a:schemeClr val="tx1"/>
                </a:solidFill>
              </a:defRPr>
            </a:lvl1pPr>
          </a:lstStyle>
          <a:p>
            <a:fld id="{1C91E14C-1E51-4E49-AD4C-CE6ACBE743CF}" type="slidenum">
              <a:rPr lang="en-NZ" smtClean="0"/>
              <a:t>‹#›</a:t>
            </a:fld>
            <a:endParaRPr lang="en-NZ" dirty="0"/>
          </a:p>
        </p:txBody>
      </p:sp>
    </p:spTree>
    <p:extLst>
      <p:ext uri="{BB962C8B-B14F-4D97-AF65-F5344CB8AC3E}">
        <p14:creationId xmlns:p14="http://schemas.microsoft.com/office/powerpoint/2010/main" val="192695182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rgbClr val="000000"/>
                </a:solidFill>
              </a:defRPr>
            </a:lvl1pPr>
          </a:lstStyle>
          <a:p>
            <a:r>
              <a:rPr lang="en-US"/>
              <a:t>Click to edit Master title style</a:t>
            </a:r>
            <a:endParaRPr lang="en-NZ" dirty="0"/>
          </a:p>
        </p:txBody>
      </p:sp>
      <p:sp>
        <p:nvSpPr>
          <p:cNvPr id="3" name="Content Placeholder 2"/>
          <p:cNvSpPr>
            <a:spLocks noGrp="1"/>
          </p:cNvSpPr>
          <p:nvPr>
            <p:ph idx="1"/>
          </p:nvPr>
        </p:nvSpPr>
        <p:spPr/>
        <p:txBody>
          <a:bodyPr/>
          <a:lstStyle>
            <a:lvl1pPr marL="342900" indent="-342900">
              <a:defRPr lang="en-US" sz="2600" b="1" dirty="0" smtClean="0">
                <a:solidFill>
                  <a:srgbClr val="4B4B4B"/>
                </a:solidFill>
                <a:effectLst/>
                <a:latin typeface="+mn-lt"/>
                <a:ea typeface="+mn-ea"/>
                <a:cs typeface="+mn-cs"/>
              </a:defRPr>
            </a:lvl1pPr>
          </a:lstStyle>
          <a:p>
            <a:pPr marL="342900" lvl="0" indent="-342900" algn="l" rtl="0" eaLnBrk="1" fontAlgn="base" hangingPunct="1">
              <a:spcBef>
                <a:spcPct val="20000"/>
              </a:spcBef>
              <a:spcAft>
                <a:spcPct val="0"/>
              </a:spcAft>
              <a:buChar char="•"/>
            </a:pPr>
            <a:r>
              <a:rPr lang="en-US"/>
              <a:t>Click to edit Master text styles</a:t>
            </a:r>
          </a:p>
          <a:p>
            <a:pPr marL="342900" lvl="1" indent="-342900" algn="l" rtl="0" eaLnBrk="1" fontAlgn="base" hangingPunct="1">
              <a:spcBef>
                <a:spcPct val="20000"/>
              </a:spcBef>
              <a:spcAft>
                <a:spcPct val="0"/>
              </a:spcAft>
              <a:buChar char="•"/>
            </a:pPr>
            <a:r>
              <a:rPr lang="en-US"/>
              <a:t>Second level</a:t>
            </a:r>
          </a:p>
          <a:p>
            <a:pPr marL="342900" lvl="2" indent="-342900" algn="l" rtl="0" eaLnBrk="1" fontAlgn="base" hangingPunct="1">
              <a:spcBef>
                <a:spcPct val="20000"/>
              </a:spcBef>
              <a:spcAft>
                <a:spcPct val="0"/>
              </a:spcAft>
              <a:buChar char="•"/>
            </a:pPr>
            <a:r>
              <a:rPr lang="en-US"/>
              <a:t>Third level</a:t>
            </a:r>
          </a:p>
          <a:p>
            <a:pPr marL="342900" lvl="3" indent="-342900" algn="l" rtl="0" eaLnBrk="1" fontAlgn="base" hangingPunct="1">
              <a:spcBef>
                <a:spcPct val="20000"/>
              </a:spcBef>
              <a:spcAft>
                <a:spcPct val="0"/>
              </a:spcAft>
              <a:buChar char="•"/>
            </a:pPr>
            <a:r>
              <a:rPr lang="en-US"/>
              <a:t>Fourth level</a:t>
            </a:r>
          </a:p>
          <a:p>
            <a:pPr marL="342900" lvl="4" indent="-342900" algn="l" rtl="0" eaLnBrk="1" fontAlgn="base" hangingPunct="1">
              <a:spcBef>
                <a:spcPct val="20000"/>
              </a:spcBef>
              <a:spcAft>
                <a:spcPct val="0"/>
              </a:spcAft>
              <a:buChar char="•"/>
            </a:pPr>
            <a:r>
              <a:rPr lang="en-US"/>
              <a:t>Fifth level</a:t>
            </a:r>
            <a:endParaRPr lang="en-NZ" dirty="0"/>
          </a:p>
        </p:txBody>
      </p:sp>
      <p:sp>
        <p:nvSpPr>
          <p:cNvPr id="4" name="Rectangle 4"/>
          <p:cNvSpPr>
            <a:spLocks noGrp="1" noChangeArrowheads="1"/>
          </p:cNvSpPr>
          <p:nvPr>
            <p:ph type="dt" sz="half" idx="10"/>
          </p:nvPr>
        </p:nvSpPr>
        <p:spPr>
          <a:ln/>
        </p:spPr>
        <p:txBody>
          <a:bodyPr/>
          <a:lstStyle>
            <a:lvl1pPr>
              <a:defRPr/>
            </a:lvl1pPr>
          </a:lstStyle>
          <a:p>
            <a:fld id="{52FF4911-9F13-43AE-9A73-99637BA19EAE}" type="datetimeFigureOut">
              <a:rPr lang="en-NZ" smtClean="0"/>
              <a:t>12/11/2018</a:t>
            </a:fld>
            <a:endParaRPr lang="en-NZ" dirty="0"/>
          </a:p>
        </p:txBody>
      </p:sp>
      <p:sp>
        <p:nvSpPr>
          <p:cNvPr id="5" name="Rectangle 5"/>
          <p:cNvSpPr>
            <a:spLocks noGrp="1" noChangeArrowheads="1"/>
          </p:cNvSpPr>
          <p:nvPr>
            <p:ph type="ftr" sz="quarter" idx="11"/>
          </p:nvPr>
        </p:nvSpPr>
        <p:spPr>
          <a:ln/>
        </p:spPr>
        <p:txBody>
          <a:bodyPr/>
          <a:lstStyle>
            <a:lvl1pPr>
              <a:defRPr/>
            </a:lvl1pPr>
          </a:lstStyle>
          <a:p>
            <a:endParaRPr lang="en-NZ" dirty="0"/>
          </a:p>
        </p:txBody>
      </p:sp>
      <p:sp>
        <p:nvSpPr>
          <p:cNvPr id="6" name="Rectangle 6"/>
          <p:cNvSpPr>
            <a:spLocks noGrp="1" noChangeArrowheads="1"/>
          </p:cNvSpPr>
          <p:nvPr>
            <p:ph type="sldNum" sz="quarter" idx="12"/>
          </p:nvPr>
        </p:nvSpPr>
        <p:spPr>
          <a:ln/>
        </p:spPr>
        <p:txBody>
          <a:bodyPr/>
          <a:lstStyle>
            <a:lvl1pPr>
              <a:defRPr/>
            </a:lvl1pPr>
          </a:lstStyle>
          <a:p>
            <a:fld id="{1C91E14C-1E51-4E49-AD4C-CE6ACBE743CF}" type="slidenum">
              <a:rPr lang="en-NZ" smtClean="0"/>
              <a:t>‹#›</a:t>
            </a:fld>
            <a:endParaRPr lang="en-NZ" dirty="0"/>
          </a:p>
        </p:txBody>
      </p:sp>
    </p:spTree>
    <p:extLst>
      <p:ext uri="{BB962C8B-B14F-4D97-AF65-F5344CB8AC3E}">
        <p14:creationId xmlns:p14="http://schemas.microsoft.com/office/powerpoint/2010/main" val="230765851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lang="en-NZ" sz="2800" b="1" dirty="0">
                <a:ln>
                  <a:noFill/>
                </a:ln>
                <a:solidFill>
                  <a:srgbClr val="000000"/>
                </a:solidFill>
                <a:effectLst/>
                <a:latin typeface="+mj-lt"/>
                <a:ea typeface="+mj-ea"/>
                <a:cs typeface="+mj-cs"/>
              </a:defRPr>
            </a:lvl1pPr>
          </a:lstStyle>
          <a:p>
            <a:pPr lvl="0" algn="l" rtl="0" eaLnBrk="1" fontAlgn="base" hangingPunct="1">
              <a:spcBef>
                <a:spcPct val="0"/>
              </a:spcBef>
              <a:spcAft>
                <a:spcPct val="0"/>
              </a:spcAft>
            </a:pPr>
            <a:r>
              <a:rPr lang="en-US"/>
              <a:t>Click to edit Master title style</a:t>
            </a:r>
            <a:endParaRPr lang="en-NZ" dirty="0"/>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4"/>
          <p:cNvSpPr>
            <a:spLocks noGrp="1" noChangeArrowheads="1"/>
          </p:cNvSpPr>
          <p:nvPr>
            <p:ph type="dt" sz="half" idx="10"/>
          </p:nvPr>
        </p:nvSpPr>
        <p:spPr>
          <a:ln/>
        </p:spPr>
        <p:txBody>
          <a:bodyPr/>
          <a:lstStyle>
            <a:lvl1pPr>
              <a:defRPr/>
            </a:lvl1pPr>
          </a:lstStyle>
          <a:p>
            <a:fld id="{52FF4911-9F13-43AE-9A73-99637BA19EAE}" type="datetimeFigureOut">
              <a:rPr lang="en-NZ" smtClean="0"/>
              <a:t>12/11/2018</a:t>
            </a:fld>
            <a:endParaRPr lang="en-NZ" dirty="0"/>
          </a:p>
        </p:txBody>
      </p:sp>
      <p:sp>
        <p:nvSpPr>
          <p:cNvPr id="5" name="Rectangle 5"/>
          <p:cNvSpPr>
            <a:spLocks noGrp="1" noChangeArrowheads="1"/>
          </p:cNvSpPr>
          <p:nvPr>
            <p:ph type="ftr" sz="quarter" idx="11"/>
          </p:nvPr>
        </p:nvSpPr>
        <p:spPr>
          <a:ln/>
        </p:spPr>
        <p:txBody>
          <a:bodyPr/>
          <a:lstStyle>
            <a:lvl1pPr>
              <a:defRPr/>
            </a:lvl1pPr>
          </a:lstStyle>
          <a:p>
            <a:endParaRPr lang="en-NZ" dirty="0"/>
          </a:p>
        </p:txBody>
      </p:sp>
      <p:sp>
        <p:nvSpPr>
          <p:cNvPr id="6" name="Rectangle 6"/>
          <p:cNvSpPr>
            <a:spLocks noGrp="1" noChangeArrowheads="1"/>
          </p:cNvSpPr>
          <p:nvPr>
            <p:ph type="sldNum" sz="quarter" idx="12"/>
          </p:nvPr>
        </p:nvSpPr>
        <p:spPr>
          <a:ln/>
        </p:spPr>
        <p:txBody>
          <a:bodyPr/>
          <a:lstStyle>
            <a:lvl1pPr>
              <a:defRPr/>
            </a:lvl1pPr>
          </a:lstStyle>
          <a:p>
            <a:fld id="{1C91E14C-1E51-4E49-AD4C-CE6ACBE743CF}" type="slidenum">
              <a:rPr lang="en-NZ" smtClean="0"/>
              <a:t>‹#›</a:t>
            </a:fld>
            <a:endParaRPr lang="en-NZ" dirty="0"/>
          </a:p>
        </p:txBody>
      </p:sp>
    </p:spTree>
    <p:extLst>
      <p:ext uri="{BB962C8B-B14F-4D97-AF65-F5344CB8AC3E}">
        <p14:creationId xmlns:p14="http://schemas.microsoft.com/office/powerpoint/2010/main" val="124961051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rgbClr val="000000"/>
                </a:solidFill>
              </a:defRPr>
            </a:lvl1pPr>
          </a:lstStyle>
          <a:p>
            <a:r>
              <a:rPr lang="en-US"/>
              <a:t>Click to edit Master title style</a:t>
            </a:r>
            <a:endParaRPr lang="en-NZ" dirty="0"/>
          </a:p>
        </p:txBody>
      </p:sp>
      <p:sp>
        <p:nvSpPr>
          <p:cNvPr id="3" name="Content Placeholder 2"/>
          <p:cNvSpPr>
            <a:spLocks noGrp="1"/>
          </p:cNvSpPr>
          <p:nvPr>
            <p:ph sz="half" idx="1"/>
          </p:nvPr>
        </p:nvSpPr>
        <p:spPr>
          <a:xfrm>
            <a:off x="457200" y="1600200"/>
            <a:ext cx="4038600" cy="4525963"/>
          </a:xfrm>
        </p:spPr>
        <p:txBody>
          <a:bodyPr/>
          <a:lstStyle>
            <a:lvl1pPr marL="342900" indent="-342900">
              <a:defRPr lang="en-US" sz="2600" b="1" dirty="0" smtClean="0">
                <a:solidFill>
                  <a:srgbClr val="4B4B4B"/>
                </a:solidFill>
                <a:effectLst/>
                <a:latin typeface="+mn-lt"/>
                <a:ea typeface="+mn-ea"/>
                <a:cs typeface="+mn-cs"/>
              </a:defRPr>
            </a:lvl1pPr>
            <a:lvl2pPr>
              <a:defRPr sz="2400">
                <a:solidFill>
                  <a:srgbClr val="4B4B4B"/>
                </a:solidFill>
                <a:effectLst/>
              </a:defRPr>
            </a:lvl2pPr>
            <a:lvl3pPr>
              <a:defRPr sz="2000">
                <a:solidFill>
                  <a:srgbClr val="4B4B4B"/>
                </a:solidFill>
                <a:effectLst/>
              </a:defRPr>
            </a:lvl3pPr>
            <a:lvl4pPr>
              <a:defRPr sz="1800">
                <a:solidFill>
                  <a:srgbClr val="4B4B4B"/>
                </a:solidFill>
                <a:effectLst/>
              </a:defRPr>
            </a:lvl4pPr>
            <a:lvl5pPr>
              <a:defRPr sz="1800">
                <a:solidFill>
                  <a:srgbClr val="4B4B4B"/>
                </a:solidFill>
                <a:effectLst/>
              </a:defRPr>
            </a:lvl5pPr>
            <a:lvl6pPr>
              <a:defRPr sz="1800"/>
            </a:lvl6pPr>
            <a:lvl7pPr>
              <a:defRPr sz="1800"/>
            </a:lvl7pPr>
            <a:lvl8pPr>
              <a:defRPr sz="1800"/>
            </a:lvl8pPr>
            <a:lvl9pPr>
              <a:defRPr sz="1800"/>
            </a:lvl9pPr>
          </a:lstStyle>
          <a:p>
            <a:pPr marL="342900" lvl="0" indent="-342900" algn="l" rtl="0" eaLnBrk="1" fontAlgn="base" hangingPunct="1">
              <a:spcBef>
                <a:spcPct val="20000"/>
              </a:spcBef>
              <a:spcAft>
                <a:spcPct val="0"/>
              </a:spcAft>
              <a:buChar char="•"/>
            </a:pPr>
            <a:r>
              <a:rPr lang="en-US"/>
              <a:t>Click to edit Master text styles</a:t>
            </a:r>
          </a:p>
          <a:p>
            <a:pPr marL="342900" lvl="1" indent="-342900" algn="l" rtl="0" eaLnBrk="1" fontAlgn="base" hangingPunct="1">
              <a:spcBef>
                <a:spcPct val="20000"/>
              </a:spcBef>
              <a:spcAft>
                <a:spcPct val="0"/>
              </a:spcAft>
              <a:buChar char="•"/>
            </a:pPr>
            <a:r>
              <a:rPr lang="en-US"/>
              <a:t>Second level</a:t>
            </a:r>
          </a:p>
          <a:p>
            <a:pPr marL="342900" lvl="2" indent="-342900" algn="l" rtl="0" eaLnBrk="1" fontAlgn="base" hangingPunct="1">
              <a:spcBef>
                <a:spcPct val="20000"/>
              </a:spcBef>
              <a:spcAft>
                <a:spcPct val="0"/>
              </a:spcAft>
              <a:buChar char="•"/>
            </a:pPr>
            <a:r>
              <a:rPr lang="en-US"/>
              <a:t>Third level</a:t>
            </a:r>
          </a:p>
          <a:p>
            <a:pPr marL="342900" lvl="3" indent="-342900" algn="l" rtl="0" eaLnBrk="1" fontAlgn="base" hangingPunct="1">
              <a:spcBef>
                <a:spcPct val="20000"/>
              </a:spcBef>
              <a:spcAft>
                <a:spcPct val="0"/>
              </a:spcAft>
              <a:buChar char="•"/>
            </a:pPr>
            <a:r>
              <a:rPr lang="en-US"/>
              <a:t>Fourth level</a:t>
            </a:r>
          </a:p>
          <a:p>
            <a:pPr marL="342900" lvl="4" indent="-342900" algn="l" rtl="0" eaLnBrk="1" fontAlgn="base" hangingPunct="1">
              <a:spcBef>
                <a:spcPct val="20000"/>
              </a:spcBef>
              <a:spcAft>
                <a:spcPct val="0"/>
              </a:spcAft>
              <a:buChar char="•"/>
            </a:pPr>
            <a:r>
              <a:rPr lang="en-US"/>
              <a:t>Fifth level</a:t>
            </a:r>
            <a:endParaRPr lang="en-NZ" dirty="0"/>
          </a:p>
        </p:txBody>
      </p:sp>
      <p:sp>
        <p:nvSpPr>
          <p:cNvPr id="4" name="Content Placeholder 3"/>
          <p:cNvSpPr>
            <a:spLocks noGrp="1"/>
          </p:cNvSpPr>
          <p:nvPr>
            <p:ph sz="half" idx="2"/>
          </p:nvPr>
        </p:nvSpPr>
        <p:spPr>
          <a:xfrm>
            <a:off x="4648200" y="1600200"/>
            <a:ext cx="4038600" cy="4525963"/>
          </a:xfrm>
        </p:spPr>
        <p:txBody>
          <a:bodyPr/>
          <a:lstStyle>
            <a:lvl1pPr marL="342900" indent="-342900">
              <a:defRPr lang="en-US" sz="2600" b="1" dirty="0" smtClean="0">
                <a:solidFill>
                  <a:srgbClr val="4B4B4B"/>
                </a:solidFill>
                <a:effectLst/>
                <a:latin typeface="+mn-lt"/>
                <a:ea typeface="+mn-ea"/>
                <a:cs typeface="+mn-cs"/>
              </a:defRPr>
            </a:lvl1pPr>
            <a:lvl2pPr>
              <a:defRPr sz="2400">
                <a:solidFill>
                  <a:srgbClr val="4B4B4B"/>
                </a:solidFill>
                <a:effectLst/>
              </a:defRPr>
            </a:lvl2pPr>
            <a:lvl3pPr>
              <a:defRPr sz="2000">
                <a:solidFill>
                  <a:srgbClr val="4B4B4B"/>
                </a:solidFill>
                <a:effectLst/>
              </a:defRPr>
            </a:lvl3pPr>
            <a:lvl4pPr>
              <a:defRPr sz="1800">
                <a:solidFill>
                  <a:srgbClr val="4B4B4B"/>
                </a:solidFill>
                <a:effectLst/>
              </a:defRPr>
            </a:lvl4pPr>
            <a:lvl5pPr>
              <a:defRPr sz="1800">
                <a:solidFill>
                  <a:srgbClr val="4B4B4B"/>
                </a:solidFill>
                <a:effectLst/>
              </a:defRPr>
            </a:lvl5pPr>
            <a:lvl6pPr>
              <a:defRPr sz="1800"/>
            </a:lvl6pPr>
            <a:lvl7pPr>
              <a:defRPr sz="1800"/>
            </a:lvl7pPr>
            <a:lvl8pPr>
              <a:defRPr sz="1800"/>
            </a:lvl8pPr>
            <a:lvl9pPr>
              <a:defRPr sz="1800"/>
            </a:lvl9pPr>
          </a:lstStyle>
          <a:p>
            <a:pPr marL="342900" lvl="0" indent="-342900" algn="l" rtl="0" eaLnBrk="1" fontAlgn="base" hangingPunct="1">
              <a:spcBef>
                <a:spcPct val="20000"/>
              </a:spcBef>
              <a:spcAft>
                <a:spcPct val="0"/>
              </a:spcAft>
              <a:buChar char="•"/>
            </a:pPr>
            <a:r>
              <a:rPr lang="en-US"/>
              <a:t>Click to edit Master text styles</a:t>
            </a:r>
          </a:p>
          <a:p>
            <a:pPr marL="342900" lvl="1" indent="-342900" algn="l" rtl="0" eaLnBrk="1" fontAlgn="base" hangingPunct="1">
              <a:spcBef>
                <a:spcPct val="20000"/>
              </a:spcBef>
              <a:spcAft>
                <a:spcPct val="0"/>
              </a:spcAft>
              <a:buChar char="•"/>
            </a:pPr>
            <a:r>
              <a:rPr lang="en-US"/>
              <a:t>Second level</a:t>
            </a:r>
          </a:p>
          <a:p>
            <a:pPr marL="342900" lvl="2" indent="-342900" algn="l" rtl="0" eaLnBrk="1" fontAlgn="base" hangingPunct="1">
              <a:spcBef>
                <a:spcPct val="20000"/>
              </a:spcBef>
              <a:spcAft>
                <a:spcPct val="0"/>
              </a:spcAft>
              <a:buChar char="•"/>
            </a:pPr>
            <a:r>
              <a:rPr lang="en-US"/>
              <a:t>Third level</a:t>
            </a:r>
          </a:p>
          <a:p>
            <a:pPr marL="342900" lvl="3" indent="-342900" algn="l" rtl="0" eaLnBrk="1" fontAlgn="base" hangingPunct="1">
              <a:spcBef>
                <a:spcPct val="20000"/>
              </a:spcBef>
              <a:spcAft>
                <a:spcPct val="0"/>
              </a:spcAft>
              <a:buChar char="•"/>
            </a:pPr>
            <a:r>
              <a:rPr lang="en-US"/>
              <a:t>Fourth level</a:t>
            </a:r>
          </a:p>
          <a:p>
            <a:pPr marL="342900" lvl="4" indent="-342900" algn="l" rtl="0" eaLnBrk="1" fontAlgn="base" hangingPunct="1">
              <a:spcBef>
                <a:spcPct val="20000"/>
              </a:spcBef>
              <a:spcAft>
                <a:spcPct val="0"/>
              </a:spcAft>
              <a:buChar char="•"/>
            </a:pPr>
            <a:r>
              <a:rPr lang="en-US"/>
              <a:t>Fifth level</a:t>
            </a:r>
            <a:endParaRPr lang="en-NZ" dirty="0"/>
          </a:p>
        </p:txBody>
      </p:sp>
      <p:sp>
        <p:nvSpPr>
          <p:cNvPr id="5" name="Rectangle 4"/>
          <p:cNvSpPr>
            <a:spLocks noGrp="1" noChangeArrowheads="1"/>
          </p:cNvSpPr>
          <p:nvPr>
            <p:ph type="dt" sz="half" idx="10"/>
          </p:nvPr>
        </p:nvSpPr>
        <p:spPr>
          <a:ln/>
        </p:spPr>
        <p:txBody>
          <a:bodyPr/>
          <a:lstStyle>
            <a:lvl1pPr>
              <a:defRPr/>
            </a:lvl1pPr>
          </a:lstStyle>
          <a:p>
            <a:fld id="{52FF4911-9F13-43AE-9A73-99637BA19EAE}" type="datetimeFigureOut">
              <a:rPr lang="en-NZ" smtClean="0"/>
              <a:t>12/11/2018</a:t>
            </a:fld>
            <a:endParaRPr lang="en-NZ" dirty="0"/>
          </a:p>
        </p:txBody>
      </p:sp>
      <p:sp>
        <p:nvSpPr>
          <p:cNvPr id="6" name="Rectangle 5"/>
          <p:cNvSpPr>
            <a:spLocks noGrp="1" noChangeArrowheads="1"/>
          </p:cNvSpPr>
          <p:nvPr>
            <p:ph type="ftr" sz="quarter" idx="11"/>
          </p:nvPr>
        </p:nvSpPr>
        <p:spPr>
          <a:ln/>
        </p:spPr>
        <p:txBody>
          <a:bodyPr/>
          <a:lstStyle>
            <a:lvl1pPr>
              <a:defRPr/>
            </a:lvl1pPr>
          </a:lstStyle>
          <a:p>
            <a:endParaRPr lang="en-NZ" dirty="0"/>
          </a:p>
        </p:txBody>
      </p:sp>
      <p:sp>
        <p:nvSpPr>
          <p:cNvPr id="7" name="Rectangle 6"/>
          <p:cNvSpPr>
            <a:spLocks noGrp="1" noChangeArrowheads="1"/>
          </p:cNvSpPr>
          <p:nvPr>
            <p:ph type="sldNum" sz="quarter" idx="12"/>
          </p:nvPr>
        </p:nvSpPr>
        <p:spPr>
          <a:ln/>
        </p:spPr>
        <p:txBody>
          <a:bodyPr/>
          <a:lstStyle>
            <a:lvl1pPr>
              <a:defRPr/>
            </a:lvl1pPr>
          </a:lstStyle>
          <a:p>
            <a:fld id="{1C91E14C-1E51-4E49-AD4C-CE6ACBE743CF}" type="slidenum">
              <a:rPr lang="en-NZ" smtClean="0"/>
              <a:t>‹#›</a:t>
            </a:fld>
            <a:endParaRPr lang="en-NZ" dirty="0"/>
          </a:p>
        </p:txBody>
      </p:sp>
    </p:spTree>
    <p:extLst>
      <p:ext uri="{BB962C8B-B14F-4D97-AF65-F5344CB8AC3E}">
        <p14:creationId xmlns:p14="http://schemas.microsoft.com/office/powerpoint/2010/main" val="206833548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rgbClr val="000000"/>
                </a:solidFill>
              </a:defRPr>
            </a:lvl1pPr>
          </a:lstStyle>
          <a:p>
            <a:r>
              <a:rPr lang="en-US"/>
              <a:t>Click to edit Master title style</a:t>
            </a:r>
            <a:endParaRPr lang="en-NZ" dirty="0"/>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Z"/>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Z"/>
          </a:p>
        </p:txBody>
      </p:sp>
      <p:sp>
        <p:nvSpPr>
          <p:cNvPr id="7" name="Rectangle 4"/>
          <p:cNvSpPr>
            <a:spLocks noGrp="1" noChangeArrowheads="1"/>
          </p:cNvSpPr>
          <p:nvPr>
            <p:ph type="dt" sz="half" idx="10"/>
          </p:nvPr>
        </p:nvSpPr>
        <p:spPr>
          <a:ln/>
        </p:spPr>
        <p:txBody>
          <a:bodyPr/>
          <a:lstStyle>
            <a:lvl1pPr>
              <a:defRPr/>
            </a:lvl1pPr>
          </a:lstStyle>
          <a:p>
            <a:fld id="{52FF4911-9F13-43AE-9A73-99637BA19EAE}" type="datetimeFigureOut">
              <a:rPr lang="en-NZ" smtClean="0"/>
              <a:t>12/11/2018</a:t>
            </a:fld>
            <a:endParaRPr lang="en-NZ" dirty="0"/>
          </a:p>
        </p:txBody>
      </p:sp>
      <p:sp>
        <p:nvSpPr>
          <p:cNvPr id="8" name="Rectangle 5"/>
          <p:cNvSpPr>
            <a:spLocks noGrp="1" noChangeArrowheads="1"/>
          </p:cNvSpPr>
          <p:nvPr>
            <p:ph type="ftr" sz="quarter" idx="11"/>
          </p:nvPr>
        </p:nvSpPr>
        <p:spPr>
          <a:ln/>
        </p:spPr>
        <p:txBody>
          <a:bodyPr/>
          <a:lstStyle>
            <a:lvl1pPr>
              <a:defRPr/>
            </a:lvl1pPr>
          </a:lstStyle>
          <a:p>
            <a:endParaRPr lang="en-NZ" dirty="0"/>
          </a:p>
        </p:txBody>
      </p:sp>
      <p:sp>
        <p:nvSpPr>
          <p:cNvPr id="9" name="Rectangle 6"/>
          <p:cNvSpPr>
            <a:spLocks noGrp="1" noChangeArrowheads="1"/>
          </p:cNvSpPr>
          <p:nvPr>
            <p:ph type="sldNum" sz="quarter" idx="12"/>
          </p:nvPr>
        </p:nvSpPr>
        <p:spPr>
          <a:ln/>
        </p:spPr>
        <p:txBody>
          <a:bodyPr/>
          <a:lstStyle>
            <a:lvl1pPr>
              <a:defRPr/>
            </a:lvl1pPr>
          </a:lstStyle>
          <a:p>
            <a:fld id="{1C91E14C-1E51-4E49-AD4C-CE6ACBE743CF}" type="slidenum">
              <a:rPr lang="en-NZ" smtClean="0"/>
              <a:t>‹#›</a:t>
            </a:fld>
            <a:endParaRPr lang="en-NZ" dirty="0"/>
          </a:p>
        </p:txBody>
      </p:sp>
    </p:spTree>
    <p:extLst>
      <p:ext uri="{BB962C8B-B14F-4D97-AF65-F5344CB8AC3E}">
        <p14:creationId xmlns:p14="http://schemas.microsoft.com/office/powerpoint/2010/main" val="23143351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NZ"/>
          </a:p>
        </p:txBody>
      </p:sp>
      <p:sp>
        <p:nvSpPr>
          <p:cNvPr id="3" name="Rectangle 4"/>
          <p:cNvSpPr>
            <a:spLocks noGrp="1" noChangeArrowheads="1"/>
          </p:cNvSpPr>
          <p:nvPr>
            <p:ph type="dt" sz="half" idx="10"/>
          </p:nvPr>
        </p:nvSpPr>
        <p:spPr>
          <a:ln/>
        </p:spPr>
        <p:txBody>
          <a:bodyPr/>
          <a:lstStyle>
            <a:lvl1pPr>
              <a:defRPr/>
            </a:lvl1pPr>
          </a:lstStyle>
          <a:p>
            <a:fld id="{52FF4911-9F13-43AE-9A73-99637BA19EAE}" type="datetimeFigureOut">
              <a:rPr lang="en-NZ" smtClean="0"/>
              <a:t>12/11/2018</a:t>
            </a:fld>
            <a:endParaRPr lang="en-NZ" dirty="0"/>
          </a:p>
        </p:txBody>
      </p:sp>
      <p:sp>
        <p:nvSpPr>
          <p:cNvPr id="4" name="Rectangle 5"/>
          <p:cNvSpPr>
            <a:spLocks noGrp="1" noChangeArrowheads="1"/>
          </p:cNvSpPr>
          <p:nvPr>
            <p:ph type="ftr" sz="quarter" idx="11"/>
          </p:nvPr>
        </p:nvSpPr>
        <p:spPr>
          <a:ln/>
        </p:spPr>
        <p:txBody>
          <a:bodyPr/>
          <a:lstStyle>
            <a:lvl1pPr>
              <a:defRPr/>
            </a:lvl1pPr>
          </a:lstStyle>
          <a:p>
            <a:endParaRPr lang="en-NZ" dirty="0"/>
          </a:p>
        </p:txBody>
      </p:sp>
      <p:sp>
        <p:nvSpPr>
          <p:cNvPr id="5" name="Rectangle 6"/>
          <p:cNvSpPr>
            <a:spLocks noGrp="1" noChangeArrowheads="1"/>
          </p:cNvSpPr>
          <p:nvPr>
            <p:ph type="sldNum" sz="quarter" idx="12"/>
          </p:nvPr>
        </p:nvSpPr>
        <p:spPr>
          <a:ln/>
        </p:spPr>
        <p:txBody>
          <a:bodyPr/>
          <a:lstStyle>
            <a:lvl1pPr>
              <a:defRPr/>
            </a:lvl1pPr>
          </a:lstStyle>
          <a:p>
            <a:fld id="{1C91E14C-1E51-4E49-AD4C-CE6ACBE743CF}" type="slidenum">
              <a:rPr lang="en-NZ" smtClean="0"/>
              <a:t>‹#›</a:t>
            </a:fld>
            <a:endParaRPr lang="en-NZ" dirty="0"/>
          </a:p>
        </p:txBody>
      </p:sp>
    </p:spTree>
    <p:extLst>
      <p:ext uri="{BB962C8B-B14F-4D97-AF65-F5344CB8AC3E}">
        <p14:creationId xmlns:p14="http://schemas.microsoft.com/office/powerpoint/2010/main" val="330572273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fld id="{52FF4911-9F13-43AE-9A73-99637BA19EAE}" type="datetimeFigureOut">
              <a:rPr lang="en-NZ" smtClean="0"/>
              <a:t>12/11/2018</a:t>
            </a:fld>
            <a:endParaRPr lang="en-NZ" dirty="0"/>
          </a:p>
        </p:txBody>
      </p:sp>
      <p:sp>
        <p:nvSpPr>
          <p:cNvPr id="3" name="Rectangle 5"/>
          <p:cNvSpPr>
            <a:spLocks noGrp="1" noChangeArrowheads="1"/>
          </p:cNvSpPr>
          <p:nvPr>
            <p:ph type="ftr" sz="quarter" idx="11"/>
          </p:nvPr>
        </p:nvSpPr>
        <p:spPr>
          <a:ln/>
        </p:spPr>
        <p:txBody>
          <a:bodyPr/>
          <a:lstStyle>
            <a:lvl1pPr>
              <a:defRPr/>
            </a:lvl1pPr>
          </a:lstStyle>
          <a:p>
            <a:endParaRPr lang="en-NZ" dirty="0"/>
          </a:p>
        </p:txBody>
      </p:sp>
      <p:sp>
        <p:nvSpPr>
          <p:cNvPr id="4" name="Rectangle 6"/>
          <p:cNvSpPr>
            <a:spLocks noGrp="1" noChangeArrowheads="1"/>
          </p:cNvSpPr>
          <p:nvPr>
            <p:ph type="sldNum" sz="quarter" idx="12"/>
          </p:nvPr>
        </p:nvSpPr>
        <p:spPr>
          <a:ln/>
        </p:spPr>
        <p:txBody>
          <a:bodyPr/>
          <a:lstStyle>
            <a:lvl1pPr>
              <a:defRPr/>
            </a:lvl1pPr>
          </a:lstStyle>
          <a:p>
            <a:fld id="{1C91E14C-1E51-4E49-AD4C-CE6ACBE743CF}" type="slidenum">
              <a:rPr lang="en-NZ" smtClean="0"/>
              <a:t>‹#›</a:t>
            </a:fld>
            <a:endParaRPr lang="en-NZ" dirty="0"/>
          </a:p>
        </p:txBody>
      </p:sp>
    </p:spTree>
    <p:extLst>
      <p:ext uri="{BB962C8B-B14F-4D97-AF65-F5344CB8AC3E}">
        <p14:creationId xmlns:p14="http://schemas.microsoft.com/office/powerpoint/2010/main" val="266830943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endParaRPr lang="en-NZ"/>
          </a:p>
        </p:txBody>
      </p:sp>
      <p:sp>
        <p:nvSpPr>
          <p:cNvPr id="3" name="Content Placeholder 2"/>
          <p:cNvSpPr>
            <a:spLocks noGrp="1"/>
          </p:cNvSpPr>
          <p:nvPr>
            <p:ph idx="1"/>
          </p:nvPr>
        </p:nvSpPr>
        <p:spPr>
          <a:xfrm>
            <a:off x="3575050" y="273050"/>
            <a:ext cx="5111750" cy="5853113"/>
          </a:xfrm>
        </p:spPr>
        <p:txBody>
          <a:bodyPr/>
          <a:lstStyle>
            <a:lvl1pPr marL="342900" indent="-342900">
              <a:defRPr lang="en-US" sz="2600" b="1" dirty="0" smtClean="0">
                <a:solidFill>
                  <a:srgbClr val="4B4B4B"/>
                </a:solidFill>
                <a:effectLst/>
                <a:latin typeface="+mn-lt"/>
                <a:ea typeface="+mn-ea"/>
                <a:cs typeface="+mn-cs"/>
              </a:defRPr>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marL="342900" lvl="0" indent="-342900" algn="l" rtl="0" eaLnBrk="1" fontAlgn="base" hangingPunct="1">
              <a:spcBef>
                <a:spcPct val="20000"/>
              </a:spcBef>
              <a:spcAft>
                <a:spcPct val="0"/>
              </a:spcAft>
              <a:buChar char="•"/>
            </a:pPr>
            <a:r>
              <a:rPr lang="en-US"/>
              <a:t>Click to edit Master text styles</a:t>
            </a:r>
          </a:p>
          <a:p>
            <a:pPr marL="342900" lvl="1" indent="-342900" algn="l" rtl="0" eaLnBrk="1" fontAlgn="base" hangingPunct="1">
              <a:spcBef>
                <a:spcPct val="20000"/>
              </a:spcBef>
              <a:spcAft>
                <a:spcPct val="0"/>
              </a:spcAft>
              <a:buChar char="•"/>
            </a:pPr>
            <a:r>
              <a:rPr lang="en-US"/>
              <a:t>Second level</a:t>
            </a:r>
          </a:p>
          <a:p>
            <a:pPr marL="342900" lvl="2" indent="-342900" algn="l" rtl="0" eaLnBrk="1" fontAlgn="base" hangingPunct="1">
              <a:spcBef>
                <a:spcPct val="20000"/>
              </a:spcBef>
              <a:spcAft>
                <a:spcPct val="0"/>
              </a:spcAft>
              <a:buChar char="•"/>
            </a:pPr>
            <a:r>
              <a:rPr lang="en-US"/>
              <a:t>Third level</a:t>
            </a:r>
          </a:p>
          <a:p>
            <a:pPr marL="342900" lvl="3" indent="-342900" algn="l" rtl="0" eaLnBrk="1" fontAlgn="base" hangingPunct="1">
              <a:spcBef>
                <a:spcPct val="20000"/>
              </a:spcBef>
              <a:spcAft>
                <a:spcPct val="0"/>
              </a:spcAft>
              <a:buChar char="•"/>
            </a:pPr>
            <a:r>
              <a:rPr lang="en-US"/>
              <a:t>Fourth level</a:t>
            </a:r>
          </a:p>
          <a:p>
            <a:pPr marL="342900" lvl="4" indent="-342900" algn="l" rtl="0" eaLnBrk="1" fontAlgn="base" hangingPunct="1">
              <a:spcBef>
                <a:spcPct val="20000"/>
              </a:spcBef>
              <a:spcAft>
                <a:spcPct val="0"/>
              </a:spcAft>
              <a:buChar char="•"/>
            </a:pPr>
            <a:r>
              <a:rPr lang="en-US"/>
              <a:t>Fifth level</a:t>
            </a:r>
            <a:endParaRPr lang="en-NZ" dirty="0"/>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fld id="{52FF4911-9F13-43AE-9A73-99637BA19EAE}" type="datetimeFigureOut">
              <a:rPr lang="en-NZ" smtClean="0"/>
              <a:t>12/11/2018</a:t>
            </a:fld>
            <a:endParaRPr lang="en-NZ" dirty="0"/>
          </a:p>
        </p:txBody>
      </p:sp>
      <p:sp>
        <p:nvSpPr>
          <p:cNvPr id="6" name="Rectangle 5"/>
          <p:cNvSpPr>
            <a:spLocks noGrp="1" noChangeArrowheads="1"/>
          </p:cNvSpPr>
          <p:nvPr>
            <p:ph type="ftr" sz="quarter" idx="11"/>
          </p:nvPr>
        </p:nvSpPr>
        <p:spPr>
          <a:ln/>
        </p:spPr>
        <p:txBody>
          <a:bodyPr/>
          <a:lstStyle>
            <a:lvl1pPr>
              <a:defRPr/>
            </a:lvl1pPr>
          </a:lstStyle>
          <a:p>
            <a:endParaRPr lang="en-NZ" dirty="0"/>
          </a:p>
        </p:txBody>
      </p:sp>
      <p:sp>
        <p:nvSpPr>
          <p:cNvPr id="7" name="Rectangle 6"/>
          <p:cNvSpPr>
            <a:spLocks noGrp="1" noChangeArrowheads="1"/>
          </p:cNvSpPr>
          <p:nvPr>
            <p:ph type="sldNum" sz="quarter" idx="12"/>
          </p:nvPr>
        </p:nvSpPr>
        <p:spPr>
          <a:ln/>
        </p:spPr>
        <p:txBody>
          <a:bodyPr/>
          <a:lstStyle>
            <a:lvl1pPr>
              <a:defRPr/>
            </a:lvl1pPr>
          </a:lstStyle>
          <a:p>
            <a:fld id="{1C91E14C-1E51-4E49-AD4C-CE6ACBE743CF}" type="slidenum">
              <a:rPr lang="en-NZ" smtClean="0"/>
              <a:t>‹#›</a:t>
            </a:fld>
            <a:endParaRPr lang="en-NZ" dirty="0"/>
          </a:p>
        </p:txBody>
      </p:sp>
    </p:spTree>
    <p:extLst>
      <p:ext uri="{BB962C8B-B14F-4D97-AF65-F5344CB8AC3E}">
        <p14:creationId xmlns:p14="http://schemas.microsoft.com/office/powerpoint/2010/main" val="291033761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endParaRPr lang="en-NZ"/>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dirty="0"/>
              <a:t>Click icon to add picture</a:t>
            </a:r>
            <a:endParaRPr lang="en-NZ" noProof="0"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fld id="{52FF4911-9F13-43AE-9A73-99637BA19EAE}" type="datetimeFigureOut">
              <a:rPr lang="en-NZ" smtClean="0"/>
              <a:t>12/11/2018</a:t>
            </a:fld>
            <a:endParaRPr lang="en-NZ" dirty="0"/>
          </a:p>
        </p:txBody>
      </p:sp>
      <p:sp>
        <p:nvSpPr>
          <p:cNvPr id="6" name="Rectangle 5"/>
          <p:cNvSpPr>
            <a:spLocks noGrp="1" noChangeArrowheads="1"/>
          </p:cNvSpPr>
          <p:nvPr>
            <p:ph type="ftr" sz="quarter" idx="11"/>
          </p:nvPr>
        </p:nvSpPr>
        <p:spPr>
          <a:ln/>
        </p:spPr>
        <p:txBody>
          <a:bodyPr/>
          <a:lstStyle>
            <a:lvl1pPr>
              <a:defRPr/>
            </a:lvl1pPr>
          </a:lstStyle>
          <a:p>
            <a:endParaRPr lang="en-NZ" dirty="0"/>
          </a:p>
        </p:txBody>
      </p:sp>
      <p:sp>
        <p:nvSpPr>
          <p:cNvPr id="7" name="Rectangle 6"/>
          <p:cNvSpPr>
            <a:spLocks noGrp="1" noChangeArrowheads="1"/>
          </p:cNvSpPr>
          <p:nvPr>
            <p:ph type="sldNum" sz="quarter" idx="12"/>
          </p:nvPr>
        </p:nvSpPr>
        <p:spPr>
          <a:ln/>
        </p:spPr>
        <p:txBody>
          <a:bodyPr/>
          <a:lstStyle>
            <a:lvl1pPr>
              <a:defRPr/>
            </a:lvl1pPr>
          </a:lstStyle>
          <a:p>
            <a:fld id="{1C91E14C-1E51-4E49-AD4C-CE6ACBE743CF}" type="slidenum">
              <a:rPr lang="en-NZ" smtClean="0"/>
              <a:t>‹#›</a:t>
            </a:fld>
            <a:endParaRPr lang="en-NZ" dirty="0"/>
          </a:p>
        </p:txBody>
      </p:sp>
    </p:spTree>
    <p:extLst>
      <p:ext uri="{BB962C8B-B14F-4D97-AF65-F5344CB8AC3E}">
        <p14:creationId xmlns:p14="http://schemas.microsoft.com/office/powerpoint/2010/main" val="123375509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NZ"/>
          </a:p>
        </p:txBody>
      </p:sp>
      <p:sp>
        <p:nvSpPr>
          <p:cNvPr id="3" name="Vertical Text Placeholder 2"/>
          <p:cNvSpPr>
            <a:spLocks noGrp="1"/>
          </p:cNvSpPr>
          <p:nvPr>
            <p:ph type="body" orient="vert" idx="1"/>
          </p:nvPr>
        </p:nvSpPr>
        <p:spPr/>
        <p:txBody>
          <a:bodyPr vert="eaVert"/>
          <a:lstStyle>
            <a:lvl1pPr marL="342900" indent="-342900">
              <a:defRPr lang="en-US" sz="2600" b="1" dirty="0" smtClean="0">
                <a:solidFill>
                  <a:srgbClr val="4B4B4B"/>
                </a:solidFill>
                <a:effectLst/>
                <a:latin typeface="+mn-lt"/>
                <a:ea typeface="+mn-ea"/>
                <a:cs typeface="+mn-cs"/>
              </a:defRPr>
            </a:lvl1pPr>
          </a:lstStyle>
          <a:p>
            <a:pPr marL="342900" lvl="0" indent="-342900" algn="l" rtl="0" eaLnBrk="1" fontAlgn="base" hangingPunct="1">
              <a:spcBef>
                <a:spcPct val="20000"/>
              </a:spcBef>
              <a:spcAft>
                <a:spcPct val="0"/>
              </a:spcAft>
              <a:buChar char="•"/>
            </a:pPr>
            <a:r>
              <a:rPr lang="en-US"/>
              <a:t>Click to edit Master text styles</a:t>
            </a:r>
          </a:p>
          <a:p>
            <a:pPr marL="342900" lvl="1" indent="-342900" algn="l" rtl="0" eaLnBrk="1" fontAlgn="base" hangingPunct="1">
              <a:spcBef>
                <a:spcPct val="20000"/>
              </a:spcBef>
              <a:spcAft>
                <a:spcPct val="0"/>
              </a:spcAft>
              <a:buChar char="•"/>
            </a:pPr>
            <a:r>
              <a:rPr lang="en-US"/>
              <a:t>Second level</a:t>
            </a:r>
          </a:p>
          <a:p>
            <a:pPr marL="342900" lvl="2" indent="-342900" algn="l" rtl="0" eaLnBrk="1" fontAlgn="base" hangingPunct="1">
              <a:spcBef>
                <a:spcPct val="20000"/>
              </a:spcBef>
              <a:spcAft>
                <a:spcPct val="0"/>
              </a:spcAft>
              <a:buChar char="•"/>
            </a:pPr>
            <a:r>
              <a:rPr lang="en-US"/>
              <a:t>Third level</a:t>
            </a:r>
          </a:p>
          <a:p>
            <a:pPr marL="342900" lvl="3" indent="-342900" algn="l" rtl="0" eaLnBrk="1" fontAlgn="base" hangingPunct="1">
              <a:spcBef>
                <a:spcPct val="20000"/>
              </a:spcBef>
              <a:spcAft>
                <a:spcPct val="0"/>
              </a:spcAft>
              <a:buChar char="•"/>
            </a:pPr>
            <a:r>
              <a:rPr lang="en-US"/>
              <a:t>Fourth level</a:t>
            </a:r>
          </a:p>
          <a:p>
            <a:pPr marL="342900" lvl="4" indent="-342900" algn="l" rtl="0" eaLnBrk="1" fontAlgn="base" hangingPunct="1">
              <a:spcBef>
                <a:spcPct val="20000"/>
              </a:spcBef>
              <a:spcAft>
                <a:spcPct val="0"/>
              </a:spcAft>
              <a:buChar char="•"/>
            </a:pPr>
            <a:r>
              <a:rPr lang="en-US"/>
              <a:t>Fifth level</a:t>
            </a:r>
            <a:endParaRPr lang="en-NZ" dirty="0"/>
          </a:p>
        </p:txBody>
      </p:sp>
      <p:sp>
        <p:nvSpPr>
          <p:cNvPr id="4" name="Rectangle 4"/>
          <p:cNvSpPr>
            <a:spLocks noGrp="1" noChangeArrowheads="1"/>
          </p:cNvSpPr>
          <p:nvPr>
            <p:ph type="dt" sz="half" idx="10"/>
          </p:nvPr>
        </p:nvSpPr>
        <p:spPr>
          <a:ln/>
        </p:spPr>
        <p:txBody>
          <a:bodyPr/>
          <a:lstStyle>
            <a:lvl1pPr>
              <a:defRPr/>
            </a:lvl1pPr>
          </a:lstStyle>
          <a:p>
            <a:fld id="{52FF4911-9F13-43AE-9A73-99637BA19EAE}" type="datetimeFigureOut">
              <a:rPr lang="en-NZ" smtClean="0"/>
              <a:t>12/11/2018</a:t>
            </a:fld>
            <a:endParaRPr lang="en-NZ" dirty="0"/>
          </a:p>
        </p:txBody>
      </p:sp>
      <p:sp>
        <p:nvSpPr>
          <p:cNvPr id="5" name="Rectangle 5"/>
          <p:cNvSpPr>
            <a:spLocks noGrp="1" noChangeArrowheads="1"/>
          </p:cNvSpPr>
          <p:nvPr>
            <p:ph type="ftr" sz="quarter" idx="11"/>
          </p:nvPr>
        </p:nvSpPr>
        <p:spPr>
          <a:ln/>
        </p:spPr>
        <p:txBody>
          <a:bodyPr/>
          <a:lstStyle>
            <a:lvl1pPr>
              <a:defRPr/>
            </a:lvl1pPr>
          </a:lstStyle>
          <a:p>
            <a:endParaRPr lang="en-NZ" dirty="0"/>
          </a:p>
        </p:txBody>
      </p:sp>
      <p:sp>
        <p:nvSpPr>
          <p:cNvPr id="6" name="Rectangle 6"/>
          <p:cNvSpPr>
            <a:spLocks noGrp="1" noChangeArrowheads="1"/>
          </p:cNvSpPr>
          <p:nvPr>
            <p:ph type="sldNum" sz="quarter" idx="12"/>
          </p:nvPr>
        </p:nvSpPr>
        <p:spPr>
          <a:ln/>
        </p:spPr>
        <p:txBody>
          <a:bodyPr/>
          <a:lstStyle>
            <a:lvl1pPr>
              <a:defRPr/>
            </a:lvl1pPr>
          </a:lstStyle>
          <a:p>
            <a:fld id="{1C91E14C-1E51-4E49-AD4C-CE6ACBE743CF}" type="slidenum">
              <a:rPr lang="en-NZ" smtClean="0"/>
              <a:t>‹#›</a:t>
            </a:fld>
            <a:endParaRPr lang="en-NZ" dirty="0"/>
          </a:p>
        </p:txBody>
      </p:sp>
    </p:spTree>
    <p:extLst>
      <p:ext uri="{BB962C8B-B14F-4D97-AF65-F5344CB8AC3E}">
        <p14:creationId xmlns:p14="http://schemas.microsoft.com/office/powerpoint/2010/main" val="394988595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endParaRPr lang="en-NZ"/>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Z"/>
          </a:p>
        </p:txBody>
      </p:sp>
      <p:sp>
        <p:nvSpPr>
          <p:cNvPr id="4" name="Rectangle 4"/>
          <p:cNvSpPr>
            <a:spLocks noGrp="1" noChangeArrowheads="1"/>
          </p:cNvSpPr>
          <p:nvPr>
            <p:ph type="dt" sz="half" idx="10"/>
          </p:nvPr>
        </p:nvSpPr>
        <p:spPr>
          <a:ln/>
        </p:spPr>
        <p:txBody>
          <a:bodyPr/>
          <a:lstStyle>
            <a:lvl1pPr>
              <a:defRPr/>
            </a:lvl1pPr>
          </a:lstStyle>
          <a:p>
            <a:fld id="{52FF4911-9F13-43AE-9A73-99637BA19EAE}" type="datetimeFigureOut">
              <a:rPr lang="en-NZ" smtClean="0"/>
              <a:t>12/11/2018</a:t>
            </a:fld>
            <a:endParaRPr lang="en-NZ" dirty="0"/>
          </a:p>
        </p:txBody>
      </p:sp>
      <p:sp>
        <p:nvSpPr>
          <p:cNvPr id="5" name="Rectangle 5"/>
          <p:cNvSpPr>
            <a:spLocks noGrp="1" noChangeArrowheads="1"/>
          </p:cNvSpPr>
          <p:nvPr>
            <p:ph type="ftr" sz="quarter" idx="11"/>
          </p:nvPr>
        </p:nvSpPr>
        <p:spPr>
          <a:ln/>
        </p:spPr>
        <p:txBody>
          <a:bodyPr/>
          <a:lstStyle>
            <a:lvl1pPr>
              <a:defRPr/>
            </a:lvl1pPr>
          </a:lstStyle>
          <a:p>
            <a:endParaRPr lang="en-NZ" dirty="0"/>
          </a:p>
        </p:txBody>
      </p:sp>
      <p:sp>
        <p:nvSpPr>
          <p:cNvPr id="6" name="Rectangle 6"/>
          <p:cNvSpPr>
            <a:spLocks noGrp="1" noChangeArrowheads="1"/>
          </p:cNvSpPr>
          <p:nvPr>
            <p:ph type="sldNum" sz="quarter" idx="12"/>
          </p:nvPr>
        </p:nvSpPr>
        <p:spPr>
          <a:ln/>
        </p:spPr>
        <p:txBody>
          <a:bodyPr/>
          <a:lstStyle>
            <a:lvl1pPr>
              <a:defRPr/>
            </a:lvl1pPr>
          </a:lstStyle>
          <a:p>
            <a:fld id="{1C91E14C-1E51-4E49-AD4C-CE6ACBE743CF}" type="slidenum">
              <a:rPr lang="en-NZ" smtClean="0"/>
              <a:t>‹#›</a:t>
            </a:fld>
            <a:endParaRPr lang="en-NZ" dirty="0"/>
          </a:p>
        </p:txBody>
      </p:sp>
    </p:spTree>
    <p:extLst>
      <p:ext uri="{BB962C8B-B14F-4D97-AF65-F5344CB8AC3E}">
        <p14:creationId xmlns:p14="http://schemas.microsoft.com/office/powerpoint/2010/main" val="395666411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7"/>
          <p:cNvSpPr>
            <a:spLocks noChangeArrowheads="1"/>
          </p:cNvSpPr>
          <p:nvPr/>
        </p:nvSpPr>
        <p:spPr bwMode="auto">
          <a:xfrm>
            <a:off x="0" y="6597650"/>
            <a:ext cx="9144000" cy="260350"/>
          </a:xfrm>
          <a:prstGeom prst="rect">
            <a:avLst/>
          </a:prstGeom>
          <a:solidFill>
            <a:srgbClr val="A71930"/>
          </a:solidFill>
          <a:ln>
            <a:noFill/>
          </a:ln>
          <a:effectLst/>
          <a:extLst/>
        </p:spPr>
        <p:txBody>
          <a:bodyPr wrap="none" anchor="ctr"/>
          <a:lstStyle/>
          <a:p>
            <a:endParaRPr lang="en-US" dirty="0"/>
          </a:p>
        </p:txBody>
      </p:sp>
      <p:sp>
        <p:nvSpPr>
          <p:cNvPr id="1027" name="Rectangle 2"/>
          <p:cNvSpPr>
            <a:spLocks noGrp="1" noChangeArrowheads="1"/>
          </p:cNvSpPr>
          <p:nvPr>
            <p:ph type="title"/>
          </p:nvPr>
        </p:nvSpPr>
        <p:spPr bwMode="auto">
          <a:xfrm>
            <a:off x="457200" y="274638"/>
            <a:ext cx="82296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lgn="l" rtl="0" eaLnBrk="1" fontAlgn="base" hangingPunct="1">
              <a:spcBef>
                <a:spcPct val="0"/>
              </a:spcBef>
              <a:spcAft>
                <a:spcPct val="0"/>
              </a:spcAft>
            </a:pPr>
            <a:r>
              <a:rPr lang="en-US"/>
              <a:t>Click to edit Master title style</a:t>
            </a:r>
            <a:endParaRPr lang="en-NZ" dirty="0"/>
          </a:p>
        </p:txBody>
      </p:sp>
      <p:sp>
        <p:nvSpPr>
          <p:cNvPr id="1028" name="Rectangle 3"/>
          <p:cNvSpPr>
            <a:spLocks noGrp="1" noChangeArrowheads="1"/>
          </p:cNvSpPr>
          <p:nvPr>
            <p:ph type="body" idx="1"/>
          </p:nvPr>
        </p:nvSpPr>
        <p:spPr bwMode="auto">
          <a:xfrm>
            <a:off x="457200" y="1600200"/>
            <a:ext cx="8229600" cy="4525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marL="342900" lvl="0" indent="-342900" algn="l" rtl="0" eaLnBrk="1" fontAlgn="base" hangingPunct="1">
              <a:spcBef>
                <a:spcPct val="20000"/>
              </a:spcBef>
              <a:spcAft>
                <a:spcPct val="0"/>
              </a:spcAft>
              <a:buChar char="•"/>
            </a:pPr>
            <a:r>
              <a:rPr lang="en-US"/>
              <a:t>Click to edit Master text styles</a:t>
            </a:r>
          </a:p>
          <a:p>
            <a:pPr marL="342900" lvl="1" indent="-342900" algn="l" rtl="0" eaLnBrk="1" fontAlgn="base" hangingPunct="1">
              <a:spcBef>
                <a:spcPct val="20000"/>
              </a:spcBef>
              <a:spcAft>
                <a:spcPct val="0"/>
              </a:spcAft>
              <a:buChar char="•"/>
            </a:pPr>
            <a:r>
              <a:rPr lang="en-US"/>
              <a:t>Second level</a:t>
            </a:r>
          </a:p>
          <a:p>
            <a:pPr marL="342900" lvl="2" indent="-342900" algn="l" rtl="0" eaLnBrk="1" fontAlgn="base" hangingPunct="1">
              <a:spcBef>
                <a:spcPct val="20000"/>
              </a:spcBef>
              <a:spcAft>
                <a:spcPct val="0"/>
              </a:spcAft>
              <a:buChar char="•"/>
            </a:pPr>
            <a:r>
              <a:rPr lang="en-US"/>
              <a:t>Third level</a:t>
            </a:r>
          </a:p>
          <a:p>
            <a:pPr marL="342900" lvl="3" indent="-342900" algn="l" rtl="0" eaLnBrk="1" fontAlgn="base" hangingPunct="1">
              <a:spcBef>
                <a:spcPct val="20000"/>
              </a:spcBef>
              <a:spcAft>
                <a:spcPct val="0"/>
              </a:spcAft>
              <a:buChar char="•"/>
            </a:pPr>
            <a:r>
              <a:rPr lang="en-US"/>
              <a:t>Fourth level</a:t>
            </a:r>
          </a:p>
          <a:p>
            <a:pPr marL="342900" lvl="4" indent="-342900" algn="l" rtl="0" eaLnBrk="1" fontAlgn="base" hangingPunct="1">
              <a:spcBef>
                <a:spcPct val="20000"/>
              </a:spcBef>
              <a:spcAft>
                <a:spcPct val="0"/>
              </a:spcAft>
              <a:buChar char="•"/>
            </a:pPr>
            <a:r>
              <a:rPr lang="en-US"/>
              <a:t>Fifth level</a:t>
            </a:r>
            <a:endParaRPr lang="en-NZ" dirty="0"/>
          </a:p>
        </p:txBody>
      </p:sp>
      <p:sp>
        <p:nvSpPr>
          <p:cNvPr id="4100" name="Rectangle 4"/>
          <p:cNvSpPr>
            <a:spLocks noGrp="1" noChangeArrowheads="1"/>
          </p:cNvSpPr>
          <p:nvPr>
            <p:ph type="dt" sz="half" idx="2"/>
          </p:nvPr>
        </p:nvSpPr>
        <p:spPr bwMode="auto">
          <a:xfrm>
            <a:off x="157163" y="6580188"/>
            <a:ext cx="2038350" cy="260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b="1" smtClean="0">
                <a:solidFill>
                  <a:schemeClr val="bg1"/>
                </a:solidFill>
              </a:defRPr>
            </a:lvl1pPr>
          </a:lstStyle>
          <a:p>
            <a:fld id="{52FF4911-9F13-43AE-9A73-99637BA19EAE}" type="datetimeFigureOut">
              <a:rPr lang="en-NZ" smtClean="0"/>
              <a:t>12/11/2018</a:t>
            </a:fld>
            <a:endParaRPr lang="en-NZ" dirty="0"/>
          </a:p>
        </p:txBody>
      </p:sp>
      <p:sp>
        <p:nvSpPr>
          <p:cNvPr id="4101" name="Rectangle 5"/>
          <p:cNvSpPr>
            <a:spLocks noGrp="1" noChangeArrowheads="1"/>
          </p:cNvSpPr>
          <p:nvPr>
            <p:ph type="ftr" sz="quarter" idx="3"/>
          </p:nvPr>
        </p:nvSpPr>
        <p:spPr bwMode="auto">
          <a:xfrm>
            <a:off x="2297113" y="6597650"/>
            <a:ext cx="4537075" cy="260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000" smtClean="0">
                <a:solidFill>
                  <a:schemeClr val="bg1"/>
                </a:solidFill>
              </a:defRPr>
            </a:lvl1pPr>
          </a:lstStyle>
          <a:p>
            <a:endParaRPr lang="en-NZ" dirty="0"/>
          </a:p>
        </p:txBody>
      </p:sp>
      <p:sp>
        <p:nvSpPr>
          <p:cNvPr id="4102" name="Rectangle 6"/>
          <p:cNvSpPr>
            <a:spLocks noGrp="1" noChangeArrowheads="1"/>
          </p:cNvSpPr>
          <p:nvPr>
            <p:ph type="sldNum" sz="quarter" idx="4"/>
          </p:nvPr>
        </p:nvSpPr>
        <p:spPr bwMode="auto">
          <a:xfrm>
            <a:off x="7885113" y="188913"/>
            <a:ext cx="1125537"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600" b="1" smtClean="0">
                <a:solidFill>
                  <a:srgbClr val="DDDDDD"/>
                </a:solidFill>
              </a:defRPr>
            </a:lvl1pPr>
          </a:lstStyle>
          <a:p>
            <a:fld id="{1C91E14C-1E51-4E49-AD4C-CE6ACBE743CF}" type="slidenum">
              <a:rPr lang="en-NZ" smtClean="0"/>
              <a:t>‹#›</a:t>
            </a:fld>
            <a:endParaRPr lang="en-NZ" dirty="0"/>
          </a:p>
        </p:txBody>
      </p:sp>
      <p:sp>
        <p:nvSpPr>
          <p:cNvPr id="1032" name="Text Box 8"/>
          <p:cNvSpPr txBox="1">
            <a:spLocks noChangeArrowheads="1"/>
          </p:cNvSpPr>
          <p:nvPr/>
        </p:nvSpPr>
        <p:spPr bwMode="auto">
          <a:xfrm>
            <a:off x="7848600" y="6583363"/>
            <a:ext cx="1295400" cy="2746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spcBef>
                <a:spcPct val="50000"/>
              </a:spcBef>
            </a:pPr>
            <a:r>
              <a:rPr lang="en-US" sz="1200" b="1" dirty="0">
                <a:solidFill>
                  <a:schemeClr val="bg1"/>
                </a:solidFill>
              </a:rPr>
              <a:t>GNS Science</a:t>
            </a:r>
            <a:endParaRPr lang="en-NZ" sz="1200" b="1" dirty="0">
              <a:solidFill>
                <a:schemeClr val="bg1"/>
              </a:solidFill>
            </a:endParaRP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1" fontAlgn="base" hangingPunct="1">
        <a:spcBef>
          <a:spcPct val="0"/>
        </a:spcBef>
        <a:spcAft>
          <a:spcPct val="0"/>
        </a:spcAft>
        <a:defRPr lang="en-NZ" sz="2800" b="1" dirty="0" smtClean="0">
          <a:ln>
            <a:noFill/>
          </a:ln>
          <a:solidFill>
            <a:srgbClr val="000000"/>
          </a:solidFill>
          <a:effectLst/>
          <a:latin typeface="+mj-lt"/>
          <a:ea typeface="+mj-ea"/>
          <a:cs typeface="+mj-cs"/>
        </a:defRPr>
      </a:lvl1pPr>
      <a:lvl2pPr algn="l" rtl="0" eaLnBrk="1" fontAlgn="base" hangingPunct="1">
        <a:spcBef>
          <a:spcPct val="0"/>
        </a:spcBef>
        <a:spcAft>
          <a:spcPct val="0"/>
        </a:spcAft>
        <a:defRPr sz="2800" b="1">
          <a:solidFill>
            <a:srgbClr val="FC9200"/>
          </a:solidFill>
          <a:latin typeface="Arial" charset="0"/>
        </a:defRPr>
      </a:lvl2pPr>
      <a:lvl3pPr algn="l" rtl="0" eaLnBrk="1" fontAlgn="base" hangingPunct="1">
        <a:spcBef>
          <a:spcPct val="0"/>
        </a:spcBef>
        <a:spcAft>
          <a:spcPct val="0"/>
        </a:spcAft>
        <a:defRPr sz="2800" b="1">
          <a:solidFill>
            <a:srgbClr val="FC9200"/>
          </a:solidFill>
          <a:latin typeface="Arial" charset="0"/>
        </a:defRPr>
      </a:lvl3pPr>
      <a:lvl4pPr algn="l" rtl="0" eaLnBrk="1" fontAlgn="base" hangingPunct="1">
        <a:spcBef>
          <a:spcPct val="0"/>
        </a:spcBef>
        <a:spcAft>
          <a:spcPct val="0"/>
        </a:spcAft>
        <a:defRPr sz="2800" b="1">
          <a:solidFill>
            <a:srgbClr val="FC9200"/>
          </a:solidFill>
          <a:latin typeface="Arial" charset="0"/>
        </a:defRPr>
      </a:lvl4pPr>
      <a:lvl5pPr algn="l" rtl="0" eaLnBrk="1" fontAlgn="base" hangingPunct="1">
        <a:spcBef>
          <a:spcPct val="0"/>
        </a:spcBef>
        <a:spcAft>
          <a:spcPct val="0"/>
        </a:spcAft>
        <a:defRPr sz="2800" b="1">
          <a:solidFill>
            <a:srgbClr val="FC9200"/>
          </a:solidFill>
          <a:latin typeface="Arial" charset="0"/>
        </a:defRPr>
      </a:lvl5pPr>
      <a:lvl6pPr marL="457200" algn="l" rtl="0" eaLnBrk="1" fontAlgn="base" hangingPunct="1">
        <a:spcBef>
          <a:spcPct val="0"/>
        </a:spcBef>
        <a:spcAft>
          <a:spcPct val="0"/>
        </a:spcAft>
        <a:defRPr sz="2800" b="1">
          <a:solidFill>
            <a:srgbClr val="FC9200"/>
          </a:solidFill>
          <a:latin typeface="Arial" charset="0"/>
        </a:defRPr>
      </a:lvl6pPr>
      <a:lvl7pPr marL="914400" algn="l" rtl="0" eaLnBrk="1" fontAlgn="base" hangingPunct="1">
        <a:spcBef>
          <a:spcPct val="0"/>
        </a:spcBef>
        <a:spcAft>
          <a:spcPct val="0"/>
        </a:spcAft>
        <a:defRPr sz="2800" b="1">
          <a:solidFill>
            <a:srgbClr val="FC9200"/>
          </a:solidFill>
          <a:latin typeface="Arial" charset="0"/>
        </a:defRPr>
      </a:lvl7pPr>
      <a:lvl8pPr marL="1371600" algn="l" rtl="0" eaLnBrk="1" fontAlgn="base" hangingPunct="1">
        <a:spcBef>
          <a:spcPct val="0"/>
        </a:spcBef>
        <a:spcAft>
          <a:spcPct val="0"/>
        </a:spcAft>
        <a:defRPr sz="2800" b="1">
          <a:solidFill>
            <a:srgbClr val="FC9200"/>
          </a:solidFill>
          <a:latin typeface="Arial" charset="0"/>
        </a:defRPr>
      </a:lvl8pPr>
      <a:lvl9pPr marL="1828800" algn="l" rtl="0" eaLnBrk="1" fontAlgn="base" hangingPunct="1">
        <a:spcBef>
          <a:spcPct val="0"/>
        </a:spcBef>
        <a:spcAft>
          <a:spcPct val="0"/>
        </a:spcAft>
        <a:defRPr sz="2800" b="1">
          <a:solidFill>
            <a:srgbClr val="FC9200"/>
          </a:solidFill>
          <a:latin typeface="Arial" charset="0"/>
        </a:defRPr>
      </a:lvl9pPr>
    </p:titleStyle>
    <p:bodyStyle>
      <a:lvl1pPr marL="342900" indent="-342900" algn="l" rtl="0" eaLnBrk="1" fontAlgn="base" hangingPunct="1">
        <a:spcBef>
          <a:spcPct val="20000"/>
        </a:spcBef>
        <a:spcAft>
          <a:spcPct val="0"/>
        </a:spcAft>
        <a:buChar char="•"/>
        <a:defRPr lang="en-US" sz="2600" b="1" dirty="0" smtClean="0">
          <a:solidFill>
            <a:srgbClr val="4B4B4B"/>
          </a:solidFill>
          <a:effectLst/>
          <a:latin typeface="+mn-lt"/>
          <a:ea typeface="+mn-ea"/>
          <a:cs typeface="+mn-cs"/>
        </a:defRPr>
      </a:lvl1pPr>
      <a:lvl2pPr marL="891450" indent="-457200" algn="l" rtl="0" eaLnBrk="1" fontAlgn="base" hangingPunct="1">
        <a:spcBef>
          <a:spcPct val="20000"/>
        </a:spcBef>
        <a:spcAft>
          <a:spcPct val="0"/>
        </a:spcAft>
        <a:buChar char="–"/>
        <a:defRPr lang="en-US" sz="2400" b="0" dirty="0" smtClean="0">
          <a:solidFill>
            <a:srgbClr val="4B4B4B"/>
          </a:solidFill>
          <a:effectLst/>
          <a:latin typeface="+mn-lt"/>
        </a:defRPr>
      </a:lvl2pPr>
      <a:lvl3pPr marL="1143000" indent="-228600" algn="l" rtl="0" eaLnBrk="1" fontAlgn="base" hangingPunct="1">
        <a:spcBef>
          <a:spcPct val="20000"/>
        </a:spcBef>
        <a:spcAft>
          <a:spcPct val="0"/>
        </a:spcAft>
        <a:buChar char="•"/>
        <a:defRPr lang="en-US" sz="2400" b="0" dirty="0" smtClean="0">
          <a:solidFill>
            <a:srgbClr val="4B4B4B"/>
          </a:solidFill>
          <a:effectLst/>
          <a:latin typeface="+mn-lt"/>
        </a:defRPr>
      </a:lvl3pPr>
      <a:lvl4pPr marL="1600200" indent="-228600" algn="l" rtl="0" eaLnBrk="1" fontAlgn="base" hangingPunct="1">
        <a:spcBef>
          <a:spcPct val="20000"/>
        </a:spcBef>
        <a:spcAft>
          <a:spcPct val="0"/>
        </a:spcAft>
        <a:buChar char="–"/>
        <a:defRPr lang="en-US" sz="2000" b="0" dirty="0" smtClean="0">
          <a:solidFill>
            <a:srgbClr val="4B4B4B"/>
          </a:solidFill>
          <a:effectLst/>
          <a:latin typeface="+mn-lt"/>
        </a:defRPr>
      </a:lvl4pPr>
      <a:lvl5pPr marL="2057400" indent="-228600" algn="l" rtl="0" eaLnBrk="1" fontAlgn="base" hangingPunct="1">
        <a:spcBef>
          <a:spcPct val="20000"/>
        </a:spcBef>
        <a:spcAft>
          <a:spcPct val="0"/>
        </a:spcAft>
        <a:buChar char="»"/>
        <a:defRPr lang="en-NZ" sz="2000" b="0" dirty="0" smtClean="0">
          <a:solidFill>
            <a:srgbClr val="4B4B4B"/>
          </a:solidFill>
          <a:effectLst/>
          <a:latin typeface="+mn-lt"/>
        </a:defRPr>
      </a:lvl5pPr>
      <a:lvl6pPr marL="2514600" indent="-228600" algn="l" rtl="0" eaLnBrk="1" fontAlgn="base" hangingPunct="1">
        <a:spcBef>
          <a:spcPct val="20000"/>
        </a:spcBef>
        <a:spcAft>
          <a:spcPct val="0"/>
        </a:spcAft>
        <a:buChar char="»"/>
        <a:defRPr sz="2000" b="1">
          <a:solidFill>
            <a:schemeClr val="bg1"/>
          </a:solidFill>
          <a:latin typeface="+mn-lt"/>
        </a:defRPr>
      </a:lvl6pPr>
      <a:lvl7pPr marL="2971800" indent="-228600" algn="l" rtl="0" eaLnBrk="1" fontAlgn="base" hangingPunct="1">
        <a:spcBef>
          <a:spcPct val="20000"/>
        </a:spcBef>
        <a:spcAft>
          <a:spcPct val="0"/>
        </a:spcAft>
        <a:buChar char="»"/>
        <a:defRPr sz="2000" b="1">
          <a:solidFill>
            <a:schemeClr val="bg1"/>
          </a:solidFill>
          <a:latin typeface="+mn-lt"/>
        </a:defRPr>
      </a:lvl7pPr>
      <a:lvl8pPr marL="3429000" indent="-228600" algn="l" rtl="0" eaLnBrk="1" fontAlgn="base" hangingPunct="1">
        <a:spcBef>
          <a:spcPct val="20000"/>
        </a:spcBef>
        <a:spcAft>
          <a:spcPct val="0"/>
        </a:spcAft>
        <a:buChar char="»"/>
        <a:defRPr sz="2000" b="1">
          <a:solidFill>
            <a:schemeClr val="bg1"/>
          </a:solidFill>
          <a:latin typeface="+mn-lt"/>
        </a:defRPr>
      </a:lvl8pPr>
      <a:lvl9pPr marL="3886200" indent="-228600" algn="l" rtl="0" eaLnBrk="1" fontAlgn="base" hangingPunct="1">
        <a:spcBef>
          <a:spcPct val="20000"/>
        </a:spcBef>
        <a:spcAft>
          <a:spcPct val="0"/>
        </a:spcAft>
        <a:buChar char="»"/>
        <a:defRPr sz="2000" b="1">
          <a:solidFill>
            <a:schemeClr val="bg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oleObject" Target="../embeddings/oleObject1.bin"/><Relationship Id="rId7" Type="http://schemas.openxmlformats.org/officeDocument/2006/relationships/image" Target="../media/image6.png"/><Relationship Id="rId2" Type="http://schemas.openxmlformats.org/officeDocument/2006/relationships/slideLayout" Target="../slideLayouts/slideLayout1.xml"/><Relationship Id="rId1" Type="http://schemas.openxmlformats.org/officeDocument/2006/relationships/vmlDrawing" Target="../drawings/vmlDrawing1.vml"/><Relationship Id="rId6" Type="http://schemas.openxmlformats.org/officeDocument/2006/relationships/image" Target="../media/image5.jpeg"/><Relationship Id="rId5" Type="http://schemas.openxmlformats.org/officeDocument/2006/relationships/image" Target="../media/image4.jpe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xml"/><Relationship Id="rId1" Type="http://schemas.openxmlformats.org/officeDocument/2006/relationships/slideLayout" Target="../slideLayouts/slideLayout7.xml"/><Relationship Id="rId4" Type="http://schemas.openxmlformats.org/officeDocument/2006/relationships/image" Target="../media/image10.jpeg"/></Relationships>
</file>

<file path=ppt/slides/_rels/slide5.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Layout" Target="../slideLayouts/slideLayout7.xml"/><Relationship Id="rId1" Type="http://schemas.openxmlformats.org/officeDocument/2006/relationships/vmlDrawing" Target="../drawings/vmlDrawing2.vml"/><Relationship Id="rId6" Type="http://schemas.openxmlformats.org/officeDocument/2006/relationships/image" Target="../media/image13.emf"/><Relationship Id="rId5" Type="http://schemas.openxmlformats.org/officeDocument/2006/relationships/oleObject" Target="../embeddings/oleObject3.bin"/><Relationship Id="rId4" Type="http://schemas.openxmlformats.org/officeDocument/2006/relationships/image" Target="../media/image12.emf"/></Relationships>
</file>

<file path=ppt/slides/_rels/slide7.xml.rels><?xml version="1.0" encoding="UTF-8" standalone="yes"?>
<Relationships xmlns="http://schemas.openxmlformats.org/package/2006/relationships"><Relationship Id="rId3" Type="http://schemas.openxmlformats.org/officeDocument/2006/relationships/oleObject" Target="../embeddings/oleObject4.bin"/><Relationship Id="rId2" Type="http://schemas.openxmlformats.org/officeDocument/2006/relationships/slideLayout" Target="../slideLayouts/slideLayout7.xml"/><Relationship Id="rId1" Type="http://schemas.openxmlformats.org/officeDocument/2006/relationships/vmlDrawing" Target="../drawings/vmlDrawing3.vml"/><Relationship Id="rId4" Type="http://schemas.openxmlformats.org/officeDocument/2006/relationships/image" Target="../media/image14.emf"/></Relationships>
</file>

<file path=ppt/slides/_rels/slide8.xml.rels><?xml version="1.0" encoding="UTF-8" standalone="yes"?>
<Relationships xmlns="http://schemas.openxmlformats.org/package/2006/relationships"><Relationship Id="rId3" Type="http://schemas.openxmlformats.org/officeDocument/2006/relationships/oleObject" Target="../embeddings/oleObject5.bin"/><Relationship Id="rId2" Type="http://schemas.openxmlformats.org/officeDocument/2006/relationships/slideLayout" Target="../slideLayouts/slideLayout7.xml"/><Relationship Id="rId1" Type="http://schemas.openxmlformats.org/officeDocument/2006/relationships/vmlDrawing" Target="../drawings/vmlDrawing4.vml"/><Relationship Id="rId6" Type="http://schemas.openxmlformats.org/officeDocument/2006/relationships/image" Target="../media/image16.emf"/><Relationship Id="rId5" Type="http://schemas.openxmlformats.org/officeDocument/2006/relationships/oleObject" Target="../embeddings/oleObject6.bin"/><Relationship Id="rId4" Type="http://schemas.openxmlformats.org/officeDocument/2006/relationships/image" Target="../media/image15.emf"/></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383689" y="980728"/>
            <a:ext cx="8496052" cy="1470025"/>
          </a:xfrm>
        </p:spPr>
        <p:txBody>
          <a:bodyPr/>
          <a:lstStyle/>
          <a:p>
            <a:pPr>
              <a:lnSpc>
                <a:spcPts val="4500"/>
              </a:lnSpc>
              <a:spcBef>
                <a:spcPts val="1200"/>
              </a:spcBef>
            </a:pPr>
            <a:r>
              <a:rPr lang="en-NZ" sz="3600" dirty="0"/>
              <a:t>GNS Science : 2017/18 Activities</a:t>
            </a:r>
          </a:p>
        </p:txBody>
      </p:sp>
      <p:sp>
        <p:nvSpPr>
          <p:cNvPr id="3" name="Subtitle 2"/>
          <p:cNvSpPr>
            <a:spLocks noGrp="1"/>
          </p:cNvSpPr>
          <p:nvPr>
            <p:ph type="subTitle" idx="1"/>
          </p:nvPr>
        </p:nvSpPr>
        <p:spPr>
          <a:xfrm>
            <a:off x="382102" y="5204857"/>
            <a:ext cx="7088188" cy="1295400"/>
          </a:xfrm>
        </p:spPr>
        <p:txBody>
          <a:bodyPr/>
          <a:lstStyle/>
          <a:p>
            <a:pPr>
              <a:spcAft>
                <a:spcPts val="200"/>
              </a:spcAft>
            </a:pPr>
            <a:r>
              <a:rPr lang="en-US" sz="1900" dirty="0">
                <a:solidFill>
                  <a:schemeClr val="tx1">
                    <a:lumMod val="50000"/>
                  </a:schemeClr>
                </a:solidFill>
              </a:rPr>
              <a:t>G</a:t>
            </a:r>
            <a:r>
              <a:rPr lang="en-NZ" sz="1900" dirty="0" err="1">
                <a:solidFill>
                  <a:schemeClr val="tx1">
                    <a:lumMod val="50000"/>
                  </a:schemeClr>
                </a:solidFill>
              </a:rPr>
              <a:t>erman</a:t>
            </a:r>
            <a:r>
              <a:rPr lang="en-NZ" sz="1900" dirty="0">
                <a:solidFill>
                  <a:schemeClr val="tx1">
                    <a:lumMod val="50000"/>
                  </a:schemeClr>
                </a:solidFill>
              </a:rPr>
              <a:t> Orozco</a:t>
            </a:r>
          </a:p>
          <a:p>
            <a:pPr>
              <a:spcAft>
                <a:spcPts val="200"/>
              </a:spcAft>
            </a:pPr>
            <a:r>
              <a:rPr lang="en-NZ" sz="1900" b="0" dirty="0">
                <a:solidFill>
                  <a:schemeClr val="tx1">
                    <a:lumMod val="50000"/>
                  </a:schemeClr>
                </a:solidFill>
              </a:rPr>
              <a:t>Department of Geothermal Sciences</a:t>
            </a:r>
          </a:p>
          <a:p>
            <a:pPr>
              <a:spcAft>
                <a:spcPts val="200"/>
              </a:spcAft>
            </a:pPr>
            <a:r>
              <a:rPr lang="en-NZ" sz="1900" b="0" dirty="0">
                <a:solidFill>
                  <a:schemeClr val="tx1">
                    <a:lumMod val="50000"/>
                  </a:schemeClr>
                </a:solidFill>
              </a:rPr>
              <a:t>Wairakei Research Centre</a:t>
            </a:r>
          </a:p>
        </p:txBody>
      </p:sp>
      <p:sp>
        <p:nvSpPr>
          <p:cNvPr id="19" name="Rectangle 18"/>
          <p:cNvSpPr/>
          <p:nvPr/>
        </p:nvSpPr>
        <p:spPr>
          <a:xfrm>
            <a:off x="7596336" y="4674840"/>
            <a:ext cx="1224136" cy="1922512"/>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Z" dirty="0"/>
          </a:p>
        </p:txBody>
      </p:sp>
      <p:graphicFrame>
        <p:nvGraphicFramePr>
          <p:cNvPr id="20" name="Object 7"/>
          <p:cNvGraphicFramePr>
            <a:graphicFrameLocks noChangeAspect="1"/>
          </p:cNvGraphicFramePr>
          <p:nvPr>
            <p:extLst>
              <p:ext uri="{D42A27DB-BD31-4B8C-83A1-F6EECF244321}">
                <p14:modId xmlns:p14="http://schemas.microsoft.com/office/powerpoint/2010/main" val="2845824734"/>
              </p:ext>
            </p:extLst>
          </p:nvPr>
        </p:nvGraphicFramePr>
        <p:xfrm>
          <a:off x="-1" y="2771402"/>
          <a:ext cx="1772907" cy="2170957"/>
        </p:xfrm>
        <a:graphic>
          <a:graphicData uri="http://schemas.openxmlformats.org/presentationml/2006/ole">
            <mc:AlternateContent xmlns:mc="http://schemas.openxmlformats.org/markup-compatibility/2006">
              <mc:Choice xmlns:v="urn:schemas-microsoft-com:vml" Requires="v">
                <p:oleObj spid="_x0000_s1115" name="Photo Editor Photo" r:id="rId3" imgW="12428571" imgH="18447619" progId="MSPhotoEd.3">
                  <p:embed/>
                </p:oleObj>
              </mc:Choice>
              <mc:Fallback>
                <p:oleObj name="Photo Editor Photo" r:id="rId3" imgW="12428571" imgH="18447619" progId="MSPhotoEd.3">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 y="2771402"/>
                        <a:ext cx="1772907" cy="2170957"/>
                      </a:xfrm>
                      <a:prstGeom prst="rect">
                        <a:avLst/>
                      </a:prstGeom>
                      <a:noFill/>
                      <a:ln>
                        <a:noFill/>
                      </a:ln>
                      <a:effectLst/>
                      <a:extLst/>
                    </p:spPr>
                  </p:pic>
                </p:oleObj>
              </mc:Fallback>
            </mc:AlternateContent>
          </a:graphicData>
        </a:graphic>
      </p:graphicFrame>
      <p:pic>
        <p:nvPicPr>
          <p:cNvPr id="21" name="Picture 9"/>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5774179" y="2766900"/>
            <a:ext cx="3369821" cy="21742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2225">
                <a:solidFill>
                  <a:schemeClr val="bg1"/>
                </a:solidFill>
                <a:miter lim="800000"/>
                <a:headEnd/>
                <a:tailEnd/>
              </a14:hiddenLine>
            </a:ext>
          </a:extLst>
        </p:spPr>
      </p:pic>
      <p:pic>
        <p:nvPicPr>
          <p:cNvPr id="22" name="Picture 10" descr="wairakei"/>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1772907" y="2780928"/>
            <a:ext cx="4001272" cy="2160000"/>
          </a:xfrm>
          <a:prstGeom prst="rect">
            <a:avLst/>
          </a:prstGeom>
          <a:noFill/>
          <a:extLst>
            <a:ext uri="{909E8E84-426E-40DD-AFC4-6F175D3DCCD1}">
              <a14:hiddenFill xmlns:a14="http://schemas.microsoft.com/office/drawing/2010/main">
                <a:solidFill>
                  <a:srgbClr val="FFFFFF"/>
                </a:solidFill>
              </a14:hiddenFill>
            </a:ext>
          </a:extLst>
        </p:spPr>
      </p:pic>
      <p:cxnSp>
        <p:nvCxnSpPr>
          <p:cNvPr id="23" name="Straight Connector 22"/>
          <p:cNvCxnSpPr/>
          <p:nvPr/>
        </p:nvCxnSpPr>
        <p:spPr>
          <a:xfrm>
            <a:off x="0" y="2766900"/>
            <a:ext cx="9144000" cy="14028"/>
          </a:xfrm>
          <a:prstGeom prst="line">
            <a:avLst/>
          </a:prstGeom>
          <a:ln w="19050">
            <a:solidFill>
              <a:schemeClr val="tx1">
                <a:lumMod val="50000"/>
              </a:schemeClr>
            </a:solidFill>
          </a:ln>
        </p:spPr>
        <p:style>
          <a:lnRef idx="1">
            <a:schemeClr val="accent1"/>
          </a:lnRef>
          <a:fillRef idx="0">
            <a:schemeClr val="accent1"/>
          </a:fillRef>
          <a:effectRef idx="0">
            <a:schemeClr val="accent1"/>
          </a:effectRef>
          <a:fontRef idx="minor">
            <a:schemeClr val="tx1"/>
          </a:fontRef>
        </p:style>
      </p:cxnSp>
      <p:cxnSp>
        <p:nvCxnSpPr>
          <p:cNvPr id="24" name="Straight Connector 23"/>
          <p:cNvCxnSpPr/>
          <p:nvPr/>
        </p:nvCxnSpPr>
        <p:spPr>
          <a:xfrm>
            <a:off x="0" y="4941168"/>
            <a:ext cx="9144000" cy="0"/>
          </a:xfrm>
          <a:prstGeom prst="line">
            <a:avLst/>
          </a:prstGeom>
          <a:ln w="19050">
            <a:solidFill>
              <a:schemeClr val="tx1">
                <a:lumMod val="50000"/>
              </a:schemeClr>
            </a:solidFill>
          </a:ln>
        </p:spPr>
        <p:style>
          <a:lnRef idx="1">
            <a:schemeClr val="accent1"/>
          </a:lnRef>
          <a:fillRef idx="0">
            <a:schemeClr val="accent1"/>
          </a:fillRef>
          <a:effectRef idx="0">
            <a:schemeClr val="accent1"/>
          </a:effectRef>
          <a:fontRef idx="minor">
            <a:schemeClr val="tx1"/>
          </a:fontRef>
        </p:style>
      </p:cxnSp>
      <p:pic>
        <p:nvPicPr>
          <p:cNvPr id="11" name="Picture 6" descr="GNS_logo"/>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8259349" y="5613907"/>
            <a:ext cx="586052" cy="9834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0560513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p:cNvGrpSpPr/>
          <p:nvPr/>
        </p:nvGrpSpPr>
        <p:grpSpPr>
          <a:xfrm>
            <a:off x="0" y="0"/>
            <a:ext cx="9144000" cy="6858000"/>
            <a:chOff x="0" y="0"/>
            <a:chExt cx="9144000" cy="6858000"/>
          </a:xfrm>
        </p:grpSpPr>
        <p:sp>
          <p:nvSpPr>
            <p:cNvPr id="3" name="Rectangle 3"/>
            <p:cNvSpPr txBox="1">
              <a:spLocks noChangeArrowheads="1"/>
            </p:cNvSpPr>
            <p:nvPr/>
          </p:nvSpPr>
          <p:spPr bwMode="auto">
            <a:xfrm>
              <a:off x="2940049" y="1509167"/>
              <a:ext cx="6156325" cy="4751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fontAlgn="base">
                <a:spcBef>
                  <a:spcPct val="20000"/>
                </a:spcBef>
                <a:spcAft>
                  <a:spcPct val="0"/>
                </a:spcAft>
                <a:buFont typeface="Arial" charset="0"/>
                <a:buChar char="•"/>
                <a:defRPr sz="2800" b="1" kern="1200">
                  <a:solidFill>
                    <a:srgbClr val="862304"/>
                  </a:solidFill>
                  <a:latin typeface="Arial" pitchFamily="34" charset="0"/>
                  <a:ea typeface="+mn-ea"/>
                  <a:cs typeface="Arial" pitchFamily="34" charset="0"/>
                </a:defRPr>
              </a:lvl1pPr>
              <a:lvl2pPr marL="742950" indent="-285750" algn="l" rtl="0" fontAlgn="base">
                <a:spcBef>
                  <a:spcPct val="20000"/>
                </a:spcBef>
                <a:spcAft>
                  <a:spcPct val="0"/>
                </a:spcAft>
                <a:buFont typeface="Arial" charset="0"/>
                <a:buChar char="–"/>
                <a:defRPr sz="2400" b="1" kern="1200">
                  <a:solidFill>
                    <a:srgbClr val="862304"/>
                  </a:solidFill>
                  <a:latin typeface="Arial" pitchFamily="34" charset="0"/>
                  <a:ea typeface="+mn-ea"/>
                  <a:cs typeface="Arial" pitchFamily="34" charset="0"/>
                </a:defRPr>
              </a:lvl2pPr>
              <a:lvl3pPr marL="1143000" indent="-228600" algn="l" rtl="0" fontAlgn="base">
                <a:spcBef>
                  <a:spcPct val="20000"/>
                </a:spcBef>
                <a:spcAft>
                  <a:spcPct val="0"/>
                </a:spcAft>
                <a:buFont typeface="Arial" charset="0"/>
                <a:buChar char="•"/>
                <a:defRPr sz="2000" b="1" kern="1200">
                  <a:solidFill>
                    <a:srgbClr val="862304"/>
                  </a:solidFill>
                  <a:latin typeface="Arial" pitchFamily="34" charset="0"/>
                  <a:ea typeface="+mn-ea"/>
                  <a:cs typeface="Arial" pitchFamily="34" charset="0"/>
                </a:defRPr>
              </a:lvl3pPr>
              <a:lvl4pPr marL="1600200" indent="-228600" algn="l" rtl="0" fontAlgn="base">
                <a:spcBef>
                  <a:spcPct val="20000"/>
                </a:spcBef>
                <a:spcAft>
                  <a:spcPct val="0"/>
                </a:spcAft>
                <a:buFont typeface="Arial" charset="0"/>
                <a:buChar char="–"/>
                <a:defRPr b="1" kern="1200">
                  <a:solidFill>
                    <a:srgbClr val="862304"/>
                  </a:solidFill>
                  <a:latin typeface="Arial" pitchFamily="34" charset="0"/>
                  <a:ea typeface="+mn-ea"/>
                  <a:cs typeface="Arial" pitchFamily="34" charset="0"/>
                </a:defRPr>
              </a:lvl4pPr>
              <a:lvl5pPr marL="2057400" indent="-228600" algn="l" rtl="0" fontAlgn="base">
                <a:spcBef>
                  <a:spcPct val="20000"/>
                </a:spcBef>
                <a:spcAft>
                  <a:spcPct val="0"/>
                </a:spcAft>
                <a:buFont typeface="Arial" charset="0"/>
                <a:buChar char="»"/>
                <a:defRPr b="1" kern="1200">
                  <a:solidFill>
                    <a:srgbClr val="862304"/>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indent="-257175">
                <a:spcBef>
                  <a:spcPts val="1800"/>
                </a:spcBef>
              </a:pPr>
              <a:r>
                <a:rPr lang="en-NZ" sz="2050" b="0" dirty="0">
                  <a:solidFill>
                    <a:schemeClr val="tx1"/>
                  </a:solidFill>
                </a:rPr>
                <a:t>Independent, government-owned Crown Research Institute</a:t>
              </a:r>
            </a:p>
            <a:p>
              <a:pPr indent="-257175">
                <a:spcBef>
                  <a:spcPts val="1800"/>
                </a:spcBef>
              </a:pPr>
              <a:r>
                <a:rPr lang="en-NZ" sz="2050" b="0" dirty="0">
                  <a:solidFill>
                    <a:schemeClr val="tx1"/>
                  </a:solidFill>
                </a:rPr>
                <a:t>New Zealand’s leading supplier of earth science research and consultancy services</a:t>
              </a:r>
            </a:p>
            <a:p>
              <a:pPr indent="-257175">
                <a:spcBef>
                  <a:spcPts val="1800"/>
                </a:spcBef>
              </a:pPr>
              <a:r>
                <a:rPr lang="en-NZ" sz="2050" b="0" dirty="0">
                  <a:solidFill>
                    <a:schemeClr val="tx1"/>
                  </a:solidFill>
                </a:rPr>
                <a:t>320 staff in Wellington, 80 in Taupo and 10 in Dunedin </a:t>
              </a:r>
            </a:p>
            <a:p>
              <a:pPr indent="-257175">
                <a:spcBef>
                  <a:spcPts val="1800"/>
                </a:spcBef>
              </a:pPr>
              <a:r>
                <a:rPr lang="en-NZ" sz="2050" b="0" dirty="0">
                  <a:solidFill>
                    <a:schemeClr val="tx1"/>
                  </a:solidFill>
                </a:rPr>
                <a:t>Clients include private sector, government organisations, international funding agencies, research groups in New Zealand and overseas</a:t>
              </a:r>
            </a:p>
            <a:p>
              <a:pPr indent="-257175">
                <a:spcBef>
                  <a:spcPts val="1800"/>
                </a:spcBef>
              </a:pPr>
              <a:r>
                <a:rPr lang="en-NZ" sz="2050" b="0" dirty="0">
                  <a:solidFill>
                    <a:schemeClr val="tx1"/>
                  </a:solidFill>
                </a:rPr>
                <a:t>Revenue: ~60% Research; ~40% Commercial (15% GeoNet)</a:t>
              </a:r>
            </a:p>
            <a:p>
              <a:pPr>
                <a:lnSpc>
                  <a:spcPct val="80000"/>
                </a:lnSpc>
              </a:pPr>
              <a:endParaRPr lang="en-AU" sz="2100" b="0" dirty="0">
                <a:solidFill>
                  <a:schemeClr val="tx1"/>
                </a:solidFill>
              </a:endParaRPr>
            </a:p>
          </p:txBody>
        </p:sp>
        <p:pic>
          <p:nvPicPr>
            <p:cNvPr id="4" name="Picture 4" descr="GNS_6"/>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484313"/>
              <a:ext cx="2916238" cy="4525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5" name="Rectangle 4"/>
            <p:cNvSpPr/>
            <p:nvPr/>
          </p:nvSpPr>
          <p:spPr>
            <a:xfrm>
              <a:off x="0" y="0"/>
              <a:ext cx="696394" cy="706388"/>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Z" dirty="0"/>
            </a:p>
          </p:txBody>
        </p:sp>
        <p:sp>
          <p:nvSpPr>
            <p:cNvPr id="7" name="Rectangle 6"/>
            <p:cNvSpPr/>
            <p:nvPr/>
          </p:nvSpPr>
          <p:spPr>
            <a:xfrm>
              <a:off x="696394" y="0"/>
              <a:ext cx="8447606" cy="1206028"/>
            </a:xfrm>
            <a:prstGeom prst="rect">
              <a:avLst/>
            </a:prstGeom>
            <a:solidFill>
              <a:schemeClr val="tx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Z" dirty="0"/>
            </a:p>
          </p:txBody>
        </p:sp>
        <p:sp>
          <p:nvSpPr>
            <p:cNvPr id="8" name="Title 1"/>
            <p:cNvSpPr txBox="1">
              <a:spLocks/>
            </p:cNvSpPr>
            <p:nvPr/>
          </p:nvSpPr>
          <p:spPr>
            <a:xfrm>
              <a:off x="899592" y="260350"/>
              <a:ext cx="7715250" cy="936625"/>
            </a:xfrm>
            <a:prstGeom prst="rect">
              <a:avLst/>
            </a:prstGeom>
          </p:spPr>
          <p:txBody>
            <a:bodyPr/>
            <a:lstStyle>
              <a:lvl1pPr algn="l" rtl="0" fontAlgn="base">
                <a:spcBef>
                  <a:spcPct val="0"/>
                </a:spcBef>
                <a:spcAft>
                  <a:spcPct val="0"/>
                </a:spcAft>
                <a:defRPr sz="3200" b="1" kern="1200">
                  <a:solidFill>
                    <a:schemeClr val="bg1"/>
                  </a:solidFill>
                  <a:latin typeface="Arial" pitchFamily="34" charset="0"/>
                  <a:ea typeface="+mj-ea"/>
                  <a:cs typeface="Arial" pitchFamily="34" charset="0"/>
                </a:defRPr>
              </a:lvl1pPr>
              <a:lvl2pPr algn="l" rtl="0" fontAlgn="base">
                <a:spcBef>
                  <a:spcPct val="0"/>
                </a:spcBef>
                <a:spcAft>
                  <a:spcPct val="0"/>
                </a:spcAft>
                <a:defRPr sz="3200" b="1">
                  <a:solidFill>
                    <a:schemeClr val="bg1"/>
                  </a:solidFill>
                  <a:latin typeface="Arial" charset="0"/>
                  <a:cs typeface="Arial" charset="0"/>
                </a:defRPr>
              </a:lvl2pPr>
              <a:lvl3pPr algn="l" rtl="0" fontAlgn="base">
                <a:spcBef>
                  <a:spcPct val="0"/>
                </a:spcBef>
                <a:spcAft>
                  <a:spcPct val="0"/>
                </a:spcAft>
                <a:defRPr sz="3200" b="1">
                  <a:solidFill>
                    <a:schemeClr val="bg1"/>
                  </a:solidFill>
                  <a:latin typeface="Arial" charset="0"/>
                  <a:cs typeface="Arial" charset="0"/>
                </a:defRPr>
              </a:lvl3pPr>
              <a:lvl4pPr algn="l" rtl="0" fontAlgn="base">
                <a:spcBef>
                  <a:spcPct val="0"/>
                </a:spcBef>
                <a:spcAft>
                  <a:spcPct val="0"/>
                </a:spcAft>
                <a:defRPr sz="3200" b="1">
                  <a:solidFill>
                    <a:schemeClr val="bg1"/>
                  </a:solidFill>
                  <a:latin typeface="Arial" charset="0"/>
                  <a:cs typeface="Arial" charset="0"/>
                </a:defRPr>
              </a:lvl4pPr>
              <a:lvl5pPr algn="l" rtl="0" fontAlgn="base">
                <a:spcBef>
                  <a:spcPct val="0"/>
                </a:spcBef>
                <a:spcAft>
                  <a:spcPct val="0"/>
                </a:spcAft>
                <a:defRPr sz="3200" b="1">
                  <a:solidFill>
                    <a:schemeClr val="bg1"/>
                  </a:solidFill>
                  <a:latin typeface="Arial" charset="0"/>
                  <a:cs typeface="Arial" charset="0"/>
                </a:defRPr>
              </a:lvl5pPr>
              <a:lvl6pPr marL="457200" algn="l" rtl="0" fontAlgn="base">
                <a:spcBef>
                  <a:spcPct val="0"/>
                </a:spcBef>
                <a:spcAft>
                  <a:spcPct val="0"/>
                </a:spcAft>
                <a:defRPr sz="3200" b="1">
                  <a:solidFill>
                    <a:schemeClr val="bg1"/>
                  </a:solidFill>
                  <a:latin typeface="Arial" charset="0"/>
                  <a:cs typeface="Arial" charset="0"/>
                </a:defRPr>
              </a:lvl6pPr>
              <a:lvl7pPr marL="914400" algn="l" rtl="0" fontAlgn="base">
                <a:spcBef>
                  <a:spcPct val="0"/>
                </a:spcBef>
                <a:spcAft>
                  <a:spcPct val="0"/>
                </a:spcAft>
                <a:defRPr sz="3200" b="1">
                  <a:solidFill>
                    <a:schemeClr val="bg1"/>
                  </a:solidFill>
                  <a:latin typeface="Arial" charset="0"/>
                  <a:cs typeface="Arial" charset="0"/>
                </a:defRPr>
              </a:lvl7pPr>
              <a:lvl8pPr marL="1371600" algn="l" rtl="0" fontAlgn="base">
                <a:spcBef>
                  <a:spcPct val="0"/>
                </a:spcBef>
                <a:spcAft>
                  <a:spcPct val="0"/>
                </a:spcAft>
                <a:defRPr sz="3200" b="1">
                  <a:solidFill>
                    <a:schemeClr val="bg1"/>
                  </a:solidFill>
                  <a:latin typeface="Arial" charset="0"/>
                  <a:cs typeface="Arial" charset="0"/>
                </a:defRPr>
              </a:lvl8pPr>
              <a:lvl9pPr marL="1828800" algn="l" rtl="0" fontAlgn="base">
                <a:spcBef>
                  <a:spcPct val="0"/>
                </a:spcBef>
                <a:spcAft>
                  <a:spcPct val="0"/>
                </a:spcAft>
                <a:defRPr sz="3200" b="1">
                  <a:solidFill>
                    <a:schemeClr val="bg1"/>
                  </a:solidFill>
                  <a:latin typeface="Arial" charset="0"/>
                  <a:cs typeface="Arial" charset="0"/>
                </a:defRPr>
              </a:lvl9pPr>
            </a:lstStyle>
            <a:p>
              <a:r>
                <a:rPr lang="en-NZ" sz="3050" dirty="0">
                  <a:latin typeface="Arial" charset="0"/>
                  <a:cs typeface="Arial" charset="0"/>
                </a:rPr>
                <a:t>GNS Science : Who we are …</a:t>
              </a:r>
            </a:p>
          </p:txBody>
        </p:sp>
        <p:sp>
          <p:nvSpPr>
            <p:cNvPr id="10" name="TextBox 25"/>
            <p:cNvSpPr txBox="1">
              <a:spLocks noChangeArrowheads="1"/>
            </p:cNvSpPr>
            <p:nvPr/>
          </p:nvSpPr>
          <p:spPr bwMode="auto">
            <a:xfrm>
              <a:off x="0" y="6611938"/>
              <a:ext cx="323850" cy="246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cs typeface="Arial" pitchFamily="34" charset="0"/>
                </a:defRPr>
              </a:lvl1pPr>
              <a:lvl2pPr marL="742950" indent="-285750" eaLnBrk="0" hangingPunct="0">
                <a:defRPr>
                  <a:solidFill>
                    <a:schemeClr val="tx1"/>
                  </a:solidFill>
                  <a:latin typeface="Calibri" pitchFamily="34" charset="0"/>
                  <a:cs typeface="Arial" pitchFamily="34" charset="0"/>
                </a:defRPr>
              </a:lvl2pPr>
              <a:lvl3pPr marL="1143000" indent="-228600" eaLnBrk="0" hangingPunct="0">
                <a:defRPr>
                  <a:solidFill>
                    <a:schemeClr val="tx1"/>
                  </a:solidFill>
                  <a:latin typeface="Calibri" pitchFamily="34" charset="0"/>
                  <a:cs typeface="Arial" pitchFamily="34" charset="0"/>
                </a:defRPr>
              </a:lvl3pPr>
              <a:lvl4pPr marL="1600200" indent="-228600" eaLnBrk="0" hangingPunct="0">
                <a:defRPr>
                  <a:solidFill>
                    <a:schemeClr val="tx1"/>
                  </a:solidFill>
                  <a:latin typeface="Calibri" pitchFamily="34" charset="0"/>
                  <a:cs typeface="Arial" pitchFamily="34" charset="0"/>
                </a:defRPr>
              </a:lvl4pPr>
              <a:lvl5pPr marL="2057400" indent="-228600" eaLnBrk="0" hangingPunct="0">
                <a:defRPr>
                  <a:solidFill>
                    <a:schemeClr val="tx1"/>
                  </a:solidFill>
                  <a:latin typeface="Calibri" pitchFamily="34" charset="0"/>
                  <a:cs typeface="Arial" pitchFamily="34" charset="0"/>
                </a:defRPr>
              </a:lvl5pPr>
              <a:lvl6pPr marL="2514600" indent="-228600" eaLnBrk="0" fontAlgn="base" hangingPunct="0">
                <a:spcBef>
                  <a:spcPct val="0"/>
                </a:spcBef>
                <a:spcAft>
                  <a:spcPct val="0"/>
                </a:spcAft>
                <a:defRPr>
                  <a:solidFill>
                    <a:schemeClr val="tx1"/>
                  </a:solidFill>
                  <a:latin typeface="Calibri" pitchFamily="34" charset="0"/>
                  <a:cs typeface="Arial" pitchFamily="34" charset="0"/>
                </a:defRPr>
              </a:lvl6pPr>
              <a:lvl7pPr marL="2971800" indent="-228600" eaLnBrk="0" fontAlgn="base" hangingPunct="0">
                <a:spcBef>
                  <a:spcPct val="0"/>
                </a:spcBef>
                <a:spcAft>
                  <a:spcPct val="0"/>
                </a:spcAft>
                <a:defRPr>
                  <a:solidFill>
                    <a:schemeClr val="tx1"/>
                  </a:solidFill>
                  <a:latin typeface="Calibri" pitchFamily="34" charset="0"/>
                  <a:cs typeface="Arial" pitchFamily="34" charset="0"/>
                </a:defRPr>
              </a:lvl7pPr>
              <a:lvl8pPr marL="3429000" indent="-228600" eaLnBrk="0" fontAlgn="base" hangingPunct="0">
                <a:spcBef>
                  <a:spcPct val="0"/>
                </a:spcBef>
                <a:spcAft>
                  <a:spcPct val="0"/>
                </a:spcAft>
                <a:defRPr>
                  <a:solidFill>
                    <a:schemeClr val="tx1"/>
                  </a:solidFill>
                  <a:latin typeface="Calibri" pitchFamily="34" charset="0"/>
                  <a:cs typeface="Arial" pitchFamily="34" charset="0"/>
                </a:defRPr>
              </a:lvl8pPr>
              <a:lvl9pPr marL="3886200" indent="-228600" eaLnBrk="0" fontAlgn="base" hangingPunct="0">
                <a:spcBef>
                  <a:spcPct val="0"/>
                </a:spcBef>
                <a:spcAft>
                  <a:spcPct val="0"/>
                </a:spcAft>
                <a:defRPr>
                  <a:solidFill>
                    <a:schemeClr val="tx1"/>
                  </a:solidFill>
                  <a:latin typeface="Calibri" pitchFamily="34" charset="0"/>
                  <a:cs typeface="Arial" pitchFamily="34" charset="0"/>
                </a:defRPr>
              </a:lvl9pPr>
            </a:lstStyle>
            <a:p>
              <a:pPr algn="r" eaLnBrk="1" hangingPunct="1"/>
              <a:r>
                <a:rPr lang="en-NZ" sz="1000" dirty="0">
                  <a:latin typeface="Arial" pitchFamily="34" charset="0"/>
                </a:rPr>
                <a:t>3</a:t>
              </a:r>
            </a:p>
          </p:txBody>
        </p:sp>
      </p:grpSp>
    </p:spTree>
    <p:extLst>
      <p:ext uri="{BB962C8B-B14F-4D97-AF65-F5344CB8AC3E}">
        <p14:creationId xmlns:p14="http://schemas.microsoft.com/office/powerpoint/2010/main" val="396623846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Group 6"/>
          <p:cNvGrpSpPr/>
          <p:nvPr/>
        </p:nvGrpSpPr>
        <p:grpSpPr>
          <a:xfrm>
            <a:off x="0" y="1268760"/>
            <a:ext cx="8893175" cy="4256087"/>
            <a:chOff x="0" y="2601913"/>
            <a:chExt cx="8893175" cy="4256087"/>
          </a:xfrm>
        </p:grpSpPr>
        <p:sp>
          <p:nvSpPr>
            <p:cNvPr id="2" name="Rectangle 2"/>
            <p:cNvSpPr txBox="1">
              <a:spLocks noChangeArrowheads="1"/>
            </p:cNvSpPr>
            <p:nvPr/>
          </p:nvSpPr>
          <p:spPr bwMode="auto">
            <a:xfrm>
              <a:off x="447675" y="2601913"/>
              <a:ext cx="8301038"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l" rtl="0" fontAlgn="base">
                <a:spcBef>
                  <a:spcPct val="0"/>
                </a:spcBef>
                <a:spcAft>
                  <a:spcPct val="0"/>
                </a:spcAft>
                <a:defRPr sz="3200" b="1" kern="1200">
                  <a:solidFill>
                    <a:schemeClr val="bg1"/>
                  </a:solidFill>
                  <a:latin typeface="Arial" pitchFamily="34" charset="0"/>
                  <a:ea typeface="+mj-ea"/>
                  <a:cs typeface="Arial" pitchFamily="34" charset="0"/>
                </a:defRPr>
              </a:lvl1pPr>
              <a:lvl2pPr algn="l" rtl="0" fontAlgn="base">
                <a:spcBef>
                  <a:spcPct val="0"/>
                </a:spcBef>
                <a:spcAft>
                  <a:spcPct val="0"/>
                </a:spcAft>
                <a:defRPr sz="3200" b="1">
                  <a:solidFill>
                    <a:schemeClr val="bg1"/>
                  </a:solidFill>
                  <a:latin typeface="Arial" charset="0"/>
                  <a:cs typeface="Arial" charset="0"/>
                </a:defRPr>
              </a:lvl2pPr>
              <a:lvl3pPr algn="l" rtl="0" fontAlgn="base">
                <a:spcBef>
                  <a:spcPct val="0"/>
                </a:spcBef>
                <a:spcAft>
                  <a:spcPct val="0"/>
                </a:spcAft>
                <a:defRPr sz="3200" b="1">
                  <a:solidFill>
                    <a:schemeClr val="bg1"/>
                  </a:solidFill>
                  <a:latin typeface="Arial" charset="0"/>
                  <a:cs typeface="Arial" charset="0"/>
                </a:defRPr>
              </a:lvl3pPr>
              <a:lvl4pPr algn="l" rtl="0" fontAlgn="base">
                <a:spcBef>
                  <a:spcPct val="0"/>
                </a:spcBef>
                <a:spcAft>
                  <a:spcPct val="0"/>
                </a:spcAft>
                <a:defRPr sz="3200" b="1">
                  <a:solidFill>
                    <a:schemeClr val="bg1"/>
                  </a:solidFill>
                  <a:latin typeface="Arial" charset="0"/>
                  <a:cs typeface="Arial" charset="0"/>
                </a:defRPr>
              </a:lvl4pPr>
              <a:lvl5pPr algn="l" rtl="0" fontAlgn="base">
                <a:spcBef>
                  <a:spcPct val="0"/>
                </a:spcBef>
                <a:spcAft>
                  <a:spcPct val="0"/>
                </a:spcAft>
                <a:defRPr sz="3200" b="1">
                  <a:solidFill>
                    <a:schemeClr val="bg1"/>
                  </a:solidFill>
                  <a:latin typeface="Arial" charset="0"/>
                  <a:cs typeface="Arial" charset="0"/>
                </a:defRPr>
              </a:lvl5pPr>
              <a:lvl6pPr marL="457200" algn="l" rtl="0" fontAlgn="base">
                <a:spcBef>
                  <a:spcPct val="0"/>
                </a:spcBef>
                <a:spcAft>
                  <a:spcPct val="0"/>
                </a:spcAft>
                <a:defRPr sz="3200" b="1">
                  <a:solidFill>
                    <a:schemeClr val="bg1"/>
                  </a:solidFill>
                  <a:latin typeface="Arial" charset="0"/>
                  <a:cs typeface="Arial" charset="0"/>
                </a:defRPr>
              </a:lvl6pPr>
              <a:lvl7pPr marL="914400" algn="l" rtl="0" fontAlgn="base">
                <a:spcBef>
                  <a:spcPct val="0"/>
                </a:spcBef>
                <a:spcAft>
                  <a:spcPct val="0"/>
                </a:spcAft>
                <a:defRPr sz="3200" b="1">
                  <a:solidFill>
                    <a:schemeClr val="bg1"/>
                  </a:solidFill>
                  <a:latin typeface="Arial" charset="0"/>
                  <a:cs typeface="Arial" charset="0"/>
                </a:defRPr>
              </a:lvl7pPr>
              <a:lvl8pPr marL="1371600" algn="l" rtl="0" fontAlgn="base">
                <a:spcBef>
                  <a:spcPct val="0"/>
                </a:spcBef>
                <a:spcAft>
                  <a:spcPct val="0"/>
                </a:spcAft>
                <a:defRPr sz="3200" b="1">
                  <a:solidFill>
                    <a:schemeClr val="bg1"/>
                  </a:solidFill>
                  <a:latin typeface="Arial" charset="0"/>
                  <a:cs typeface="Arial" charset="0"/>
                </a:defRPr>
              </a:lvl8pPr>
              <a:lvl9pPr marL="1828800" algn="l" rtl="0" fontAlgn="base">
                <a:spcBef>
                  <a:spcPct val="0"/>
                </a:spcBef>
                <a:spcAft>
                  <a:spcPct val="0"/>
                </a:spcAft>
                <a:defRPr sz="3200" b="1">
                  <a:solidFill>
                    <a:schemeClr val="bg1"/>
                  </a:solidFill>
                  <a:latin typeface="Arial" charset="0"/>
                  <a:cs typeface="Arial" charset="0"/>
                </a:defRPr>
              </a:lvl9pPr>
            </a:lstStyle>
            <a:p>
              <a:pPr>
                <a:defRPr/>
              </a:pPr>
              <a:r>
                <a:rPr lang="en-NZ" sz="3400" dirty="0">
                  <a:solidFill>
                    <a:schemeClr val="tx1"/>
                  </a:solidFill>
                </a:rPr>
                <a:t>GNS Science : Mission</a:t>
              </a:r>
              <a:br>
                <a:rPr lang="en-NZ" sz="3400" dirty="0"/>
              </a:br>
              <a:endParaRPr lang="en-NZ" sz="3400" dirty="0"/>
            </a:p>
          </p:txBody>
        </p:sp>
        <p:sp>
          <p:nvSpPr>
            <p:cNvPr id="3" name="Rectangle 3"/>
            <p:cNvSpPr txBox="1">
              <a:spLocks noChangeArrowheads="1"/>
            </p:cNvSpPr>
            <p:nvPr/>
          </p:nvSpPr>
          <p:spPr bwMode="auto">
            <a:xfrm>
              <a:off x="1908175" y="4005263"/>
              <a:ext cx="6985000" cy="1827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fontAlgn="base">
                <a:spcBef>
                  <a:spcPct val="20000"/>
                </a:spcBef>
                <a:spcAft>
                  <a:spcPct val="0"/>
                </a:spcAft>
                <a:buFont typeface="Arial" charset="0"/>
                <a:buChar char="•"/>
                <a:defRPr sz="2800" b="1" kern="1200">
                  <a:solidFill>
                    <a:srgbClr val="862304"/>
                  </a:solidFill>
                  <a:latin typeface="Arial" pitchFamily="34" charset="0"/>
                  <a:ea typeface="+mn-ea"/>
                  <a:cs typeface="Arial" pitchFamily="34" charset="0"/>
                </a:defRPr>
              </a:lvl1pPr>
              <a:lvl2pPr marL="742950" indent="-285750" algn="l" rtl="0" fontAlgn="base">
                <a:spcBef>
                  <a:spcPct val="20000"/>
                </a:spcBef>
                <a:spcAft>
                  <a:spcPct val="0"/>
                </a:spcAft>
                <a:buFont typeface="Arial" charset="0"/>
                <a:buChar char="–"/>
                <a:defRPr sz="2400" b="1" kern="1200">
                  <a:solidFill>
                    <a:srgbClr val="862304"/>
                  </a:solidFill>
                  <a:latin typeface="Arial" pitchFamily="34" charset="0"/>
                  <a:ea typeface="+mn-ea"/>
                  <a:cs typeface="Arial" pitchFamily="34" charset="0"/>
                </a:defRPr>
              </a:lvl2pPr>
              <a:lvl3pPr marL="1143000" indent="-228600" algn="l" rtl="0" fontAlgn="base">
                <a:spcBef>
                  <a:spcPct val="20000"/>
                </a:spcBef>
                <a:spcAft>
                  <a:spcPct val="0"/>
                </a:spcAft>
                <a:buFont typeface="Arial" charset="0"/>
                <a:buChar char="•"/>
                <a:defRPr sz="2000" b="1" kern="1200">
                  <a:solidFill>
                    <a:srgbClr val="862304"/>
                  </a:solidFill>
                  <a:latin typeface="Arial" pitchFamily="34" charset="0"/>
                  <a:ea typeface="+mn-ea"/>
                  <a:cs typeface="Arial" pitchFamily="34" charset="0"/>
                </a:defRPr>
              </a:lvl3pPr>
              <a:lvl4pPr marL="1600200" indent="-228600" algn="l" rtl="0" fontAlgn="base">
                <a:spcBef>
                  <a:spcPct val="20000"/>
                </a:spcBef>
                <a:spcAft>
                  <a:spcPct val="0"/>
                </a:spcAft>
                <a:buFont typeface="Arial" charset="0"/>
                <a:buChar char="–"/>
                <a:defRPr b="1" kern="1200">
                  <a:solidFill>
                    <a:srgbClr val="862304"/>
                  </a:solidFill>
                  <a:latin typeface="Arial" pitchFamily="34" charset="0"/>
                  <a:ea typeface="+mn-ea"/>
                  <a:cs typeface="Arial" pitchFamily="34" charset="0"/>
                </a:defRPr>
              </a:lvl4pPr>
              <a:lvl5pPr marL="2057400" indent="-228600" algn="l" rtl="0" fontAlgn="base">
                <a:spcBef>
                  <a:spcPct val="20000"/>
                </a:spcBef>
                <a:spcAft>
                  <a:spcPct val="0"/>
                </a:spcAft>
                <a:buFont typeface="Arial" charset="0"/>
                <a:buChar char="»"/>
                <a:defRPr b="1" kern="1200">
                  <a:solidFill>
                    <a:srgbClr val="862304"/>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lgn="ctr" fontAlgn="ctr">
                <a:buFontTx/>
                <a:buNone/>
              </a:pPr>
              <a:r>
                <a:rPr lang="en-NZ" dirty="0">
                  <a:solidFill>
                    <a:schemeClr val="tx1"/>
                  </a:solidFill>
                </a:rPr>
                <a:t>To understand natural Earth system processes and resources, and to translate these into economic, environmental and social benefits</a:t>
              </a:r>
              <a:endParaRPr lang="en-AU" dirty="0">
                <a:solidFill>
                  <a:schemeClr val="tx1"/>
                </a:solidFill>
              </a:endParaRPr>
            </a:p>
          </p:txBody>
        </p:sp>
        <p:pic>
          <p:nvPicPr>
            <p:cNvPr id="6" name="Picture 4" descr="GNS_logo"/>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39552" y="4047813"/>
              <a:ext cx="1169564" cy="192436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8" name="TextBox 25"/>
            <p:cNvSpPr txBox="1">
              <a:spLocks noChangeArrowheads="1"/>
            </p:cNvSpPr>
            <p:nvPr/>
          </p:nvSpPr>
          <p:spPr bwMode="auto">
            <a:xfrm>
              <a:off x="0" y="6611938"/>
              <a:ext cx="323850" cy="246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cs typeface="Arial" pitchFamily="34" charset="0"/>
                </a:defRPr>
              </a:lvl1pPr>
              <a:lvl2pPr marL="742950" indent="-285750" eaLnBrk="0" hangingPunct="0">
                <a:defRPr>
                  <a:solidFill>
                    <a:schemeClr val="tx1"/>
                  </a:solidFill>
                  <a:latin typeface="Calibri" pitchFamily="34" charset="0"/>
                  <a:cs typeface="Arial" pitchFamily="34" charset="0"/>
                </a:defRPr>
              </a:lvl2pPr>
              <a:lvl3pPr marL="1143000" indent="-228600" eaLnBrk="0" hangingPunct="0">
                <a:defRPr>
                  <a:solidFill>
                    <a:schemeClr val="tx1"/>
                  </a:solidFill>
                  <a:latin typeface="Calibri" pitchFamily="34" charset="0"/>
                  <a:cs typeface="Arial" pitchFamily="34" charset="0"/>
                </a:defRPr>
              </a:lvl3pPr>
              <a:lvl4pPr marL="1600200" indent="-228600" eaLnBrk="0" hangingPunct="0">
                <a:defRPr>
                  <a:solidFill>
                    <a:schemeClr val="tx1"/>
                  </a:solidFill>
                  <a:latin typeface="Calibri" pitchFamily="34" charset="0"/>
                  <a:cs typeface="Arial" pitchFamily="34" charset="0"/>
                </a:defRPr>
              </a:lvl4pPr>
              <a:lvl5pPr marL="2057400" indent="-228600" eaLnBrk="0" hangingPunct="0">
                <a:defRPr>
                  <a:solidFill>
                    <a:schemeClr val="tx1"/>
                  </a:solidFill>
                  <a:latin typeface="Calibri" pitchFamily="34" charset="0"/>
                  <a:cs typeface="Arial" pitchFamily="34" charset="0"/>
                </a:defRPr>
              </a:lvl5pPr>
              <a:lvl6pPr marL="2514600" indent="-228600" eaLnBrk="0" fontAlgn="base" hangingPunct="0">
                <a:spcBef>
                  <a:spcPct val="0"/>
                </a:spcBef>
                <a:spcAft>
                  <a:spcPct val="0"/>
                </a:spcAft>
                <a:defRPr>
                  <a:solidFill>
                    <a:schemeClr val="tx1"/>
                  </a:solidFill>
                  <a:latin typeface="Calibri" pitchFamily="34" charset="0"/>
                  <a:cs typeface="Arial" pitchFamily="34" charset="0"/>
                </a:defRPr>
              </a:lvl6pPr>
              <a:lvl7pPr marL="2971800" indent="-228600" eaLnBrk="0" fontAlgn="base" hangingPunct="0">
                <a:spcBef>
                  <a:spcPct val="0"/>
                </a:spcBef>
                <a:spcAft>
                  <a:spcPct val="0"/>
                </a:spcAft>
                <a:defRPr>
                  <a:solidFill>
                    <a:schemeClr val="tx1"/>
                  </a:solidFill>
                  <a:latin typeface="Calibri" pitchFamily="34" charset="0"/>
                  <a:cs typeface="Arial" pitchFamily="34" charset="0"/>
                </a:defRPr>
              </a:lvl7pPr>
              <a:lvl8pPr marL="3429000" indent="-228600" eaLnBrk="0" fontAlgn="base" hangingPunct="0">
                <a:spcBef>
                  <a:spcPct val="0"/>
                </a:spcBef>
                <a:spcAft>
                  <a:spcPct val="0"/>
                </a:spcAft>
                <a:defRPr>
                  <a:solidFill>
                    <a:schemeClr val="tx1"/>
                  </a:solidFill>
                  <a:latin typeface="Calibri" pitchFamily="34" charset="0"/>
                  <a:cs typeface="Arial" pitchFamily="34" charset="0"/>
                </a:defRPr>
              </a:lvl8pPr>
              <a:lvl9pPr marL="3886200" indent="-228600" eaLnBrk="0" fontAlgn="base" hangingPunct="0">
                <a:spcBef>
                  <a:spcPct val="0"/>
                </a:spcBef>
                <a:spcAft>
                  <a:spcPct val="0"/>
                </a:spcAft>
                <a:defRPr>
                  <a:solidFill>
                    <a:schemeClr val="tx1"/>
                  </a:solidFill>
                  <a:latin typeface="Calibri" pitchFamily="34" charset="0"/>
                  <a:cs typeface="Arial" pitchFamily="34" charset="0"/>
                </a:defRPr>
              </a:lvl9pPr>
            </a:lstStyle>
            <a:p>
              <a:pPr algn="r" eaLnBrk="1" hangingPunct="1"/>
              <a:r>
                <a:rPr lang="en-NZ" sz="1000" dirty="0">
                  <a:latin typeface="Arial" pitchFamily="34" charset="0"/>
                </a:rPr>
                <a:t>4</a:t>
              </a:r>
            </a:p>
          </p:txBody>
        </p:sp>
      </p:grpSp>
    </p:spTree>
    <p:extLst>
      <p:ext uri="{BB962C8B-B14F-4D97-AF65-F5344CB8AC3E}">
        <p14:creationId xmlns:p14="http://schemas.microsoft.com/office/powerpoint/2010/main" val="381634264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p:cNvGrpSpPr/>
          <p:nvPr/>
        </p:nvGrpSpPr>
        <p:grpSpPr>
          <a:xfrm>
            <a:off x="0" y="0"/>
            <a:ext cx="9144000" cy="6858000"/>
            <a:chOff x="0" y="0"/>
            <a:chExt cx="9144000" cy="6858000"/>
          </a:xfrm>
        </p:grpSpPr>
        <p:grpSp>
          <p:nvGrpSpPr>
            <p:cNvPr id="18434" name="Group 5"/>
            <p:cNvGrpSpPr>
              <a:grpSpLocks/>
            </p:cNvGrpSpPr>
            <p:nvPr/>
          </p:nvGrpSpPr>
          <p:grpSpPr bwMode="auto">
            <a:xfrm>
              <a:off x="0" y="0"/>
              <a:ext cx="9144000" cy="6537325"/>
              <a:chOff x="0" y="1"/>
              <a:chExt cx="9144000" cy="6538043"/>
            </a:xfrm>
          </p:grpSpPr>
          <p:sp>
            <p:nvSpPr>
              <p:cNvPr id="16" name="Text Box 4"/>
              <p:cNvSpPr txBox="1">
                <a:spLocks noChangeArrowheads="1"/>
              </p:cNvSpPr>
              <p:nvPr/>
            </p:nvSpPr>
            <p:spPr bwMode="auto">
              <a:xfrm>
                <a:off x="3322638" y="3432553"/>
                <a:ext cx="5497512" cy="17519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ts val="1500"/>
                  </a:spcBef>
                  <a:defRPr/>
                </a:pPr>
                <a:r>
                  <a:rPr lang="en-AU" sz="2300" b="1" dirty="0">
                    <a:latin typeface="Arial" pitchFamily="34" charset="0"/>
                    <a:cs typeface="Arial" pitchFamily="34" charset="0"/>
                  </a:rPr>
                  <a:t>Departments of Geothermal Sciences, Volcanology and Hydrogeology</a:t>
                </a:r>
              </a:p>
              <a:p>
                <a:pPr>
                  <a:spcBef>
                    <a:spcPts val="1500"/>
                  </a:spcBef>
                  <a:defRPr/>
                </a:pPr>
                <a:r>
                  <a:rPr kumimoji="1" lang="en-US" altLang="ja-JP" sz="2050" dirty="0">
                    <a:latin typeface="Arial" pitchFamily="34" charset="0"/>
                    <a:ea typeface="ＭＳ 明朝" charset="-128"/>
                    <a:cs typeface="Arial" pitchFamily="34" charset="0"/>
                  </a:rPr>
                  <a:t>~80 geoscience and support staff</a:t>
                </a:r>
              </a:p>
              <a:p>
                <a:pPr>
                  <a:spcBef>
                    <a:spcPts val="1000"/>
                  </a:spcBef>
                  <a:defRPr/>
                </a:pPr>
                <a:r>
                  <a:rPr kumimoji="1" lang="en-US" altLang="ja-JP" sz="2050" dirty="0">
                    <a:latin typeface="Arial" pitchFamily="34" charset="0"/>
                    <a:ea typeface="ＭＳ 明朝" charset="-128"/>
                    <a:cs typeface="Arial" pitchFamily="34" charset="0"/>
                  </a:rPr>
                  <a:t>&gt;35 geothermal specialists</a:t>
                </a:r>
              </a:p>
            </p:txBody>
          </p:sp>
          <p:grpSp>
            <p:nvGrpSpPr>
              <p:cNvPr id="18437" name="Group 4"/>
              <p:cNvGrpSpPr>
                <a:grpSpLocks/>
              </p:cNvGrpSpPr>
              <p:nvPr/>
            </p:nvGrpSpPr>
            <p:grpSpPr bwMode="auto">
              <a:xfrm>
                <a:off x="0" y="1"/>
                <a:ext cx="9144000" cy="6538043"/>
                <a:chOff x="0" y="1"/>
                <a:chExt cx="9144000" cy="6538043"/>
              </a:xfrm>
            </p:grpSpPr>
            <p:pic>
              <p:nvPicPr>
                <p:cNvPr id="18438" name="Picture 2"/>
                <p:cNvPicPr>
                  <a:picLocks noChangeAspect="1"/>
                </p:cNvPicPr>
                <p:nvPr/>
              </p:nvPicPr>
              <p:blipFill>
                <a:blip r:embed="rId3">
                  <a:extLst>
                    <a:ext uri="{28A0092B-C50C-407E-A947-70E740481C1C}">
                      <a14:useLocalDpi xmlns:a14="http://schemas.microsoft.com/office/drawing/2010/main" val="0"/>
                    </a:ext>
                  </a:extLst>
                </a:blip>
                <a:srcRect t="32625" b="16975"/>
                <a:stretch>
                  <a:fillRect/>
                </a:stretch>
              </p:blipFill>
              <p:spPr bwMode="auto">
                <a:xfrm>
                  <a:off x="0" y="1"/>
                  <a:ext cx="9144000" cy="33569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439" name="Rectangle 3"/>
                <p:cNvSpPr>
                  <a:spLocks noChangeArrowheads="1"/>
                </p:cNvSpPr>
                <p:nvPr/>
              </p:nvSpPr>
              <p:spPr bwMode="auto">
                <a:xfrm>
                  <a:off x="155574" y="1845028"/>
                  <a:ext cx="8797924" cy="95217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488" tIns="44450" rIns="90488" bIns="44450" anchor="b"/>
                <a:lstStyle/>
                <a:p>
                  <a:r>
                    <a:rPr lang="en-AU" sz="2400" b="1" dirty="0">
                      <a:solidFill>
                        <a:srgbClr val="FFFF00"/>
                      </a:solidFill>
                      <a:latin typeface="Arial" pitchFamily="34" charset="0"/>
                      <a:cs typeface="Arial" pitchFamily="34" charset="0"/>
                    </a:rPr>
                    <a:t>Wairakei Research Centre</a:t>
                  </a:r>
                  <a:endParaRPr lang="en-NZ" b="1" dirty="0">
                    <a:solidFill>
                      <a:srgbClr val="FFFF00"/>
                    </a:solidFill>
                    <a:latin typeface="Arial" pitchFamily="34" charset="0"/>
                    <a:cs typeface="Arial" pitchFamily="34" charset="0"/>
                  </a:endParaRPr>
                </a:p>
              </p:txBody>
            </p:sp>
            <p:grpSp>
              <p:nvGrpSpPr>
                <p:cNvPr id="18440" name="Group 1"/>
                <p:cNvGrpSpPr>
                  <a:grpSpLocks/>
                </p:cNvGrpSpPr>
                <p:nvPr/>
              </p:nvGrpSpPr>
              <p:grpSpPr bwMode="auto">
                <a:xfrm>
                  <a:off x="32711" y="2878809"/>
                  <a:ext cx="3079665" cy="3659235"/>
                  <a:chOff x="32711" y="2878809"/>
                  <a:chExt cx="3079665" cy="3659235"/>
                </a:xfrm>
              </p:grpSpPr>
              <p:pic>
                <p:nvPicPr>
                  <p:cNvPr id="18441" name="Picture 5" descr="NZ_Tectonic_setti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2711" y="2878809"/>
                    <a:ext cx="3079665" cy="36592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1" name="5-Point Star 20"/>
                  <p:cNvSpPr/>
                  <p:nvPr/>
                </p:nvSpPr>
                <p:spPr>
                  <a:xfrm>
                    <a:off x="1711325" y="4135893"/>
                    <a:ext cx="193675" cy="200047"/>
                  </a:xfrm>
                  <a:prstGeom prst="star5">
                    <a:avLst/>
                  </a:prstGeom>
                  <a:solidFill>
                    <a:srgbClr val="FF0000"/>
                  </a:solidFill>
                  <a:ln w="63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NZ" dirty="0">
                      <a:solidFill>
                        <a:srgbClr val="FF0000"/>
                      </a:solidFill>
                    </a:endParaRPr>
                  </a:p>
                </p:txBody>
              </p:sp>
              <p:sp>
                <p:nvSpPr>
                  <p:cNvPr id="22" name="5-Point Star 21"/>
                  <p:cNvSpPr/>
                  <p:nvPr/>
                </p:nvSpPr>
                <p:spPr>
                  <a:xfrm>
                    <a:off x="1554163" y="4693166"/>
                    <a:ext cx="193675" cy="200047"/>
                  </a:xfrm>
                  <a:prstGeom prst="star5">
                    <a:avLst/>
                  </a:prstGeom>
                  <a:solidFill>
                    <a:srgbClr val="FF0000"/>
                  </a:solidFill>
                  <a:ln w="63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NZ" dirty="0">
                      <a:solidFill>
                        <a:srgbClr val="FF0000"/>
                      </a:solidFill>
                    </a:endParaRPr>
                  </a:p>
                </p:txBody>
              </p:sp>
              <p:sp>
                <p:nvSpPr>
                  <p:cNvPr id="23" name="5-Point Star 22"/>
                  <p:cNvSpPr/>
                  <p:nvPr/>
                </p:nvSpPr>
                <p:spPr>
                  <a:xfrm>
                    <a:off x="1589088" y="4666176"/>
                    <a:ext cx="192087" cy="200047"/>
                  </a:xfrm>
                  <a:prstGeom prst="star5">
                    <a:avLst/>
                  </a:prstGeom>
                  <a:solidFill>
                    <a:srgbClr val="FF0000"/>
                  </a:solidFill>
                  <a:ln w="63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NZ" dirty="0">
                      <a:solidFill>
                        <a:srgbClr val="FF0000"/>
                      </a:solidFill>
                    </a:endParaRPr>
                  </a:p>
                </p:txBody>
              </p:sp>
              <p:sp>
                <p:nvSpPr>
                  <p:cNvPr id="24" name="5-Point Star 23"/>
                  <p:cNvSpPr/>
                  <p:nvPr/>
                </p:nvSpPr>
                <p:spPr>
                  <a:xfrm>
                    <a:off x="898525" y="5691814"/>
                    <a:ext cx="193675" cy="200047"/>
                  </a:xfrm>
                  <a:prstGeom prst="star5">
                    <a:avLst/>
                  </a:prstGeom>
                  <a:solidFill>
                    <a:srgbClr val="FF0000"/>
                  </a:solidFill>
                  <a:ln w="63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NZ" dirty="0">
                      <a:solidFill>
                        <a:srgbClr val="FF0000"/>
                      </a:solidFill>
                    </a:endParaRPr>
                  </a:p>
                </p:txBody>
              </p:sp>
              <p:sp>
                <p:nvSpPr>
                  <p:cNvPr id="25" name="5-Point Star 24"/>
                  <p:cNvSpPr/>
                  <p:nvPr/>
                </p:nvSpPr>
                <p:spPr>
                  <a:xfrm>
                    <a:off x="1276350" y="6218922"/>
                    <a:ext cx="192088" cy="200047"/>
                  </a:xfrm>
                  <a:prstGeom prst="star5">
                    <a:avLst/>
                  </a:prstGeom>
                  <a:solidFill>
                    <a:srgbClr val="FF0000"/>
                  </a:solidFill>
                  <a:ln w="63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NZ" dirty="0">
                      <a:solidFill>
                        <a:srgbClr val="FF0000"/>
                      </a:solidFill>
                    </a:endParaRPr>
                  </a:p>
                </p:txBody>
              </p:sp>
              <p:sp>
                <p:nvSpPr>
                  <p:cNvPr id="18447" name="TextBox 25"/>
                  <p:cNvSpPr txBox="1">
                    <a:spLocks noChangeArrowheads="1"/>
                  </p:cNvSpPr>
                  <p:nvPr/>
                </p:nvSpPr>
                <p:spPr bwMode="auto">
                  <a:xfrm>
                    <a:off x="1397918" y="6201268"/>
                    <a:ext cx="148494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r>
                      <a:rPr lang="en-NZ" sz="1400" b="1" dirty="0">
                        <a:solidFill>
                          <a:srgbClr val="525252"/>
                        </a:solidFill>
                      </a:rPr>
                      <a:t>GNS offices</a:t>
                    </a:r>
                  </a:p>
                </p:txBody>
              </p:sp>
              <p:sp>
                <p:nvSpPr>
                  <p:cNvPr id="18448" name="TextBox 26"/>
                  <p:cNvSpPr txBox="1">
                    <a:spLocks noChangeArrowheads="1"/>
                  </p:cNvSpPr>
                  <p:nvPr/>
                </p:nvSpPr>
                <p:spPr bwMode="auto">
                  <a:xfrm>
                    <a:off x="1022843" y="5791392"/>
                    <a:ext cx="97251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r>
                      <a:rPr lang="en-NZ" sz="1200" b="1" dirty="0">
                        <a:solidFill>
                          <a:srgbClr val="525252"/>
                        </a:solidFill>
                      </a:rPr>
                      <a:t>Dunedin</a:t>
                    </a:r>
                  </a:p>
                </p:txBody>
              </p:sp>
              <p:sp>
                <p:nvSpPr>
                  <p:cNvPr id="18449" name="TextBox 27"/>
                  <p:cNvSpPr txBox="1">
                    <a:spLocks noChangeArrowheads="1"/>
                  </p:cNvSpPr>
                  <p:nvPr/>
                </p:nvSpPr>
                <p:spPr bwMode="auto">
                  <a:xfrm>
                    <a:off x="432890" y="4220583"/>
                    <a:ext cx="100601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r>
                      <a:rPr lang="en-NZ" sz="1200" b="1" dirty="0">
                        <a:solidFill>
                          <a:srgbClr val="525252"/>
                        </a:solidFill>
                      </a:rPr>
                      <a:t>Wairakei</a:t>
                    </a:r>
                  </a:p>
                </p:txBody>
              </p:sp>
              <p:sp>
                <p:nvSpPr>
                  <p:cNvPr id="18450" name="TextBox 28"/>
                  <p:cNvSpPr txBox="1">
                    <a:spLocks noChangeArrowheads="1"/>
                  </p:cNvSpPr>
                  <p:nvPr/>
                </p:nvSpPr>
                <p:spPr bwMode="auto">
                  <a:xfrm>
                    <a:off x="1571712" y="5068327"/>
                    <a:ext cx="1073328"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r>
                      <a:rPr lang="en-NZ" sz="1200" b="1" dirty="0">
                        <a:solidFill>
                          <a:srgbClr val="525252"/>
                        </a:solidFill>
                      </a:rPr>
                      <a:t>     Avalon</a:t>
                    </a:r>
                  </a:p>
                  <a:p>
                    <a:pPr eaLnBrk="1" hangingPunct="1"/>
                    <a:r>
                      <a:rPr lang="en-NZ" sz="1200" b="1" dirty="0">
                        <a:solidFill>
                          <a:srgbClr val="525252"/>
                        </a:solidFill>
                      </a:rPr>
                      <a:t>Gracefield</a:t>
                    </a:r>
                  </a:p>
                  <a:p>
                    <a:pPr eaLnBrk="1" hangingPunct="1"/>
                    <a:endParaRPr lang="en-NZ" sz="1200" b="1" dirty="0">
                      <a:solidFill>
                        <a:srgbClr val="525252"/>
                      </a:solidFill>
                    </a:endParaRPr>
                  </a:p>
                </p:txBody>
              </p:sp>
              <p:cxnSp>
                <p:nvCxnSpPr>
                  <p:cNvPr id="30" name="Straight Arrow Connector 29"/>
                  <p:cNvCxnSpPr/>
                  <p:nvPr/>
                </p:nvCxnSpPr>
                <p:spPr>
                  <a:xfrm flipH="1" flipV="1">
                    <a:off x="1739900" y="4853522"/>
                    <a:ext cx="171450" cy="261966"/>
                  </a:xfrm>
                  <a:prstGeom prst="straightConnector1">
                    <a:avLst/>
                  </a:prstGeom>
                  <a:ln>
                    <a:solidFill>
                      <a:srgbClr val="525252"/>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31" name="Straight Arrow Connector 30"/>
                  <p:cNvCxnSpPr/>
                  <p:nvPr/>
                </p:nvCxnSpPr>
                <p:spPr>
                  <a:xfrm flipV="1">
                    <a:off x="1243013" y="4313713"/>
                    <a:ext cx="450850" cy="53981"/>
                  </a:xfrm>
                  <a:prstGeom prst="straightConnector1">
                    <a:avLst/>
                  </a:prstGeom>
                  <a:ln>
                    <a:solidFill>
                      <a:srgbClr val="525252"/>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32" name="Straight Arrow Connector 31"/>
                  <p:cNvCxnSpPr/>
                  <p:nvPr/>
                </p:nvCxnSpPr>
                <p:spPr>
                  <a:xfrm flipH="1" flipV="1">
                    <a:off x="1651000" y="4869399"/>
                    <a:ext cx="88900" cy="300070"/>
                  </a:xfrm>
                  <a:prstGeom prst="straightConnector1">
                    <a:avLst/>
                  </a:prstGeom>
                  <a:ln>
                    <a:solidFill>
                      <a:srgbClr val="525252"/>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grpSp>
          </p:grpSp>
        </p:grpSp>
        <p:sp>
          <p:nvSpPr>
            <p:cNvPr id="26" name="TextBox 25"/>
            <p:cNvSpPr txBox="1">
              <a:spLocks noChangeArrowheads="1"/>
            </p:cNvSpPr>
            <p:nvPr/>
          </p:nvSpPr>
          <p:spPr bwMode="auto">
            <a:xfrm>
              <a:off x="0" y="6611938"/>
              <a:ext cx="323850" cy="246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cs typeface="Arial" pitchFamily="34" charset="0"/>
                </a:defRPr>
              </a:lvl1pPr>
              <a:lvl2pPr marL="742950" indent="-285750" eaLnBrk="0" hangingPunct="0">
                <a:defRPr>
                  <a:solidFill>
                    <a:schemeClr val="tx1"/>
                  </a:solidFill>
                  <a:latin typeface="Calibri" pitchFamily="34" charset="0"/>
                  <a:cs typeface="Arial" pitchFamily="34" charset="0"/>
                </a:defRPr>
              </a:lvl2pPr>
              <a:lvl3pPr marL="1143000" indent="-228600" eaLnBrk="0" hangingPunct="0">
                <a:defRPr>
                  <a:solidFill>
                    <a:schemeClr val="tx1"/>
                  </a:solidFill>
                  <a:latin typeface="Calibri" pitchFamily="34" charset="0"/>
                  <a:cs typeface="Arial" pitchFamily="34" charset="0"/>
                </a:defRPr>
              </a:lvl3pPr>
              <a:lvl4pPr marL="1600200" indent="-228600" eaLnBrk="0" hangingPunct="0">
                <a:defRPr>
                  <a:solidFill>
                    <a:schemeClr val="tx1"/>
                  </a:solidFill>
                  <a:latin typeface="Calibri" pitchFamily="34" charset="0"/>
                  <a:cs typeface="Arial" pitchFamily="34" charset="0"/>
                </a:defRPr>
              </a:lvl4pPr>
              <a:lvl5pPr marL="2057400" indent="-228600" eaLnBrk="0" hangingPunct="0">
                <a:defRPr>
                  <a:solidFill>
                    <a:schemeClr val="tx1"/>
                  </a:solidFill>
                  <a:latin typeface="Calibri" pitchFamily="34" charset="0"/>
                  <a:cs typeface="Arial" pitchFamily="34" charset="0"/>
                </a:defRPr>
              </a:lvl5pPr>
              <a:lvl6pPr marL="2514600" indent="-228600" eaLnBrk="0" fontAlgn="base" hangingPunct="0">
                <a:spcBef>
                  <a:spcPct val="0"/>
                </a:spcBef>
                <a:spcAft>
                  <a:spcPct val="0"/>
                </a:spcAft>
                <a:defRPr>
                  <a:solidFill>
                    <a:schemeClr val="tx1"/>
                  </a:solidFill>
                  <a:latin typeface="Calibri" pitchFamily="34" charset="0"/>
                  <a:cs typeface="Arial" pitchFamily="34" charset="0"/>
                </a:defRPr>
              </a:lvl6pPr>
              <a:lvl7pPr marL="2971800" indent="-228600" eaLnBrk="0" fontAlgn="base" hangingPunct="0">
                <a:spcBef>
                  <a:spcPct val="0"/>
                </a:spcBef>
                <a:spcAft>
                  <a:spcPct val="0"/>
                </a:spcAft>
                <a:defRPr>
                  <a:solidFill>
                    <a:schemeClr val="tx1"/>
                  </a:solidFill>
                  <a:latin typeface="Calibri" pitchFamily="34" charset="0"/>
                  <a:cs typeface="Arial" pitchFamily="34" charset="0"/>
                </a:defRPr>
              </a:lvl7pPr>
              <a:lvl8pPr marL="3429000" indent="-228600" eaLnBrk="0" fontAlgn="base" hangingPunct="0">
                <a:spcBef>
                  <a:spcPct val="0"/>
                </a:spcBef>
                <a:spcAft>
                  <a:spcPct val="0"/>
                </a:spcAft>
                <a:defRPr>
                  <a:solidFill>
                    <a:schemeClr val="tx1"/>
                  </a:solidFill>
                  <a:latin typeface="Calibri" pitchFamily="34" charset="0"/>
                  <a:cs typeface="Arial" pitchFamily="34" charset="0"/>
                </a:defRPr>
              </a:lvl8pPr>
              <a:lvl9pPr marL="3886200" indent="-228600" eaLnBrk="0" fontAlgn="base" hangingPunct="0">
                <a:spcBef>
                  <a:spcPct val="0"/>
                </a:spcBef>
                <a:spcAft>
                  <a:spcPct val="0"/>
                </a:spcAft>
                <a:defRPr>
                  <a:solidFill>
                    <a:schemeClr val="tx1"/>
                  </a:solidFill>
                  <a:latin typeface="Calibri" pitchFamily="34" charset="0"/>
                  <a:cs typeface="Arial" pitchFamily="34" charset="0"/>
                </a:defRPr>
              </a:lvl9pPr>
            </a:lstStyle>
            <a:p>
              <a:pPr algn="r" eaLnBrk="1" hangingPunct="1"/>
              <a:r>
                <a:rPr lang="en-NZ" sz="1000" dirty="0">
                  <a:latin typeface="Arial" pitchFamily="34" charset="0"/>
                </a:rPr>
                <a:t>5</a:t>
              </a:r>
            </a:p>
          </p:txBody>
        </p:sp>
      </p:grpSp>
    </p:spTree>
    <p:extLst>
      <p:ext uri="{BB962C8B-B14F-4D97-AF65-F5344CB8AC3E}">
        <p14:creationId xmlns:p14="http://schemas.microsoft.com/office/powerpoint/2010/main" val="2660013448"/>
      </p:ext>
    </p:extLst>
  </p:cSld>
  <p:clrMapOvr>
    <a:masterClrMapping/>
  </p:clrMapOvr>
  <p:transition spd="slow"/>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0" y="0"/>
            <a:ext cx="696913" cy="706438"/>
          </a:xfrm>
          <a:prstGeom prst="rect">
            <a:avLst/>
          </a:prstGeom>
          <a:solidFill>
            <a:srgbClr val="B0003B"/>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NZ" dirty="0"/>
          </a:p>
        </p:txBody>
      </p:sp>
      <p:sp useBgFill="1">
        <p:nvSpPr>
          <p:cNvPr id="5123" name="Rectangle 5"/>
          <p:cNvSpPr>
            <a:spLocks noChangeArrowheads="1"/>
          </p:cNvSpPr>
          <p:nvPr/>
        </p:nvSpPr>
        <p:spPr bwMode="auto">
          <a:xfrm>
            <a:off x="9036050" y="538163"/>
            <a:ext cx="107950" cy="5972175"/>
          </a:xfrm>
          <a:prstGeom prst="rect">
            <a:avLst/>
          </a:prstGeom>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NZ" dirty="0"/>
          </a:p>
        </p:txBody>
      </p:sp>
      <p:sp>
        <p:nvSpPr>
          <p:cNvPr id="5124" name="Rectangle 6"/>
          <p:cNvSpPr>
            <a:spLocks noChangeArrowheads="1"/>
          </p:cNvSpPr>
          <p:nvPr/>
        </p:nvSpPr>
        <p:spPr bwMode="auto">
          <a:xfrm>
            <a:off x="61913" y="841375"/>
            <a:ext cx="69850" cy="58324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NZ" dirty="0"/>
          </a:p>
        </p:txBody>
      </p:sp>
      <p:sp>
        <p:nvSpPr>
          <p:cNvPr id="5125" name="Slide Number Placeholder 4"/>
          <p:cNvSpPr txBox="1">
            <a:spLocks/>
          </p:cNvSpPr>
          <p:nvPr/>
        </p:nvSpPr>
        <p:spPr bwMode="auto">
          <a:xfrm>
            <a:off x="8734425" y="30163"/>
            <a:ext cx="358775"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r" eaLnBrk="1" hangingPunct="1"/>
            <a:r>
              <a:rPr lang="en-NZ" sz="1200" dirty="0">
                <a:solidFill>
                  <a:schemeClr val="bg1"/>
                </a:solidFill>
              </a:rPr>
              <a:t>3</a:t>
            </a:r>
          </a:p>
        </p:txBody>
      </p:sp>
      <p:sp>
        <p:nvSpPr>
          <p:cNvPr id="23" name="Rectangle 22"/>
          <p:cNvSpPr/>
          <p:nvPr/>
        </p:nvSpPr>
        <p:spPr>
          <a:xfrm>
            <a:off x="696913" y="0"/>
            <a:ext cx="8447087" cy="1206500"/>
          </a:xfrm>
          <a:prstGeom prst="rect">
            <a:avLst/>
          </a:prstGeom>
          <a:solidFill>
            <a:schemeClr val="tx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NZ" dirty="0"/>
          </a:p>
        </p:txBody>
      </p:sp>
      <p:sp>
        <p:nvSpPr>
          <p:cNvPr id="5127" name="Title 1"/>
          <p:cNvSpPr txBox="1">
            <a:spLocks/>
          </p:cNvSpPr>
          <p:nvPr/>
        </p:nvSpPr>
        <p:spPr bwMode="auto">
          <a:xfrm>
            <a:off x="971550" y="260350"/>
            <a:ext cx="7715250" cy="936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r>
              <a:rPr lang="en-NZ" sz="3200" b="1" dirty="0">
                <a:solidFill>
                  <a:schemeClr val="bg1"/>
                </a:solidFill>
              </a:rPr>
              <a:t>GNS Geothermal – what we do …</a:t>
            </a:r>
          </a:p>
        </p:txBody>
      </p:sp>
      <p:sp>
        <p:nvSpPr>
          <p:cNvPr id="53" name="Text Box 3"/>
          <p:cNvSpPr txBox="1">
            <a:spLocks noChangeArrowheads="1"/>
          </p:cNvSpPr>
          <p:nvPr/>
        </p:nvSpPr>
        <p:spPr bwMode="auto">
          <a:xfrm>
            <a:off x="611188" y="1469926"/>
            <a:ext cx="4523159" cy="458074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marL="266700" indent="-266700" algn="l">
              <a:defRPr>
                <a:solidFill>
                  <a:schemeClr val="tx1"/>
                </a:solidFill>
                <a:latin typeface="Arial" charset="0"/>
              </a:defRPr>
            </a:lvl1pPr>
            <a:lvl2pPr algn="l">
              <a:defRPr>
                <a:solidFill>
                  <a:schemeClr val="tx1"/>
                </a:solidFill>
                <a:latin typeface="Arial" charset="0"/>
              </a:defRPr>
            </a:lvl2pPr>
            <a:lvl3pPr algn="l">
              <a:defRPr>
                <a:solidFill>
                  <a:schemeClr val="tx1"/>
                </a:solidFill>
                <a:latin typeface="Arial" charset="0"/>
              </a:defRPr>
            </a:lvl3pPr>
            <a:lvl4pPr algn="l">
              <a:defRPr>
                <a:solidFill>
                  <a:schemeClr val="tx1"/>
                </a:solidFill>
                <a:latin typeface="Arial" charset="0"/>
              </a:defRPr>
            </a:lvl4pPr>
            <a:lvl5pPr algn="l">
              <a:defRPr>
                <a:solidFill>
                  <a:schemeClr val="tx1"/>
                </a:solidFill>
                <a:latin typeface="Arial" charset="0"/>
              </a:defRPr>
            </a:lvl5pPr>
            <a:lvl6pPr fontAlgn="base">
              <a:spcBef>
                <a:spcPct val="0"/>
              </a:spcBef>
              <a:spcAft>
                <a:spcPct val="0"/>
              </a:spcAft>
              <a:defRPr>
                <a:solidFill>
                  <a:schemeClr val="tx1"/>
                </a:solidFill>
                <a:latin typeface="Arial" charset="0"/>
              </a:defRPr>
            </a:lvl6pPr>
            <a:lvl7pPr fontAlgn="base">
              <a:spcBef>
                <a:spcPct val="0"/>
              </a:spcBef>
              <a:spcAft>
                <a:spcPct val="0"/>
              </a:spcAft>
              <a:defRPr>
                <a:solidFill>
                  <a:schemeClr val="tx1"/>
                </a:solidFill>
                <a:latin typeface="Arial" charset="0"/>
              </a:defRPr>
            </a:lvl7pPr>
            <a:lvl8pPr fontAlgn="base">
              <a:spcBef>
                <a:spcPct val="0"/>
              </a:spcBef>
              <a:spcAft>
                <a:spcPct val="0"/>
              </a:spcAft>
              <a:defRPr>
                <a:solidFill>
                  <a:schemeClr val="tx1"/>
                </a:solidFill>
                <a:latin typeface="Arial" charset="0"/>
              </a:defRPr>
            </a:lvl8pPr>
            <a:lvl9pPr fontAlgn="base">
              <a:spcBef>
                <a:spcPct val="0"/>
              </a:spcBef>
              <a:spcAft>
                <a:spcPct val="0"/>
              </a:spcAft>
              <a:defRPr>
                <a:solidFill>
                  <a:schemeClr val="tx1"/>
                </a:solidFill>
                <a:latin typeface="Arial" charset="0"/>
              </a:defRPr>
            </a:lvl9pPr>
          </a:lstStyle>
          <a:p>
            <a:pPr marL="285750" indent="-285750">
              <a:lnSpc>
                <a:spcPts val="2600"/>
              </a:lnSpc>
              <a:spcBef>
                <a:spcPct val="50000"/>
              </a:spcBef>
              <a:buClr>
                <a:schemeClr val="tx1">
                  <a:lumMod val="50000"/>
                </a:schemeClr>
              </a:buClr>
              <a:buFont typeface="Arial" pitchFamily="34" charset="0"/>
              <a:buChar char="•"/>
              <a:defRPr/>
            </a:pPr>
            <a:r>
              <a:rPr lang="en-NZ" sz="2000" dirty="0">
                <a:solidFill>
                  <a:schemeClr val="tx1">
                    <a:lumMod val="50000"/>
                  </a:schemeClr>
                </a:solidFill>
              </a:rPr>
              <a:t>Broad Geoscientific Expertise</a:t>
            </a:r>
          </a:p>
          <a:p>
            <a:pPr marL="285750" indent="-285750">
              <a:lnSpc>
                <a:spcPts val="2600"/>
              </a:lnSpc>
              <a:spcBef>
                <a:spcPts val="1800"/>
              </a:spcBef>
              <a:buClr>
                <a:schemeClr val="tx1">
                  <a:lumMod val="50000"/>
                </a:schemeClr>
              </a:buClr>
              <a:buFont typeface="Arial" pitchFamily="34" charset="0"/>
              <a:buChar char="•"/>
              <a:defRPr/>
            </a:pPr>
            <a:r>
              <a:rPr lang="en-NZ" sz="2000" dirty="0">
                <a:solidFill>
                  <a:schemeClr val="tx1">
                    <a:lumMod val="50000"/>
                  </a:schemeClr>
                </a:solidFill>
              </a:rPr>
              <a:t>Resource Delineation, Exploration &amp; Development Advice</a:t>
            </a:r>
          </a:p>
          <a:p>
            <a:pPr marL="285750" indent="-285750">
              <a:lnSpc>
                <a:spcPts val="2600"/>
              </a:lnSpc>
              <a:spcBef>
                <a:spcPts val="1800"/>
              </a:spcBef>
              <a:buClr>
                <a:schemeClr val="tx1">
                  <a:lumMod val="50000"/>
                </a:schemeClr>
              </a:buClr>
              <a:buFont typeface="Arial" pitchFamily="34" charset="0"/>
              <a:buChar char="•"/>
              <a:defRPr/>
            </a:pPr>
            <a:r>
              <a:rPr lang="en-NZ" sz="2000" dirty="0">
                <a:solidFill>
                  <a:schemeClr val="tx1">
                    <a:lumMod val="50000"/>
                  </a:schemeClr>
                </a:solidFill>
              </a:rPr>
              <a:t>Core funded, Multidisciplinary Research</a:t>
            </a:r>
          </a:p>
          <a:p>
            <a:pPr marL="285750" indent="-285750">
              <a:lnSpc>
                <a:spcPts val="2600"/>
              </a:lnSpc>
              <a:spcBef>
                <a:spcPts val="1800"/>
              </a:spcBef>
              <a:buClr>
                <a:schemeClr val="tx1">
                  <a:lumMod val="50000"/>
                </a:schemeClr>
              </a:buClr>
              <a:buFont typeface="Arial" pitchFamily="34" charset="0"/>
              <a:buChar char="•"/>
              <a:defRPr/>
            </a:pPr>
            <a:r>
              <a:rPr lang="en-NZ" sz="2000" dirty="0">
                <a:solidFill>
                  <a:schemeClr val="tx1">
                    <a:lumMod val="50000"/>
                  </a:schemeClr>
                </a:solidFill>
              </a:rPr>
              <a:t>Permitting / Resource Consenting </a:t>
            </a:r>
            <a:r>
              <a:rPr lang="en-NZ" sz="1600" dirty="0">
                <a:solidFill>
                  <a:schemeClr val="tx1">
                    <a:lumMod val="50000"/>
                  </a:schemeClr>
                </a:solidFill>
              </a:rPr>
              <a:t>(Independent Geoscience Opinion)</a:t>
            </a:r>
          </a:p>
          <a:p>
            <a:pPr marL="285750" indent="-285750">
              <a:lnSpc>
                <a:spcPts val="2600"/>
              </a:lnSpc>
              <a:spcBef>
                <a:spcPts val="1800"/>
              </a:spcBef>
              <a:buClr>
                <a:schemeClr val="tx1">
                  <a:lumMod val="50000"/>
                </a:schemeClr>
              </a:buClr>
              <a:buFont typeface="Arial" pitchFamily="34" charset="0"/>
              <a:buChar char="•"/>
              <a:defRPr/>
            </a:pPr>
            <a:r>
              <a:rPr lang="en-NZ" sz="2000" dirty="0">
                <a:solidFill>
                  <a:schemeClr val="tx1">
                    <a:lumMod val="50000"/>
                  </a:schemeClr>
                </a:solidFill>
              </a:rPr>
              <a:t>NZGAL, Isotope, Mineral Laboratory Services</a:t>
            </a:r>
          </a:p>
          <a:p>
            <a:pPr marL="285750" indent="-285750">
              <a:lnSpc>
                <a:spcPts val="2600"/>
              </a:lnSpc>
              <a:spcBef>
                <a:spcPts val="1800"/>
              </a:spcBef>
              <a:buClr>
                <a:schemeClr val="tx1">
                  <a:lumMod val="50000"/>
                </a:schemeClr>
              </a:buClr>
              <a:buFont typeface="Arial" pitchFamily="34" charset="0"/>
              <a:buChar char="•"/>
              <a:defRPr/>
            </a:pPr>
            <a:r>
              <a:rPr lang="en-NZ" sz="2000" dirty="0">
                <a:solidFill>
                  <a:schemeClr val="tx1">
                    <a:lumMod val="50000"/>
                  </a:schemeClr>
                </a:solidFill>
              </a:rPr>
              <a:t>Training </a:t>
            </a:r>
            <a:r>
              <a:rPr lang="en-NZ" sz="1600" dirty="0">
                <a:solidFill>
                  <a:schemeClr val="tx1">
                    <a:lumMod val="50000"/>
                  </a:schemeClr>
                </a:solidFill>
              </a:rPr>
              <a:t>(student / industry internships)</a:t>
            </a:r>
          </a:p>
        </p:txBody>
      </p:sp>
      <p:sp>
        <p:nvSpPr>
          <p:cNvPr id="5129" name="TextBox 9"/>
          <p:cNvSpPr txBox="1">
            <a:spLocks noChangeArrowheads="1"/>
          </p:cNvSpPr>
          <p:nvPr/>
        </p:nvSpPr>
        <p:spPr bwMode="auto">
          <a:xfrm>
            <a:off x="0" y="6611938"/>
            <a:ext cx="323850" cy="246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r" eaLnBrk="1" hangingPunct="1"/>
            <a:r>
              <a:rPr lang="en-NZ" sz="1000" dirty="0"/>
              <a:t>3</a:t>
            </a:r>
          </a:p>
        </p:txBody>
      </p:sp>
      <p:pic>
        <p:nvPicPr>
          <p:cNvPr id="5" name="Picture 4">
            <a:extLst>
              <a:ext uri="{FF2B5EF4-FFF2-40B4-BE49-F238E27FC236}">
                <a16:creationId xmlns:a16="http://schemas.microsoft.com/office/drawing/2014/main" id="{81364FDF-504B-4C7D-8F00-9952868FF960}"/>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483597" y="1700808"/>
            <a:ext cx="2949792" cy="3933056"/>
          </a:xfrm>
          <a:prstGeom prst="rect">
            <a:avLst/>
          </a:prstGeom>
        </p:spPr>
      </p:pic>
    </p:spTree>
    <p:extLst>
      <p:ext uri="{BB962C8B-B14F-4D97-AF65-F5344CB8AC3E}">
        <p14:creationId xmlns:p14="http://schemas.microsoft.com/office/powerpoint/2010/main" val="83661209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Object 3"/>
          <p:cNvGraphicFramePr>
            <a:graphicFrameLocks noChangeAspect="1"/>
          </p:cNvGraphicFramePr>
          <p:nvPr>
            <p:extLst>
              <p:ext uri="{D42A27DB-BD31-4B8C-83A1-F6EECF244321}">
                <p14:modId xmlns:p14="http://schemas.microsoft.com/office/powerpoint/2010/main" val="4214340056"/>
              </p:ext>
            </p:extLst>
          </p:nvPr>
        </p:nvGraphicFramePr>
        <p:xfrm>
          <a:off x="2339271" y="730796"/>
          <a:ext cx="3816905" cy="5400600"/>
        </p:xfrm>
        <a:graphic>
          <a:graphicData uri="http://schemas.openxmlformats.org/presentationml/2006/ole">
            <mc:AlternateContent xmlns:mc="http://schemas.openxmlformats.org/markup-compatibility/2006">
              <mc:Choice xmlns:v="urn:schemas-microsoft-com:vml" Requires="v">
                <p:oleObj spid="_x0000_s8258" name="Acrobat Document" r:id="rId3" imgW="4533695" imgH="6415848" progId="AcroExch.Document.7">
                  <p:embed/>
                </p:oleObj>
              </mc:Choice>
              <mc:Fallback>
                <p:oleObj name="Acrobat Document" r:id="rId3" imgW="4533695" imgH="6415848" progId="AcroExch.Document.7">
                  <p:embed/>
                  <p:pic>
                    <p:nvPicPr>
                      <p:cNvPr id="0" name=""/>
                      <p:cNvPicPr/>
                      <p:nvPr/>
                    </p:nvPicPr>
                    <p:blipFill>
                      <a:blip r:embed="rId4"/>
                      <a:stretch>
                        <a:fillRect/>
                      </a:stretch>
                    </p:blipFill>
                    <p:spPr>
                      <a:xfrm>
                        <a:off x="2339271" y="730796"/>
                        <a:ext cx="3816905" cy="5400600"/>
                      </a:xfrm>
                      <a:prstGeom prst="rect">
                        <a:avLst/>
                      </a:prstGeom>
                      <a:ln>
                        <a:solidFill>
                          <a:schemeClr val="tx1">
                            <a:lumMod val="50000"/>
                          </a:schemeClr>
                        </a:solidFill>
                      </a:ln>
                    </p:spPr>
                  </p:pic>
                </p:oleObj>
              </mc:Fallback>
            </mc:AlternateContent>
          </a:graphicData>
        </a:graphic>
      </p:graphicFrame>
      <p:graphicFrame>
        <p:nvGraphicFramePr>
          <p:cNvPr id="5" name="Object 4"/>
          <p:cNvGraphicFramePr>
            <a:graphicFrameLocks noChangeAspect="1"/>
          </p:cNvGraphicFramePr>
          <p:nvPr>
            <p:extLst>
              <p:ext uri="{D42A27DB-BD31-4B8C-83A1-F6EECF244321}">
                <p14:modId xmlns:p14="http://schemas.microsoft.com/office/powerpoint/2010/main" val="3861639109"/>
              </p:ext>
            </p:extLst>
          </p:nvPr>
        </p:nvGraphicFramePr>
        <p:xfrm>
          <a:off x="5252839" y="1100361"/>
          <a:ext cx="3816905" cy="5400600"/>
        </p:xfrm>
        <a:graphic>
          <a:graphicData uri="http://schemas.openxmlformats.org/presentationml/2006/ole">
            <mc:AlternateContent xmlns:mc="http://schemas.openxmlformats.org/markup-compatibility/2006">
              <mc:Choice xmlns:v="urn:schemas-microsoft-com:vml" Requires="v">
                <p:oleObj spid="_x0000_s8259" name="Acrobat Document" r:id="rId5" imgW="4533695" imgH="6415848" progId="AcroExch.Document.7">
                  <p:embed/>
                </p:oleObj>
              </mc:Choice>
              <mc:Fallback>
                <p:oleObj name="Acrobat Document" r:id="rId5" imgW="4533695" imgH="6415848" progId="AcroExch.Document.7">
                  <p:embed/>
                  <p:pic>
                    <p:nvPicPr>
                      <p:cNvPr id="0" name=""/>
                      <p:cNvPicPr/>
                      <p:nvPr/>
                    </p:nvPicPr>
                    <p:blipFill>
                      <a:blip r:embed="rId6"/>
                      <a:stretch>
                        <a:fillRect/>
                      </a:stretch>
                    </p:blipFill>
                    <p:spPr>
                      <a:xfrm>
                        <a:off x="5252839" y="1100361"/>
                        <a:ext cx="3816905" cy="5400600"/>
                      </a:xfrm>
                      <a:prstGeom prst="rect">
                        <a:avLst/>
                      </a:prstGeom>
                      <a:ln>
                        <a:solidFill>
                          <a:schemeClr val="tx1">
                            <a:lumMod val="50000"/>
                          </a:schemeClr>
                        </a:solidFill>
                      </a:ln>
                    </p:spPr>
                  </p:pic>
                </p:oleObj>
              </mc:Fallback>
            </mc:AlternateContent>
          </a:graphicData>
        </a:graphic>
      </p:graphicFrame>
      <p:sp>
        <p:nvSpPr>
          <p:cNvPr id="6" name="Rectangle 3"/>
          <p:cNvSpPr>
            <a:spLocks noChangeArrowheads="1"/>
          </p:cNvSpPr>
          <p:nvPr/>
        </p:nvSpPr>
        <p:spPr bwMode="auto">
          <a:xfrm>
            <a:off x="3707904" y="166459"/>
            <a:ext cx="5616624" cy="63094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ctr" anchorCtr="0" compatLnSpc="1">
            <a:prstTxWarp prst="textNoShape">
              <a:avLst/>
            </a:prstTxWarp>
            <a:spAutoFit/>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n-US" sz="2600" b="1" i="0" u="none" strike="noStrike" cap="none" normalizeH="0" baseline="0" dirty="0">
                <a:ln>
                  <a:noFill/>
                </a:ln>
                <a:solidFill>
                  <a:srgbClr val="000000"/>
                </a:solidFill>
                <a:effectLst/>
                <a:latin typeface="Arial" pitchFamily="34" charset="0"/>
                <a:cs typeface="Arial" pitchFamily="34" charset="0"/>
              </a:rPr>
              <a:t>NZ</a:t>
            </a:r>
            <a:r>
              <a:rPr kumimoji="0" lang="en-US" sz="2600" b="1" i="0" u="none" strike="noStrike" cap="none" normalizeH="0" dirty="0">
                <a:ln>
                  <a:noFill/>
                </a:ln>
                <a:solidFill>
                  <a:srgbClr val="000000"/>
                </a:solidFill>
                <a:effectLst/>
                <a:latin typeface="Arial" pitchFamily="34" charset="0"/>
                <a:cs typeface="Arial" pitchFamily="34" charset="0"/>
              </a:rPr>
              <a:t> &amp; International Consultancy</a:t>
            </a:r>
            <a:r>
              <a:rPr kumimoji="0" lang="en-US" sz="2000" b="1" i="0" u="none" strike="noStrike" cap="none" normalizeH="0" baseline="0" dirty="0">
                <a:ln>
                  <a:noFill/>
                </a:ln>
                <a:solidFill>
                  <a:srgbClr val="000000"/>
                </a:solidFill>
                <a:effectLst/>
                <a:latin typeface="Arial" pitchFamily="34" charset="0"/>
                <a:cs typeface="Arial" pitchFamily="34" charset="0"/>
              </a:rPr>
              <a:t>    </a:t>
            </a:r>
            <a:r>
              <a:rPr kumimoji="0" lang="en-US" sz="2000" i="0" u="none" strike="noStrike" cap="none" normalizeH="0" baseline="0" dirty="0">
                <a:ln>
                  <a:noFill/>
                </a:ln>
                <a:solidFill>
                  <a:srgbClr val="000000"/>
                </a:solidFill>
                <a:effectLst/>
                <a:latin typeface="Arial" pitchFamily="34" charset="0"/>
                <a:cs typeface="Arial" pitchFamily="34" charset="0"/>
              </a:rPr>
              <a:t> </a:t>
            </a:r>
          </a:p>
          <a:p>
            <a:pPr marL="0" marR="0" lvl="0" indent="0" algn="r" defTabSz="914400" rtl="0" eaLnBrk="0" fontAlgn="ctr" latinLnBrk="0" hangingPunct="0">
              <a:lnSpc>
                <a:spcPct val="100000"/>
              </a:lnSpc>
              <a:spcBef>
                <a:spcPct val="0"/>
              </a:spcBef>
              <a:spcAft>
                <a:spcPct val="0"/>
              </a:spcAft>
              <a:buClrTx/>
              <a:buSzTx/>
              <a:buFontTx/>
              <a:buNone/>
              <a:tabLst/>
            </a:pPr>
            <a:endParaRPr lang="en-US" sz="1500" dirty="0">
              <a:solidFill>
                <a:srgbClr val="000000"/>
              </a:solidFill>
              <a:latin typeface="Arial" pitchFamily="34" charset="0"/>
              <a:cs typeface="Arial" pitchFamily="34" charset="0"/>
            </a:endParaRPr>
          </a:p>
        </p:txBody>
      </p:sp>
      <p:sp>
        <p:nvSpPr>
          <p:cNvPr id="7" name="TextBox 6"/>
          <p:cNvSpPr txBox="1"/>
          <p:nvPr/>
        </p:nvSpPr>
        <p:spPr>
          <a:xfrm>
            <a:off x="-2410" y="1391492"/>
            <a:ext cx="2736304" cy="2862322"/>
          </a:xfrm>
          <a:prstGeom prst="rect">
            <a:avLst/>
          </a:prstGeom>
          <a:noFill/>
        </p:spPr>
        <p:txBody>
          <a:bodyPr wrap="square" rtlCol="0">
            <a:spAutoFit/>
          </a:bodyPr>
          <a:lstStyle/>
          <a:p>
            <a:r>
              <a:rPr lang="en-NZ" dirty="0"/>
              <a:t>Engagements in :</a:t>
            </a:r>
          </a:p>
          <a:p>
            <a:pPr marL="542925" indent="-285750">
              <a:buFont typeface="Arial" pitchFamily="34" charset="0"/>
              <a:buChar char="•"/>
            </a:pPr>
            <a:r>
              <a:rPr lang="en-NZ" dirty="0"/>
              <a:t>Japan</a:t>
            </a:r>
          </a:p>
          <a:p>
            <a:pPr marL="542925" indent="-285750">
              <a:buFont typeface="Arial" pitchFamily="34" charset="0"/>
              <a:buChar char="•"/>
            </a:pPr>
            <a:r>
              <a:rPr lang="en-US" dirty="0"/>
              <a:t>T</a:t>
            </a:r>
            <a:r>
              <a:rPr lang="en-NZ" dirty="0" err="1"/>
              <a:t>aiwan</a:t>
            </a:r>
            <a:endParaRPr lang="en-NZ" dirty="0"/>
          </a:p>
          <a:p>
            <a:pPr marL="542925" indent="-285750">
              <a:buFont typeface="Arial" pitchFamily="34" charset="0"/>
              <a:buChar char="•"/>
            </a:pPr>
            <a:r>
              <a:rPr lang="en-US" dirty="0"/>
              <a:t>Philippines</a:t>
            </a:r>
          </a:p>
          <a:p>
            <a:pPr marL="542925" indent="-285750">
              <a:buFont typeface="Arial" pitchFamily="34" charset="0"/>
              <a:buChar char="•"/>
            </a:pPr>
            <a:r>
              <a:rPr lang="en-US" dirty="0"/>
              <a:t>Indonesia</a:t>
            </a:r>
          </a:p>
          <a:p>
            <a:pPr marL="542925" indent="-285750">
              <a:buFont typeface="Arial" pitchFamily="34" charset="0"/>
              <a:buChar char="•"/>
            </a:pPr>
            <a:r>
              <a:rPr lang="en-US" dirty="0"/>
              <a:t>Australia</a:t>
            </a:r>
            <a:endParaRPr lang="en-NZ" dirty="0"/>
          </a:p>
          <a:p>
            <a:pPr marL="542925" indent="-285750">
              <a:buFont typeface="Arial" pitchFamily="34" charset="0"/>
              <a:buChar char="•"/>
            </a:pPr>
            <a:r>
              <a:rPr lang="en-US" dirty="0"/>
              <a:t>PNG</a:t>
            </a:r>
            <a:endParaRPr lang="en-NZ" dirty="0"/>
          </a:p>
          <a:p>
            <a:pPr marL="542925" indent="-285750">
              <a:buFont typeface="Arial" pitchFamily="34" charset="0"/>
              <a:buChar char="•"/>
            </a:pPr>
            <a:r>
              <a:rPr lang="en-US" dirty="0"/>
              <a:t>C</a:t>
            </a:r>
            <a:r>
              <a:rPr lang="en-NZ" dirty="0" err="1"/>
              <a:t>hile</a:t>
            </a:r>
            <a:endParaRPr lang="en-NZ" dirty="0"/>
          </a:p>
          <a:p>
            <a:pPr marL="542925" indent="-285750">
              <a:buFont typeface="Arial" pitchFamily="34" charset="0"/>
              <a:buChar char="•"/>
            </a:pPr>
            <a:r>
              <a:rPr lang="en-US" dirty="0"/>
              <a:t>T</a:t>
            </a:r>
            <a:r>
              <a:rPr lang="en-NZ" dirty="0" err="1"/>
              <a:t>urkey</a:t>
            </a:r>
            <a:endParaRPr lang="en-NZ" dirty="0"/>
          </a:p>
          <a:p>
            <a:pPr marL="542925" indent="-285750">
              <a:buFont typeface="Arial" pitchFamily="34" charset="0"/>
              <a:buChar char="•"/>
            </a:pPr>
            <a:r>
              <a:rPr lang="en-NZ" dirty="0"/>
              <a:t>and elsewhere …</a:t>
            </a:r>
          </a:p>
        </p:txBody>
      </p:sp>
    </p:spTree>
    <p:extLst>
      <p:ext uri="{BB962C8B-B14F-4D97-AF65-F5344CB8AC3E}">
        <p14:creationId xmlns:p14="http://schemas.microsoft.com/office/powerpoint/2010/main" val="276370427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3"/>
          <p:cNvSpPr>
            <a:spLocks noChangeArrowheads="1"/>
          </p:cNvSpPr>
          <p:nvPr/>
        </p:nvSpPr>
        <p:spPr bwMode="auto">
          <a:xfrm>
            <a:off x="251520" y="1203498"/>
            <a:ext cx="4176464" cy="400109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3000" b="1" i="0" u="none" strike="noStrike" cap="none" normalizeH="0" baseline="0" dirty="0">
                <a:ln>
                  <a:noFill/>
                </a:ln>
                <a:solidFill>
                  <a:srgbClr val="000000"/>
                </a:solidFill>
                <a:effectLst/>
                <a:latin typeface="Arial" pitchFamily="34" charset="0"/>
                <a:cs typeface="Arial" pitchFamily="34" charset="0"/>
              </a:rPr>
              <a:t>NZGAL</a:t>
            </a:r>
            <a:r>
              <a:rPr kumimoji="0" lang="en-US" sz="2000" b="1" i="0" u="none" strike="noStrike" cap="none" normalizeH="0" baseline="0" dirty="0">
                <a:ln>
                  <a:noFill/>
                </a:ln>
                <a:solidFill>
                  <a:srgbClr val="000000"/>
                </a:solidFill>
                <a:effectLst/>
                <a:latin typeface="Arial" pitchFamily="34" charset="0"/>
                <a:cs typeface="Arial" pitchFamily="34" charset="0"/>
              </a:rPr>
              <a:t>    </a:t>
            </a:r>
            <a:r>
              <a:rPr kumimoji="0" lang="en-US" sz="2000" i="0" u="none" strike="noStrike" cap="none" normalizeH="0" baseline="0" dirty="0">
                <a:ln>
                  <a:noFill/>
                </a:ln>
                <a:solidFill>
                  <a:srgbClr val="000000"/>
                </a:solidFill>
                <a:effectLst/>
                <a:latin typeface="Arial" pitchFamily="34" charset="0"/>
                <a:cs typeface="Arial" pitchFamily="34" charset="0"/>
              </a:rPr>
              <a:t> </a:t>
            </a:r>
          </a:p>
          <a:p>
            <a:pPr marL="0" marR="0" lvl="0" indent="0" algn="l" defTabSz="914400" rtl="0" eaLnBrk="0" fontAlgn="ctr" latinLnBrk="0" hangingPunct="0">
              <a:lnSpc>
                <a:spcPct val="100000"/>
              </a:lnSpc>
              <a:spcBef>
                <a:spcPct val="0"/>
              </a:spcBef>
              <a:spcAft>
                <a:spcPct val="0"/>
              </a:spcAft>
              <a:buClrTx/>
              <a:buSzTx/>
              <a:buFontTx/>
              <a:buNone/>
              <a:tabLst/>
            </a:pPr>
            <a:r>
              <a:rPr lang="en-US" sz="1500" dirty="0">
                <a:solidFill>
                  <a:srgbClr val="000000"/>
                </a:solidFill>
                <a:latin typeface="Arial" pitchFamily="34" charset="0"/>
                <a:cs typeface="Arial" pitchFamily="34" charset="0"/>
              </a:rPr>
              <a:t>New Zealand Geothermal Analytical Laboratory</a:t>
            </a:r>
          </a:p>
          <a:p>
            <a:pPr marL="0" marR="0" lvl="0" indent="0" algn="l" defTabSz="914400" rtl="0" eaLnBrk="0" fontAlgn="ctr" latinLnBrk="0" hangingPunct="0">
              <a:lnSpc>
                <a:spcPct val="100000"/>
              </a:lnSpc>
              <a:spcBef>
                <a:spcPct val="0"/>
              </a:spcBef>
              <a:spcAft>
                <a:spcPct val="0"/>
              </a:spcAft>
              <a:buClrTx/>
              <a:buSzTx/>
              <a:buFontTx/>
              <a:buNone/>
              <a:tabLst/>
            </a:pPr>
            <a:r>
              <a:rPr kumimoji="0" lang="en-US" sz="2000" i="0" u="none" strike="noStrike" cap="none" normalizeH="0" baseline="0" dirty="0">
                <a:ln>
                  <a:noFill/>
                </a:ln>
                <a:solidFill>
                  <a:srgbClr val="000000"/>
                </a:solidFill>
                <a:effectLst/>
                <a:latin typeface="Arial" pitchFamily="34" charset="0"/>
                <a:cs typeface="Arial" pitchFamily="34" charset="0"/>
              </a:rPr>
              <a:t>     </a:t>
            </a:r>
          </a:p>
          <a:p>
            <a:pPr marR="0" lvl="0" algn="l" defTabSz="914400" rtl="0" eaLnBrk="0" fontAlgn="ctr" latinLnBrk="0" hangingPunct="0">
              <a:lnSpc>
                <a:spcPts val="2400"/>
              </a:lnSpc>
              <a:spcBef>
                <a:spcPct val="0"/>
              </a:spcBef>
              <a:spcAft>
                <a:spcPct val="0"/>
              </a:spcAft>
              <a:buClrTx/>
              <a:buSzTx/>
              <a:tabLst/>
            </a:pPr>
            <a:r>
              <a:rPr kumimoji="0" lang="en-US" sz="1950" i="0" u="none" strike="noStrike" cap="none" normalizeH="0" baseline="0" dirty="0">
                <a:ln>
                  <a:noFill/>
                </a:ln>
                <a:solidFill>
                  <a:srgbClr val="000000"/>
                </a:solidFill>
                <a:effectLst/>
                <a:latin typeface="Arial" pitchFamily="34" charset="0"/>
                <a:cs typeface="Arial" pitchFamily="34" charset="0"/>
              </a:rPr>
              <a:t>NZGAL is a world leader in geothermal &amp; groundwater analysis. </a:t>
            </a:r>
            <a:br>
              <a:rPr kumimoji="0" lang="en-US" sz="1950" i="0" u="none" strike="noStrike" cap="none" normalizeH="0" baseline="0" dirty="0">
                <a:ln>
                  <a:noFill/>
                </a:ln>
                <a:solidFill>
                  <a:srgbClr val="000000"/>
                </a:solidFill>
                <a:effectLst/>
                <a:latin typeface="Arial" pitchFamily="34" charset="0"/>
                <a:cs typeface="Arial" pitchFamily="34" charset="0"/>
              </a:rPr>
            </a:br>
            <a:endParaRPr kumimoji="0" lang="en-US" sz="1950" i="0" u="none" strike="noStrike" cap="none" normalizeH="0" baseline="0" dirty="0">
              <a:ln>
                <a:noFill/>
              </a:ln>
              <a:solidFill>
                <a:srgbClr val="000000"/>
              </a:solidFill>
              <a:effectLst/>
              <a:latin typeface="Arial" pitchFamily="34" charset="0"/>
              <a:cs typeface="Arial" pitchFamily="34" charset="0"/>
            </a:endParaRPr>
          </a:p>
          <a:p>
            <a:pPr marL="342900" marR="0" lvl="0" indent="-342900" algn="l" defTabSz="914400" rtl="0" eaLnBrk="0" fontAlgn="ctr" latinLnBrk="0" hangingPunct="0">
              <a:lnSpc>
                <a:spcPts val="2400"/>
              </a:lnSpc>
              <a:spcBef>
                <a:spcPts val="600"/>
              </a:spcBef>
              <a:spcAft>
                <a:spcPct val="0"/>
              </a:spcAft>
              <a:buClrTx/>
              <a:buSzTx/>
              <a:buFont typeface="Arial" pitchFamily="34" charset="0"/>
              <a:buChar char="•"/>
              <a:tabLst/>
            </a:pPr>
            <a:r>
              <a:rPr kumimoji="0" lang="en-US" i="0" u="none" strike="noStrike" cap="none" normalizeH="0" baseline="0" dirty="0">
                <a:ln>
                  <a:noFill/>
                </a:ln>
                <a:solidFill>
                  <a:srgbClr val="000000"/>
                </a:solidFill>
                <a:effectLst/>
                <a:latin typeface="Arial" pitchFamily="34" charset="0"/>
                <a:cs typeface="Arial" pitchFamily="34" charset="0"/>
              </a:rPr>
              <a:t>NZS/ISO 17025:2005 accreditation</a:t>
            </a:r>
          </a:p>
          <a:p>
            <a:pPr marL="342900" marR="0" lvl="0" indent="-342900" algn="l" defTabSz="914400" rtl="0" eaLnBrk="0" fontAlgn="ctr" latinLnBrk="0" hangingPunct="0">
              <a:lnSpc>
                <a:spcPts val="2400"/>
              </a:lnSpc>
              <a:spcBef>
                <a:spcPts val="600"/>
              </a:spcBef>
              <a:spcAft>
                <a:spcPct val="0"/>
              </a:spcAft>
              <a:buClrTx/>
              <a:buSzTx/>
              <a:buFont typeface="Arial" pitchFamily="34" charset="0"/>
              <a:buChar char="•"/>
              <a:tabLst/>
            </a:pPr>
            <a:r>
              <a:rPr kumimoji="0" lang="en-US" i="0" u="none" strike="noStrike" cap="none" normalizeH="0" baseline="0" dirty="0">
                <a:ln>
                  <a:noFill/>
                </a:ln>
                <a:solidFill>
                  <a:srgbClr val="000000"/>
                </a:solidFill>
                <a:effectLst/>
                <a:latin typeface="Arial" pitchFamily="34" charset="0"/>
                <a:cs typeface="Arial" pitchFamily="34" charset="0"/>
              </a:rPr>
              <a:t>NZ's most comprehensive and extensive set of geothermal and groundwater databases.</a:t>
            </a:r>
          </a:p>
          <a:p>
            <a:pPr marL="342900" marR="0" lvl="0" indent="-342900" algn="l" defTabSz="914400" rtl="0" eaLnBrk="0" fontAlgn="ctr" latinLnBrk="0" hangingPunct="0">
              <a:lnSpc>
                <a:spcPts val="2400"/>
              </a:lnSpc>
              <a:spcBef>
                <a:spcPts val="600"/>
              </a:spcBef>
              <a:spcAft>
                <a:spcPct val="0"/>
              </a:spcAft>
              <a:buClrTx/>
              <a:buSzTx/>
              <a:buFont typeface="Arial" pitchFamily="34" charset="0"/>
              <a:buChar char="•"/>
              <a:tabLst/>
            </a:pPr>
            <a:r>
              <a:rPr lang="en-US" dirty="0">
                <a:solidFill>
                  <a:srgbClr val="000000"/>
                </a:solidFill>
                <a:latin typeface="Arial" pitchFamily="34" charset="0"/>
                <a:cs typeface="Arial" pitchFamily="34" charset="0"/>
              </a:rPr>
              <a:t>Experimental Geochemistry expanding</a:t>
            </a:r>
            <a:endParaRPr kumimoji="0" lang="en-US" i="0" u="none" strike="noStrike" cap="none" normalizeH="0" baseline="0" dirty="0">
              <a:ln>
                <a:noFill/>
              </a:ln>
              <a:solidFill>
                <a:srgbClr val="000000"/>
              </a:solidFill>
              <a:effectLst/>
              <a:latin typeface="Arial" pitchFamily="34" charset="0"/>
              <a:cs typeface="Arial" pitchFamily="34" charset="0"/>
            </a:endParaRPr>
          </a:p>
        </p:txBody>
      </p:sp>
      <p:graphicFrame>
        <p:nvGraphicFramePr>
          <p:cNvPr id="3" name="Object 2"/>
          <p:cNvGraphicFramePr>
            <a:graphicFrameLocks noChangeAspect="1"/>
          </p:cNvGraphicFramePr>
          <p:nvPr>
            <p:extLst>
              <p:ext uri="{D42A27DB-BD31-4B8C-83A1-F6EECF244321}">
                <p14:modId xmlns:p14="http://schemas.microsoft.com/office/powerpoint/2010/main" val="309571546"/>
              </p:ext>
            </p:extLst>
          </p:nvPr>
        </p:nvGraphicFramePr>
        <p:xfrm>
          <a:off x="4499992" y="116632"/>
          <a:ext cx="4533900" cy="6415088"/>
        </p:xfrm>
        <a:graphic>
          <a:graphicData uri="http://schemas.openxmlformats.org/presentationml/2006/ole">
            <mc:AlternateContent xmlns:mc="http://schemas.openxmlformats.org/markup-compatibility/2006">
              <mc:Choice xmlns:v="urn:schemas-microsoft-com:vml" Requires="v">
                <p:oleObj spid="_x0000_s12308" name="Acrobat Document" r:id="rId3" imgW="4533695" imgH="6415848" progId="AcroExch.Document.7">
                  <p:embed/>
                </p:oleObj>
              </mc:Choice>
              <mc:Fallback>
                <p:oleObj name="Acrobat Document" r:id="rId3" imgW="4533695" imgH="6415848" progId="AcroExch.Document.7">
                  <p:embed/>
                  <p:pic>
                    <p:nvPicPr>
                      <p:cNvPr id="0" name=""/>
                      <p:cNvPicPr/>
                      <p:nvPr/>
                    </p:nvPicPr>
                    <p:blipFill>
                      <a:blip r:embed="rId4"/>
                      <a:stretch>
                        <a:fillRect/>
                      </a:stretch>
                    </p:blipFill>
                    <p:spPr>
                      <a:xfrm>
                        <a:off x="4499992" y="116632"/>
                        <a:ext cx="4533900" cy="6415088"/>
                      </a:xfrm>
                      <a:prstGeom prst="rect">
                        <a:avLst/>
                      </a:prstGeom>
                      <a:ln>
                        <a:solidFill>
                          <a:schemeClr val="tx1">
                            <a:lumMod val="50000"/>
                          </a:schemeClr>
                        </a:solidFill>
                      </a:ln>
                    </p:spPr>
                  </p:pic>
                </p:oleObj>
              </mc:Fallback>
            </mc:AlternateContent>
          </a:graphicData>
        </a:graphic>
      </p:graphicFrame>
    </p:spTree>
    <p:extLst>
      <p:ext uri="{BB962C8B-B14F-4D97-AF65-F5344CB8AC3E}">
        <p14:creationId xmlns:p14="http://schemas.microsoft.com/office/powerpoint/2010/main" val="178279960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Object 1"/>
          <p:cNvGraphicFramePr>
            <a:graphicFrameLocks noChangeAspect="1"/>
          </p:cNvGraphicFramePr>
          <p:nvPr>
            <p:extLst>
              <p:ext uri="{D42A27DB-BD31-4B8C-83A1-F6EECF244321}">
                <p14:modId xmlns:p14="http://schemas.microsoft.com/office/powerpoint/2010/main" val="1701465416"/>
              </p:ext>
            </p:extLst>
          </p:nvPr>
        </p:nvGraphicFramePr>
        <p:xfrm>
          <a:off x="4860032" y="116632"/>
          <a:ext cx="4134914" cy="5850557"/>
        </p:xfrm>
        <a:graphic>
          <a:graphicData uri="http://schemas.openxmlformats.org/presentationml/2006/ole">
            <mc:AlternateContent xmlns:mc="http://schemas.openxmlformats.org/markup-compatibility/2006">
              <mc:Choice xmlns:v="urn:schemas-microsoft-com:vml" Requires="v">
                <p:oleObj spid="_x0000_s7232" name="Acrobat Document" r:id="rId3" imgW="4533695" imgH="6415848" progId="AcroExch.Document.7">
                  <p:embed/>
                </p:oleObj>
              </mc:Choice>
              <mc:Fallback>
                <p:oleObj name="Acrobat Document" r:id="rId3" imgW="4533695" imgH="6415848" progId="AcroExch.Document.7">
                  <p:embed/>
                  <p:pic>
                    <p:nvPicPr>
                      <p:cNvPr id="0" name=""/>
                      <p:cNvPicPr/>
                      <p:nvPr/>
                    </p:nvPicPr>
                    <p:blipFill>
                      <a:blip r:embed="rId4"/>
                      <a:stretch>
                        <a:fillRect/>
                      </a:stretch>
                    </p:blipFill>
                    <p:spPr>
                      <a:xfrm>
                        <a:off x="4860032" y="116632"/>
                        <a:ext cx="4134914" cy="5850557"/>
                      </a:xfrm>
                      <a:prstGeom prst="rect">
                        <a:avLst/>
                      </a:prstGeom>
                      <a:ln>
                        <a:solidFill>
                          <a:schemeClr val="tx1">
                            <a:lumMod val="50000"/>
                          </a:schemeClr>
                        </a:solidFill>
                      </a:ln>
                    </p:spPr>
                  </p:pic>
                </p:oleObj>
              </mc:Fallback>
            </mc:AlternateContent>
          </a:graphicData>
        </a:graphic>
      </p:graphicFrame>
      <p:graphicFrame>
        <p:nvGraphicFramePr>
          <p:cNvPr id="3" name="Object 2"/>
          <p:cNvGraphicFramePr>
            <a:graphicFrameLocks noChangeAspect="1"/>
          </p:cNvGraphicFramePr>
          <p:nvPr>
            <p:extLst>
              <p:ext uri="{D42A27DB-BD31-4B8C-83A1-F6EECF244321}">
                <p14:modId xmlns:p14="http://schemas.microsoft.com/office/powerpoint/2010/main" val="3992746553"/>
              </p:ext>
            </p:extLst>
          </p:nvPr>
        </p:nvGraphicFramePr>
        <p:xfrm>
          <a:off x="597126" y="783684"/>
          <a:ext cx="4134914" cy="5850557"/>
        </p:xfrm>
        <a:graphic>
          <a:graphicData uri="http://schemas.openxmlformats.org/presentationml/2006/ole">
            <mc:AlternateContent xmlns:mc="http://schemas.openxmlformats.org/markup-compatibility/2006">
              <mc:Choice xmlns:v="urn:schemas-microsoft-com:vml" Requires="v">
                <p:oleObj spid="_x0000_s7233" name="Acrobat Document" r:id="rId5" imgW="4533695" imgH="6415848" progId="AcroExch.Document.7">
                  <p:embed/>
                </p:oleObj>
              </mc:Choice>
              <mc:Fallback>
                <p:oleObj name="Acrobat Document" r:id="rId5" imgW="4533695" imgH="6415848" progId="AcroExch.Document.7">
                  <p:embed/>
                  <p:pic>
                    <p:nvPicPr>
                      <p:cNvPr id="0" name=""/>
                      <p:cNvPicPr/>
                      <p:nvPr/>
                    </p:nvPicPr>
                    <p:blipFill>
                      <a:blip r:embed="rId6"/>
                      <a:stretch>
                        <a:fillRect/>
                      </a:stretch>
                    </p:blipFill>
                    <p:spPr>
                      <a:xfrm>
                        <a:off x="597126" y="783684"/>
                        <a:ext cx="4134914" cy="5850557"/>
                      </a:xfrm>
                      <a:prstGeom prst="rect">
                        <a:avLst/>
                      </a:prstGeom>
                      <a:ln>
                        <a:solidFill>
                          <a:schemeClr val="tx1">
                            <a:lumMod val="50000"/>
                          </a:schemeClr>
                        </a:solidFill>
                      </a:ln>
                    </p:spPr>
                  </p:pic>
                </p:oleObj>
              </mc:Fallback>
            </mc:AlternateContent>
          </a:graphicData>
        </a:graphic>
      </p:graphicFrame>
      <p:sp>
        <p:nvSpPr>
          <p:cNvPr id="5" name="Rectangle 4"/>
          <p:cNvSpPr/>
          <p:nvPr/>
        </p:nvSpPr>
        <p:spPr>
          <a:xfrm>
            <a:off x="35496" y="6453336"/>
            <a:ext cx="3096344" cy="14401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Z" dirty="0"/>
          </a:p>
        </p:txBody>
      </p:sp>
      <p:sp>
        <p:nvSpPr>
          <p:cNvPr id="7" name="Rectangle 6"/>
          <p:cNvSpPr/>
          <p:nvPr/>
        </p:nvSpPr>
        <p:spPr>
          <a:xfrm>
            <a:off x="67544" y="505247"/>
            <a:ext cx="3096344" cy="14401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Z" dirty="0"/>
          </a:p>
        </p:txBody>
      </p:sp>
      <p:sp>
        <p:nvSpPr>
          <p:cNvPr id="8" name="Rectangle 3"/>
          <p:cNvSpPr>
            <a:spLocks noChangeArrowheads="1"/>
          </p:cNvSpPr>
          <p:nvPr/>
        </p:nvSpPr>
        <p:spPr bwMode="auto">
          <a:xfrm>
            <a:off x="323528" y="175984"/>
            <a:ext cx="5616624" cy="63094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ctr" anchorCtr="0" compatLnSpc="1">
            <a:prstTxWarp prst="textNoShape">
              <a:avLst/>
            </a:prstTxWarp>
            <a:spAutoFit/>
          </a:bodyPr>
          <a:lstStyle/>
          <a:p>
            <a:pPr marL="0" marR="0" lvl="0" indent="0" defTabSz="914400" rtl="0" eaLnBrk="1" fontAlgn="base" latinLnBrk="0" hangingPunct="1">
              <a:lnSpc>
                <a:spcPct val="100000"/>
              </a:lnSpc>
              <a:spcBef>
                <a:spcPct val="0"/>
              </a:spcBef>
              <a:spcAft>
                <a:spcPct val="0"/>
              </a:spcAft>
              <a:buClrTx/>
              <a:buSzTx/>
              <a:buFontTx/>
              <a:buNone/>
              <a:tabLst/>
            </a:pPr>
            <a:r>
              <a:rPr kumimoji="0" lang="en-US" sz="2600" b="1" i="0" u="none" strike="noStrike" cap="none" normalizeH="0" baseline="0" dirty="0">
                <a:ln>
                  <a:noFill/>
                </a:ln>
                <a:solidFill>
                  <a:srgbClr val="000000"/>
                </a:solidFill>
                <a:effectLst/>
                <a:latin typeface="Arial" pitchFamily="34" charset="0"/>
                <a:cs typeface="Arial" pitchFamily="34" charset="0"/>
              </a:rPr>
              <a:t>Training</a:t>
            </a:r>
            <a:r>
              <a:rPr kumimoji="0" lang="en-US" sz="2000" b="1" i="0" u="none" strike="noStrike" cap="none" normalizeH="0" baseline="0" dirty="0">
                <a:ln>
                  <a:noFill/>
                </a:ln>
                <a:solidFill>
                  <a:srgbClr val="000000"/>
                </a:solidFill>
                <a:effectLst/>
                <a:latin typeface="Arial" pitchFamily="34" charset="0"/>
                <a:cs typeface="Arial" pitchFamily="34" charset="0"/>
              </a:rPr>
              <a:t>    </a:t>
            </a:r>
            <a:r>
              <a:rPr kumimoji="0" lang="en-US" sz="2000" i="0" u="none" strike="noStrike" cap="none" normalizeH="0" baseline="0" dirty="0">
                <a:ln>
                  <a:noFill/>
                </a:ln>
                <a:solidFill>
                  <a:srgbClr val="000000"/>
                </a:solidFill>
                <a:effectLst/>
                <a:latin typeface="Arial" pitchFamily="34" charset="0"/>
                <a:cs typeface="Arial" pitchFamily="34" charset="0"/>
              </a:rPr>
              <a:t> </a:t>
            </a:r>
          </a:p>
          <a:p>
            <a:pPr marL="0" marR="0" lvl="0" indent="0" algn="r" defTabSz="914400" rtl="0" eaLnBrk="0" fontAlgn="ctr" latinLnBrk="0" hangingPunct="0">
              <a:lnSpc>
                <a:spcPct val="100000"/>
              </a:lnSpc>
              <a:spcBef>
                <a:spcPct val="0"/>
              </a:spcBef>
              <a:spcAft>
                <a:spcPct val="0"/>
              </a:spcAft>
              <a:buClrTx/>
              <a:buSzTx/>
              <a:buFontTx/>
              <a:buNone/>
              <a:tabLst/>
            </a:pPr>
            <a:endParaRPr lang="en-US" sz="1500" dirty="0">
              <a:solidFill>
                <a:srgbClr val="000000"/>
              </a:solidFill>
              <a:latin typeface="Arial" pitchFamily="34" charset="0"/>
              <a:cs typeface="Arial" pitchFamily="34" charset="0"/>
            </a:endParaRPr>
          </a:p>
        </p:txBody>
      </p:sp>
    </p:spTree>
    <p:extLst>
      <p:ext uri="{BB962C8B-B14F-4D97-AF65-F5344CB8AC3E}">
        <p14:creationId xmlns:p14="http://schemas.microsoft.com/office/powerpoint/2010/main" val="309039308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Rectangle 12"/>
          <p:cNvSpPr/>
          <p:nvPr/>
        </p:nvSpPr>
        <p:spPr>
          <a:xfrm>
            <a:off x="0" y="0"/>
            <a:ext cx="696913" cy="706438"/>
          </a:xfrm>
          <a:prstGeom prst="rect">
            <a:avLst/>
          </a:prstGeom>
          <a:solidFill>
            <a:srgbClr val="B0003B"/>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NZ" dirty="0"/>
          </a:p>
        </p:txBody>
      </p:sp>
      <p:sp>
        <p:nvSpPr>
          <p:cNvPr id="14" name="Slide Number Placeholder 4"/>
          <p:cNvSpPr txBox="1">
            <a:spLocks/>
          </p:cNvSpPr>
          <p:nvPr/>
        </p:nvSpPr>
        <p:spPr bwMode="auto">
          <a:xfrm>
            <a:off x="8734425" y="30163"/>
            <a:ext cx="358775"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r" eaLnBrk="1" hangingPunct="1"/>
            <a:r>
              <a:rPr lang="en-NZ" sz="1200" dirty="0">
                <a:solidFill>
                  <a:schemeClr val="bg1"/>
                </a:solidFill>
              </a:rPr>
              <a:t>3</a:t>
            </a:r>
          </a:p>
        </p:txBody>
      </p:sp>
      <p:sp>
        <p:nvSpPr>
          <p:cNvPr id="15" name="Rectangle 14"/>
          <p:cNvSpPr/>
          <p:nvPr/>
        </p:nvSpPr>
        <p:spPr>
          <a:xfrm>
            <a:off x="696913" y="0"/>
            <a:ext cx="8447087" cy="1206500"/>
          </a:xfrm>
          <a:prstGeom prst="rect">
            <a:avLst/>
          </a:prstGeom>
          <a:solidFill>
            <a:schemeClr val="tx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NZ" dirty="0"/>
          </a:p>
        </p:txBody>
      </p:sp>
      <p:sp>
        <p:nvSpPr>
          <p:cNvPr id="16" name="Title 1"/>
          <p:cNvSpPr txBox="1">
            <a:spLocks/>
          </p:cNvSpPr>
          <p:nvPr/>
        </p:nvSpPr>
        <p:spPr bwMode="auto">
          <a:xfrm>
            <a:off x="971550" y="260350"/>
            <a:ext cx="7715250" cy="936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r>
              <a:rPr lang="en-NZ" sz="3200" b="1" dirty="0">
                <a:solidFill>
                  <a:schemeClr val="bg1"/>
                </a:solidFill>
              </a:rPr>
              <a:t>GNS Geothermal Research</a:t>
            </a:r>
          </a:p>
        </p:txBody>
      </p:sp>
      <p:sp>
        <p:nvSpPr>
          <p:cNvPr id="17" name="Title 1">
            <a:extLst>
              <a:ext uri="{FF2B5EF4-FFF2-40B4-BE49-F238E27FC236}">
                <a16:creationId xmlns:a16="http://schemas.microsoft.com/office/drawing/2014/main" id="{E6C78AD9-9358-4EA8-AED8-E67437607B5D}"/>
              </a:ext>
            </a:extLst>
          </p:cNvPr>
          <p:cNvSpPr txBox="1">
            <a:spLocks/>
          </p:cNvSpPr>
          <p:nvPr/>
        </p:nvSpPr>
        <p:spPr bwMode="auto">
          <a:xfrm>
            <a:off x="295421" y="1321601"/>
            <a:ext cx="8539089" cy="73924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noAutofit/>
          </a:bodyPr>
          <a:lstStyle>
            <a:lvl1pPr algn="l" rtl="0" eaLnBrk="1" fontAlgn="base" hangingPunct="1">
              <a:spcBef>
                <a:spcPct val="0"/>
              </a:spcBef>
              <a:spcAft>
                <a:spcPct val="0"/>
              </a:spcAft>
              <a:defRPr lang="en-NZ" sz="2800" b="1">
                <a:ln>
                  <a:noFill/>
                </a:ln>
                <a:solidFill>
                  <a:srgbClr val="000000"/>
                </a:solidFill>
                <a:effectLst/>
                <a:latin typeface="+mj-lt"/>
                <a:ea typeface="+mj-ea"/>
                <a:cs typeface="+mj-cs"/>
              </a:defRPr>
            </a:lvl1pPr>
            <a:lvl2pPr algn="l" rtl="0" eaLnBrk="1" fontAlgn="base" hangingPunct="1">
              <a:spcBef>
                <a:spcPct val="0"/>
              </a:spcBef>
              <a:spcAft>
                <a:spcPct val="0"/>
              </a:spcAft>
              <a:defRPr sz="2800" b="1">
                <a:solidFill>
                  <a:srgbClr val="FC9200"/>
                </a:solidFill>
                <a:latin typeface="Arial" charset="0"/>
              </a:defRPr>
            </a:lvl2pPr>
            <a:lvl3pPr algn="l" rtl="0" eaLnBrk="1" fontAlgn="base" hangingPunct="1">
              <a:spcBef>
                <a:spcPct val="0"/>
              </a:spcBef>
              <a:spcAft>
                <a:spcPct val="0"/>
              </a:spcAft>
              <a:defRPr sz="2800" b="1">
                <a:solidFill>
                  <a:srgbClr val="FC9200"/>
                </a:solidFill>
                <a:latin typeface="Arial" charset="0"/>
              </a:defRPr>
            </a:lvl3pPr>
            <a:lvl4pPr algn="l" rtl="0" eaLnBrk="1" fontAlgn="base" hangingPunct="1">
              <a:spcBef>
                <a:spcPct val="0"/>
              </a:spcBef>
              <a:spcAft>
                <a:spcPct val="0"/>
              </a:spcAft>
              <a:defRPr sz="2800" b="1">
                <a:solidFill>
                  <a:srgbClr val="FC9200"/>
                </a:solidFill>
                <a:latin typeface="Arial" charset="0"/>
              </a:defRPr>
            </a:lvl4pPr>
            <a:lvl5pPr algn="l" rtl="0" eaLnBrk="1" fontAlgn="base" hangingPunct="1">
              <a:spcBef>
                <a:spcPct val="0"/>
              </a:spcBef>
              <a:spcAft>
                <a:spcPct val="0"/>
              </a:spcAft>
              <a:defRPr sz="2800" b="1">
                <a:solidFill>
                  <a:srgbClr val="FC9200"/>
                </a:solidFill>
                <a:latin typeface="Arial" charset="0"/>
              </a:defRPr>
            </a:lvl5pPr>
            <a:lvl6pPr marL="457200" algn="l" rtl="0" eaLnBrk="1" fontAlgn="base" hangingPunct="1">
              <a:spcBef>
                <a:spcPct val="0"/>
              </a:spcBef>
              <a:spcAft>
                <a:spcPct val="0"/>
              </a:spcAft>
              <a:defRPr sz="2800" b="1">
                <a:solidFill>
                  <a:srgbClr val="FC9200"/>
                </a:solidFill>
                <a:latin typeface="Arial" charset="0"/>
              </a:defRPr>
            </a:lvl6pPr>
            <a:lvl7pPr marL="914400" algn="l" rtl="0" eaLnBrk="1" fontAlgn="base" hangingPunct="1">
              <a:spcBef>
                <a:spcPct val="0"/>
              </a:spcBef>
              <a:spcAft>
                <a:spcPct val="0"/>
              </a:spcAft>
              <a:defRPr sz="2800" b="1">
                <a:solidFill>
                  <a:srgbClr val="FC9200"/>
                </a:solidFill>
                <a:latin typeface="Arial" charset="0"/>
              </a:defRPr>
            </a:lvl7pPr>
            <a:lvl8pPr marL="1371600" algn="l" rtl="0" eaLnBrk="1" fontAlgn="base" hangingPunct="1">
              <a:spcBef>
                <a:spcPct val="0"/>
              </a:spcBef>
              <a:spcAft>
                <a:spcPct val="0"/>
              </a:spcAft>
              <a:defRPr sz="2800" b="1">
                <a:solidFill>
                  <a:srgbClr val="FC9200"/>
                </a:solidFill>
                <a:latin typeface="Arial" charset="0"/>
              </a:defRPr>
            </a:lvl8pPr>
            <a:lvl9pPr marL="1828800" algn="l" rtl="0" eaLnBrk="1" fontAlgn="base" hangingPunct="1">
              <a:spcBef>
                <a:spcPct val="0"/>
              </a:spcBef>
              <a:spcAft>
                <a:spcPct val="0"/>
              </a:spcAft>
              <a:defRPr sz="2800" b="1">
                <a:solidFill>
                  <a:srgbClr val="FC9200"/>
                </a:solidFill>
                <a:latin typeface="Arial" charset="0"/>
              </a:defRPr>
            </a:lvl9pPr>
          </a:lstStyle>
          <a:p>
            <a:pPr algn="ctr"/>
            <a:r>
              <a:rPr lang="en-US" sz="3200" kern="0" dirty="0">
                <a:solidFill>
                  <a:srgbClr val="C00000"/>
                </a:solidFill>
                <a:latin typeface="Arial" panose="020B0604020202020204" pitchFamily="34" charset="0"/>
                <a:cs typeface="Arial" panose="020B0604020202020204" pitchFamily="34" charset="0"/>
              </a:rPr>
              <a:t>New Zealand’s Geothermal Future (NGF)</a:t>
            </a:r>
          </a:p>
        </p:txBody>
      </p:sp>
      <p:sp>
        <p:nvSpPr>
          <p:cNvPr id="19" name="TextBox 18">
            <a:extLst>
              <a:ext uri="{FF2B5EF4-FFF2-40B4-BE49-F238E27FC236}">
                <a16:creationId xmlns:a16="http://schemas.microsoft.com/office/drawing/2014/main" id="{85DFE579-8F19-4F4F-9666-1C4F068EA167}"/>
              </a:ext>
            </a:extLst>
          </p:cNvPr>
          <p:cNvSpPr txBox="1"/>
          <p:nvPr/>
        </p:nvSpPr>
        <p:spPr>
          <a:xfrm>
            <a:off x="886263" y="2420888"/>
            <a:ext cx="7357403" cy="3631763"/>
          </a:xfrm>
          <a:prstGeom prst="rect">
            <a:avLst/>
          </a:prstGeom>
          <a:noFill/>
        </p:spPr>
        <p:txBody>
          <a:bodyPr wrap="square" rtlCol="0">
            <a:spAutoFit/>
          </a:bodyPr>
          <a:lstStyle/>
          <a:p>
            <a:pPr>
              <a:spcBef>
                <a:spcPts val="600"/>
              </a:spcBef>
              <a:spcAft>
                <a:spcPts val="600"/>
              </a:spcAft>
            </a:pPr>
            <a:r>
              <a:rPr lang="en-NZ" sz="2000" b="1" dirty="0"/>
              <a:t>Projects </a:t>
            </a:r>
          </a:p>
          <a:p>
            <a:pPr marL="914400" lvl="1" indent="-457200">
              <a:spcBef>
                <a:spcPts val="600"/>
              </a:spcBef>
              <a:spcAft>
                <a:spcPts val="600"/>
              </a:spcAft>
              <a:buFont typeface="+mj-lt"/>
              <a:buAutoNum type="arabicPeriod"/>
            </a:pPr>
            <a:r>
              <a:rPr lang="en-NZ" sz="2000" b="1" dirty="0"/>
              <a:t>Near Surface Geothermal Resources</a:t>
            </a:r>
          </a:p>
          <a:p>
            <a:pPr marL="914400" lvl="1" indent="-457200">
              <a:spcBef>
                <a:spcPts val="600"/>
              </a:spcBef>
              <a:spcAft>
                <a:spcPts val="600"/>
              </a:spcAft>
              <a:buFont typeface="+mj-lt"/>
              <a:buAutoNum type="arabicPeriod"/>
            </a:pPr>
            <a:endParaRPr lang="en-NZ" sz="2000" b="1" dirty="0"/>
          </a:p>
          <a:p>
            <a:pPr marL="914400" lvl="1" indent="-457200">
              <a:spcBef>
                <a:spcPts val="600"/>
              </a:spcBef>
              <a:spcAft>
                <a:spcPts val="600"/>
              </a:spcAft>
              <a:buFont typeface="+mj-lt"/>
              <a:buAutoNum type="arabicPeriod"/>
            </a:pPr>
            <a:r>
              <a:rPr lang="en-NZ" sz="2000" b="1" dirty="0"/>
              <a:t>Understanding the TVZ: Structure and Dynamics</a:t>
            </a:r>
          </a:p>
          <a:p>
            <a:pPr marL="914400" lvl="1" indent="-457200">
              <a:spcBef>
                <a:spcPts val="600"/>
              </a:spcBef>
              <a:spcAft>
                <a:spcPts val="600"/>
              </a:spcAft>
              <a:buFont typeface="+mj-lt"/>
              <a:buAutoNum type="arabicPeriod"/>
            </a:pPr>
            <a:endParaRPr lang="en-NZ" sz="2000" b="1" dirty="0"/>
          </a:p>
          <a:p>
            <a:pPr marL="914400" lvl="1" indent="-457200">
              <a:spcBef>
                <a:spcPts val="600"/>
              </a:spcBef>
              <a:spcAft>
                <a:spcPts val="600"/>
              </a:spcAft>
              <a:buFont typeface="+mj-lt"/>
              <a:buAutoNum type="arabicPeriod"/>
            </a:pPr>
            <a:r>
              <a:rPr lang="en-NZ" sz="2000" b="1" dirty="0"/>
              <a:t>Understanding the TVZ: Source and Circumstances</a:t>
            </a:r>
          </a:p>
          <a:p>
            <a:pPr marL="914400" lvl="1" indent="-457200">
              <a:spcBef>
                <a:spcPts val="600"/>
              </a:spcBef>
              <a:spcAft>
                <a:spcPts val="600"/>
              </a:spcAft>
              <a:buFont typeface="+mj-lt"/>
              <a:buAutoNum type="arabicPeriod"/>
            </a:pPr>
            <a:endParaRPr lang="en-NZ" sz="2000" b="1" dirty="0"/>
          </a:p>
          <a:p>
            <a:pPr marL="914400" lvl="1" indent="-457200">
              <a:spcBef>
                <a:spcPts val="600"/>
              </a:spcBef>
              <a:spcAft>
                <a:spcPts val="600"/>
              </a:spcAft>
              <a:buFont typeface="+mj-lt"/>
              <a:buAutoNum type="arabicPeriod"/>
            </a:pPr>
            <a:r>
              <a:rPr lang="en-NZ" sz="2000" b="1" dirty="0"/>
              <a:t>Sustainability and Environment</a:t>
            </a:r>
            <a:endParaRPr lang="en-NZ" sz="2000" dirty="0"/>
          </a:p>
        </p:txBody>
      </p:sp>
    </p:spTree>
    <p:extLst>
      <p:ext uri="{BB962C8B-B14F-4D97-AF65-F5344CB8AC3E}">
        <p14:creationId xmlns:p14="http://schemas.microsoft.com/office/powerpoint/2010/main" val="347188158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TextBox 25"/>
          <p:cNvSpPr txBox="1">
            <a:spLocks noChangeArrowheads="1"/>
          </p:cNvSpPr>
          <p:nvPr/>
        </p:nvSpPr>
        <p:spPr bwMode="auto">
          <a:xfrm>
            <a:off x="0" y="6611938"/>
            <a:ext cx="323850" cy="246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cs typeface="Arial" pitchFamily="34" charset="0"/>
              </a:defRPr>
            </a:lvl1pPr>
            <a:lvl2pPr marL="742950" indent="-285750" eaLnBrk="0" hangingPunct="0">
              <a:defRPr>
                <a:solidFill>
                  <a:schemeClr val="tx1"/>
                </a:solidFill>
                <a:latin typeface="Calibri" pitchFamily="34" charset="0"/>
                <a:cs typeface="Arial" pitchFamily="34" charset="0"/>
              </a:defRPr>
            </a:lvl2pPr>
            <a:lvl3pPr marL="1143000" indent="-228600" eaLnBrk="0" hangingPunct="0">
              <a:defRPr>
                <a:solidFill>
                  <a:schemeClr val="tx1"/>
                </a:solidFill>
                <a:latin typeface="Calibri" pitchFamily="34" charset="0"/>
                <a:cs typeface="Arial" pitchFamily="34" charset="0"/>
              </a:defRPr>
            </a:lvl3pPr>
            <a:lvl4pPr marL="1600200" indent="-228600" eaLnBrk="0" hangingPunct="0">
              <a:defRPr>
                <a:solidFill>
                  <a:schemeClr val="tx1"/>
                </a:solidFill>
                <a:latin typeface="Calibri" pitchFamily="34" charset="0"/>
                <a:cs typeface="Arial" pitchFamily="34" charset="0"/>
              </a:defRPr>
            </a:lvl4pPr>
            <a:lvl5pPr marL="2057400" indent="-228600" eaLnBrk="0" hangingPunct="0">
              <a:defRPr>
                <a:solidFill>
                  <a:schemeClr val="tx1"/>
                </a:solidFill>
                <a:latin typeface="Calibri" pitchFamily="34" charset="0"/>
                <a:cs typeface="Arial" pitchFamily="34" charset="0"/>
              </a:defRPr>
            </a:lvl5pPr>
            <a:lvl6pPr marL="2514600" indent="-228600" eaLnBrk="0" fontAlgn="base" hangingPunct="0">
              <a:spcBef>
                <a:spcPct val="0"/>
              </a:spcBef>
              <a:spcAft>
                <a:spcPct val="0"/>
              </a:spcAft>
              <a:defRPr>
                <a:solidFill>
                  <a:schemeClr val="tx1"/>
                </a:solidFill>
                <a:latin typeface="Calibri" pitchFamily="34" charset="0"/>
                <a:cs typeface="Arial" pitchFamily="34" charset="0"/>
              </a:defRPr>
            </a:lvl6pPr>
            <a:lvl7pPr marL="2971800" indent="-228600" eaLnBrk="0" fontAlgn="base" hangingPunct="0">
              <a:spcBef>
                <a:spcPct val="0"/>
              </a:spcBef>
              <a:spcAft>
                <a:spcPct val="0"/>
              </a:spcAft>
              <a:defRPr>
                <a:solidFill>
                  <a:schemeClr val="tx1"/>
                </a:solidFill>
                <a:latin typeface="Calibri" pitchFamily="34" charset="0"/>
                <a:cs typeface="Arial" pitchFamily="34" charset="0"/>
              </a:defRPr>
            </a:lvl7pPr>
            <a:lvl8pPr marL="3429000" indent="-228600" eaLnBrk="0" fontAlgn="base" hangingPunct="0">
              <a:spcBef>
                <a:spcPct val="0"/>
              </a:spcBef>
              <a:spcAft>
                <a:spcPct val="0"/>
              </a:spcAft>
              <a:defRPr>
                <a:solidFill>
                  <a:schemeClr val="tx1"/>
                </a:solidFill>
                <a:latin typeface="Calibri" pitchFamily="34" charset="0"/>
                <a:cs typeface="Arial" pitchFamily="34" charset="0"/>
              </a:defRPr>
            </a:lvl8pPr>
            <a:lvl9pPr marL="3886200" indent="-228600" eaLnBrk="0" fontAlgn="base" hangingPunct="0">
              <a:spcBef>
                <a:spcPct val="0"/>
              </a:spcBef>
              <a:spcAft>
                <a:spcPct val="0"/>
              </a:spcAft>
              <a:defRPr>
                <a:solidFill>
                  <a:schemeClr val="tx1"/>
                </a:solidFill>
                <a:latin typeface="Calibri" pitchFamily="34" charset="0"/>
                <a:cs typeface="Arial" pitchFamily="34" charset="0"/>
              </a:defRPr>
            </a:lvl9pPr>
          </a:lstStyle>
          <a:p>
            <a:pPr algn="r" eaLnBrk="1" hangingPunct="1"/>
            <a:r>
              <a:rPr lang="en-NZ" sz="1000" dirty="0">
                <a:latin typeface="Arial" pitchFamily="34" charset="0"/>
              </a:rPr>
              <a:t>31</a:t>
            </a:r>
          </a:p>
        </p:txBody>
      </p:sp>
      <p:sp>
        <p:nvSpPr>
          <p:cNvPr id="18" name="Rectangle 17">
            <a:extLst>
              <a:ext uri="{FF2B5EF4-FFF2-40B4-BE49-F238E27FC236}">
                <a16:creationId xmlns:a16="http://schemas.microsoft.com/office/drawing/2014/main" id="{5F1C36A7-B07B-40F4-91EF-3107E20BAD5C}"/>
              </a:ext>
            </a:extLst>
          </p:cNvPr>
          <p:cNvSpPr/>
          <p:nvPr/>
        </p:nvSpPr>
        <p:spPr>
          <a:xfrm>
            <a:off x="0" y="0"/>
            <a:ext cx="696913" cy="706438"/>
          </a:xfrm>
          <a:prstGeom prst="rect">
            <a:avLst/>
          </a:prstGeom>
          <a:solidFill>
            <a:srgbClr val="B0003B"/>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NZ" dirty="0"/>
          </a:p>
        </p:txBody>
      </p:sp>
      <p:sp>
        <p:nvSpPr>
          <p:cNvPr id="19" name="Slide Number Placeholder 4">
            <a:extLst>
              <a:ext uri="{FF2B5EF4-FFF2-40B4-BE49-F238E27FC236}">
                <a16:creationId xmlns:a16="http://schemas.microsoft.com/office/drawing/2014/main" id="{AB09AEF4-FB5A-4AF8-ABA9-3F4FBE19DAB7}"/>
              </a:ext>
            </a:extLst>
          </p:cNvPr>
          <p:cNvSpPr txBox="1">
            <a:spLocks/>
          </p:cNvSpPr>
          <p:nvPr/>
        </p:nvSpPr>
        <p:spPr bwMode="auto">
          <a:xfrm>
            <a:off x="8734425" y="30163"/>
            <a:ext cx="358775"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r" eaLnBrk="1" hangingPunct="1"/>
            <a:r>
              <a:rPr lang="en-NZ" sz="1200" dirty="0">
                <a:solidFill>
                  <a:schemeClr val="bg1"/>
                </a:solidFill>
              </a:rPr>
              <a:t>3</a:t>
            </a:r>
          </a:p>
        </p:txBody>
      </p:sp>
      <p:sp>
        <p:nvSpPr>
          <p:cNvPr id="20" name="Rectangle 19">
            <a:extLst>
              <a:ext uri="{FF2B5EF4-FFF2-40B4-BE49-F238E27FC236}">
                <a16:creationId xmlns:a16="http://schemas.microsoft.com/office/drawing/2014/main" id="{485A29CE-AE8C-4ED3-95EA-A83BDFDFC5ED}"/>
              </a:ext>
            </a:extLst>
          </p:cNvPr>
          <p:cNvSpPr/>
          <p:nvPr/>
        </p:nvSpPr>
        <p:spPr>
          <a:xfrm>
            <a:off x="696913" y="0"/>
            <a:ext cx="8447087" cy="1206500"/>
          </a:xfrm>
          <a:prstGeom prst="rect">
            <a:avLst/>
          </a:prstGeom>
          <a:solidFill>
            <a:schemeClr val="tx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NZ" dirty="0"/>
          </a:p>
        </p:txBody>
      </p:sp>
      <p:sp>
        <p:nvSpPr>
          <p:cNvPr id="22" name="Title 1">
            <a:extLst>
              <a:ext uri="{FF2B5EF4-FFF2-40B4-BE49-F238E27FC236}">
                <a16:creationId xmlns:a16="http://schemas.microsoft.com/office/drawing/2014/main" id="{5C7A9978-C6A2-4903-B376-3391182AFBE4}"/>
              </a:ext>
            </a:extLst>
          </p:cNvPr>
          <p:cNvSpPr txBox="1">
            <a:spLocks/>
          </p:cNvSpPr>
          <p:nvPr/>
        </p:nvSpPr>
        <p:spPr bwMode="auto">
          <a:xfrm>
            <a:off x="971550" y="260350"/>
            <a:ext cx="7715250" cy="936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r>
              <a:rPr lang="en-US" sz="3200" b="1" dirty="0">
                <a:solidFill>
                  <a:schemeClr val="bg1"/>
                </a:solidFill>
              </a:rPr>
              <a:t>G</a:t>
            </a:r>
            <a:r>
              <a:rPr lang="en-NZ" sz="3200" b="1" dirty="0">
                <a:solidFill>
                  <a:schemeClr val="bg1"/>
                </a:solidFill>
              </a:rPr>
              <a:t>NS engagement</a:t>
            </a:r>
          </a:p>
        </p:txBody>
      </p:sp>
      <p:sp>
        <p:nvSpPr>
          <p:cNvPr id="23" name="TextBox 22">
            <a:extLst>
              <a:ext uri="{FF2B5EF4-FFF2-40B4-BE49-F238E27FC236}">
                <a16:creationId xmlns:a16="http://schemas.microsoft.com/office/drawing/2014/main" id="{75B57E81-6208-4D07-AD2B-C2E0A5903F17}"/>
              </a:ext>
            </a:extLst>
          </p:cNvPr>
          <p:cNvSpPr txBox="1"/>
          <p:nvPr/>
        </p:nvSpPr>
        <p:spPr>
          <a:xfrm>
            <a:off x="1115616" y="1876762"/>
            <a:ext cx="7272808" cy="4093428"/>
          </a:xfrm>
          <a:prstGeom prst="rect">
            <a:avLst/>
          </a:prstGeom>
          <a:noFill/>
        </p:spPr>
        <p:txBody>
          <a:bodyPr wrap="square" rtlCol="0">
            <a:spAutoFit/>
          </a:bodyPr>
          <a:lstStyle/>
          <a:p>
            <a:pPr marL="342900" indent="-342900">
              <a:lnSpc>
                <a:spcPts val="2600"/>
              </a:lnSpc>
              <a:buFont typeface="Arial" panose="020B0604020202020204" pitchFamily="34" charset="0"/>
              <a:buChar char="•"/>
            </a:pPr>
            <a:r>
              <a:rPr lang="en-NZ" sz="2000" b="1" dirty="0"/>
              <a:t>International Energy Agency (Geothermal)</a:t>
            </a:r>
          </a:p>
          <a:p>
            <a:pPr marL="800100" lvl="1" indent="-342900">
              <a:lnSpc>
                <a:spcPts val="2600"/>
              </a:lnSpc>
              <a:buFont typeface="Arial" panose="020B0604020202020204" pitchFamily="34" charset="0"/>
              <a:buChar char="•"/>
            </a:pPr>
            <a:r>
              <a:rPr lang="en-US" sz="2000" b="1" dirty="0"/>
              <a:t>S</a:t>
            </a:r>
            <a:r>
              <a:rPr lang="en-NZ" sz="2000" b="1" dirty="0"/>
              <a:t>ecretariat services (Brian Carey, Chris Bromley)</a:t>
            </a:r>
          </a:p>
          <a:p>
            <a:pPr marL="342900" indent="-342900">
              <a:lnSpc>
                <a:spcPts val="2600"/>
              </a:lnSpc>
              <a:buFont typeface="Arial" panose="020B0604020202020204" pitchFamily="34" charset="0"/>
              <a:buChar char="•"/>
            </a:pPr>
            <a:endParaRPr lang="en-NZ" sz="2000" b="1" dirty="0"/>
          </a:p>
          <a:p>
            <a:pPr marL="342900" indent="-342900">
              <a:lnSpc>
                <a:spcPts val="2600"/>
              </a:lnSpc>
              <a:buFont typeface="Arial" panose="020B0604020202020204" pitchFamily="34" charset="0"/>
              <a:buChar char="•"/>
            </a:pPr>
            <a:endParaRPr lang="en-NZ" sz="2000" b="1" dirty="0"/>
          </a:p>
          <a:p>
            <a:pPr marL="342900" indent="-342900">
              <a:lnSpc>
                <a:spcPts val="2600"/>
              </a:lnSpc>
              <a:buFont typeface="Arial" panose="020B0604020202020204" pitchFamily="34" charset="0"/>
              <a:buChar char="•"/>
            </a:pPr>
            <a:r>
              <a:rPr lang="en-NZ" sz="2000" b="1" dirty="0"/>
              <a:t>International Partnership for Geothermal Technologies</a:t>
            </a:r>
          </a:p>
          <a:p>
            <a:pPr marL="800100" lvl="1" indent="-342900">
              <a:lnSpc>
                <a:spcPts val="2600"/>
              </a:lnSpc>
              <a:buFont typeface="Arial" panose="020B0604020202020204" pitchFamily="34" charset="0"/>
              <a:buChar char="•"/>
            </a:pPr>
            <a:r>
              <a:rPr lang="en-US" sz="2000" b="1" dirty="0"/>
              <a:t>S</a:t>
            </a:r>
            <a:r>
              <a:rPr lang="en-NZ" sz="2000" b="1" dirty="0"/>
              <a:t>ecretariat services (Anya Seward)</a:t>
            </a:r>
          </a:p>
          <a:p>
            <a:pPr marL="342900" indent="-342900">
              <a:lnSpc>
                <a:spcPts val="2600"/>
              </a:lnSpc>
              <a:buFont typeface="Arial" panose="020B0604020202020204" pitchFamily="34" charset="0"/>
              <a:buChar char="•"/>
            </a:pPr>
            <a:endParaRPr lang="en-NZ" sz="2000" b="1" dirty="0"/>
          </a:p>
          <a:p>
            <a:pPr marL="342900" indent="-342900">
              <a:lnSpc>
                <a:spcPts val="2600"/>
              </a:lnSpc>
              <a:buFont typeface="Arial" panose="020B0604020202020204" pitchFamily="34" charset="0"/>
              <a:buChar char="•"/>
            </a:pPr>
            <a:endParaRPr lang="en-NZ" sz="2000" b="1" dirty="0"/>
          </a:p>
          <a:p>
            <a:pPr marL="342900" indent="-342900">
              <a:lnSpc>
                <a:spcPts val="2600"/>
              </a:lnSpc>
              <a:buFont typeface="Arial" panose="020B0604020202020204" pitchFamily="34" charset="0"/>
              <a:buChar char="•"/>
            </a:pPr>
            <a:r>
              <a:rPr lang="en-NZ" sz="2000" b="1" dirty="0"/>
              <a:t>New Zealand Geothermal Association</a:t>
            </a:r>
          </a:p>
          <a:p>
            <a:pPr marL="800100" lvl="1" indent="-342900">
              <a:lnSpc>
                <a:spcPts val="2600"/>
              </a:lnSpc>
              <a:buFont typeface="Arial" panose="020B0604020202020204" pitchFamily="34" charset="0"/>
              <a:buChar char="•"/>
            </a:pPr>
            <a:r>
              <a:rPr lang="en-NZ" sz="2000" b="1" dirty="0" err="1"/>
              <a:t>Geoheat</a:t>
            </a:r>
            <a:r>
              <a:rPr lang="en-NZ" sz="2000" b="1" dirty="0"/>
              <a:t> Strategy (Brian Carey)</a:t>
            </a:r>
          </a:p>
          <a:p>
            <a:pPr>
              <a:lnSpc>
                <a:spcPts val="2600"/>
              </a:lnSpc>
            </a:pPr>
            <a:endParaRPr lang="en-NZ" sz="2000" dirty="0"/>
          </a:p>
          <a:p>
            <a:pPr>
              <a:lnSpc>
                <a:spcPts val="2600"/>
              </a:lnSpc>
            </a:pPr>
            <a:endParaRPr lang="en-NZ" sz="2000" dirty="0"/>
          </a:p>
        </p:txBody>
      </p:sp>
    </p:spTree>
    <p:extLst>
      <p:ext uri="{BB962C8B-B14F-4D97-AF65-F5344CB8AC3E}">
        <p14:creationId xmlns:p14="http://schemas.microsoft.com/office/powerpoint/2010/main" val="349155654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696913" cy="706438"/>
          </a:xfrm>
          <a:prstGeom prst="rect">
            <a:avLst/>
          </a:prstGeom>
          <a:solidFill>
            <a:srgbClr val="B0003B"/>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NZ" dirty="0"/>
          </a:p>
        </p:txBody>
      </p:sp>
      <p:sp>
        <p:nvSpPr>
          <p:cNvPr id="3" name="Slide Number Placeholder 4"/>
          <p:cNvSpPr txBox="1">
            <a:spLocks/>
          </p:cNvSpPr>
          <p:nvPr/>
        </p:nvSpPr>
        <p:spPr bwMode="auto">
          <a:xfrm>
            <a:off x="8734425" y="30163"/>
            <a:ext cx="358775"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r" eaLnBrk="1" hangingPunct="1"/>
            <a:r>
              <a:rPr lang="en-NZ" sz="1200" dirty="0">
                <a:solidFill>
                  <a:schemeClr val="bg1"/>
                </a:solidFill>
              </a:rPr>
              <a:t>3</a:t>
            </a:r>
          </a:p>
        </p:txBody>
      </p:sp>
      <p:sp>
        <p:nvSpPr>
          <p:cNvPr id="4" name="Rectangle 3"/>
          <p:cNvSpPr/>
          <p:nvPr/>
        </p:nvSpPr>
        <p:spPr>
          <a:xfrm>
            <a:off x="696913" y="0"/>
            <a:ext cx="8447087" cy="1206500"/>
          </a:xfrm>
          <a:prstGeom prst="rect">
            <a:avLst/>
          </a:prstGeom>
          <a:solidFill>
            <a:schemeClr val="tx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NZ" dirty="0"/>
          </a:p>
        </p:txBody>
      </p:sp>
      <p:sp>
        <p:nvSpPr>
          <p:cNvPr id="5" name="Title 1"/>
          <p:cNvSpPr txBox="1">
            <a:spLocks/>
          </p:cNvSpPr>
          <p:nvPr/>
        </p:nvSpPr>
        <p:spPr bwMode="auto">
          <a:xfrm>
            <a:off x="971550" y="260350"/>
            <a:ext cx="7715250" cy="936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r>
              <a:rPr lang="en-NZ" sz="3200" b="1" dirty="0">
                <a:solidFill>
                  <a:schemeClr val="bg1"/>
                </a:solidFill>
              </a:rPr>
              <a:t>Acknowledgements</a:t>
            </a:r>
          </a:p>
        </p:txBody>
      </p:sp>
      <p:sp>
        <p:nvSpPr>
          <p:cNvPr id="6" name="TextBox 5"/>
          <p:cNvSpPr txBox="1"/>
          <p:nvPr/>
        </p:nvSpPr>
        <p:spPr>
          <a:xfrm>
            <a:off x="1115616" y="1876762"/>
            <a:ext cx="7272808" cy="2734788"/>
          </a:xfrm>
          <a:prstGeom prst="rect">
            <a:avLst/>
          </a:prstGeom>
          <a:noFill/>
        </p:spPr>
        <p:txBody>
          <a:bodyPr wrap="square" rtlCol="0">
            <a:spAutoFit/>
          </a:bodyPr>
          <a:lstStyle/>
          <a:p>
            <a:pPr>
              <a:lnSpc>
                <a:spcPts val="2600"/>
              </a:lnSpc>
            </a:pPr>
            <a:r>
              <a:rPr lang="en-NZ" sz="2000" dirty="0"/>
              <a:t>Thank you, to the developers, iwi, regional authorities and Government departments, institutional and individual collaborators, who in many direct and indirect ways engage with GNS, and support the research undertaken by GNS staff.</a:t>
            </a:r>
          </a:p>
          <a:p>
            <a:pPr>
              <a:lnSpc>
                <a:spcPts val="2600"/>
              </a:lnSpc>
            </a:pPr>
            <a:endParaRPr lang="en-NZ" sz="2000" dirty="0"/>
          </a:p>
          <a:p>
            <a:pPr>
              <a:lnSpc>
                <a:spcPts val="2600"/>
              </a:lnSpc>
            </a:pPr>
            <a:r>
              <a:rPr lang="en-NZ" sz="2000" dirty="0"/>
              <a:t>GNS acknowledge the many commercial partners with whom we engage, in New Zealand and internationally.</a:t>
            </a:r>
          </a:p>
          <a:p>
            <a:pPr>
              <a:lnSpc>
                <a:spcPts val="2600"/>
              </a:lnSpc>
            </a:pPr>
            <a:endParaRPr lang="en-NZ" sz="2000" dirty="0"/>
          </a:p>
        </p:txBody>
      </p:sp>
    </p:spTree>
    <p:extLst>
      <p:ext uri="{BB962C8B-B14F-4D97-AF65-F5344CB8AC3E}">
        <p14:creationId xmlns:p14="http://schemas.microsoft.com/office/powerpoint/2010/main" val="182230919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6" descr="Ohaaki Rainbow"/>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175" y="1513880"/>
            <a:ext cx="9177338" cy="38852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Line 13"/>
          <p:cNvSpPr>
            <a:spLocks noChangeShapeType="1"/>
          </p:cNvSpPr>
          <p:nvPr/>
        </p:nvSpPr>
        <p:spPr bwMode="auto">
          <a:xfrm>
            <a:off x="-17463" y="1543050"/>
            <a:ext cx="9177338" cy="0"/>
          </a:xfrm>
          <a:prstGeom prst="line">
            <a:avLst/>
          </a:prstGeom>
          <a:noFill/>
          <a:ln w="12700">
            <a:solidFill>
              <a:schemeClr val="bg1"/>
            </a:solidFill>
            <a:round/>
            <a:headEnd/>
            <a:tailEnd/>
          </a:ln>
          <a:effectLst/>
        </p:spPr>
        <p:txBody>
          <a:bodyPr/>
          <a:lstStyle/>
          <a:p>
            <a:pPr>
              <a:defRPr/>
            </a:pPr>
            <a:endParaRPr lang="en-NZ" dirty="0">
              <a:effectLst>
                <a:outerShdw blurRad="38100" dist="38100" dir="2700000" algn="tl">
                  <a:srgbClr val="000000">
                    <a:alpha val="43137"/>
                  </a:srgbClr>
                </a:outerShdw>
              </a:effectLst>
              <a:latin typeface="Arial" charset="0"/>
            </a:endParaRPr>
          </a:p>
        </p:txBody>
      </p:sp>
      <p:pic>
        <p:nvPicPr>
          <p:cNvPr id="14" name="Picture 6" descr="GNS_logo"/>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563697" y="1677508"/>
            <a:ext cx="517669" cy="8697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 name="Rectangle 3"/>
          <p:cNvSpPr>
            <a:spLocks noChangeArrowheads="1"/>
          </p:cNvSpPr>
          <p:nvPr/>
        </p:nvSpPr>
        <p:spPr bwMode="auto">
          <a:xfrm>
            <a:off x="69851" y="1700808"/>
            <a:ext cx="1977529" cy="178510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eaLnBrk="0" hangingPunct="0">
              <a:spcBef>
                <a:spcPts val="200"/>
              </a:spcBef>
            </a:pPr>
            <a:r>
              <a:rPr lang="en-AU" sz="1400" b="1" dirty="0">
                <a:solidFill>
                  <a:schemeClr val="bg1"/>
                </a:solidFill>
                <a:latin typeface="Arial" pitchFamily="34" charset="0"/>
                <a:cs typeface="Arial" pitchFamily="34" charset="0"/>
              </a:rPr>
              <a:t>German Orozco</a:t>
            </a:r>
            <a:endParaRPr lang="en-AU" sz="1400" b="1" dirty="0">
              <a:solidFill>
                <a:schemeClr val="bg1"/>
              </a:solidFill>
              <a:effectLst/>
              <a:latin typeface="Arial" pitchFamily="34" charset="0"/>
              <a:cs typeface="Arial" pitchFamily="34" charset="0"/>
            </a:endParaRPr>
          </a:p>
          <a:p>
            <a:pPr eaLnBrk="0" hangingPunct="0"/>
            <a:endParaRPr lang="en-AU" sz="1200" b="0" dirty="0">
              <a:solidFill>
                <a:schemeClr val="bg1"/>
              </a:solidFill>
              <a:effectLst/>
              <a:latin typeface="Arial" pitchFamily="34" charset="0"/>
              <a:cs typeface="Arial" pitchFamily="34" charset="0"/>
            </a:endParaRPr>
          </a:p>
          <a:p>
            <a:pPr eaLnBrk="0" hangingPunct="0"/>
            <a:r>
              <a:rPr lang="en-AU" sz="1200" b="0" dirty="0">
                <a:solidFill>
                  <a:schemeClr val="bg1"/>
                </a:solidFill>
                <a:effectLst/>
                <a:latin typeface="Arial" pitchFamily="34" charset="0"/>
                <a:cs typeface="Arial" pitchFamily="34" charset="0"/>
              </a:rPr>
              <a:t>GNS Science</a:t>
            </a:r>
          </a:p>
          <a:p>
            <a:pPr eaLnBrk="0" hangingPunct="0"/>
            <a:r>
              <a:rPr lang="en-AU" sz="1200" b="0" dirty="0">
                <a:solidFill>
                  <a:schemeClr val="bg1"/>
                </a:solidFill>
                <a:effectLst/>
                <a:latin typeface="Arial" pitchFamily="34" charset="0"/>
                <a:cs typeface="Arial" pitchFamily="34" charset="0"/>
              </a:rPr>
              <a:t>Wairakei Research Centre</a:t>
            </a:r>
          </a:p>
          <a:p>
            <a:pPr eaLnBrk="0" hangingPunct="0"/>
            <a:r>
              <a:rPr lang="en-AU" sz="1200" b="0" dirty="0" err="1">
                <a:solidFill>
                  <a:schemeClr val="bg1"/>
                </a:solidFill>
                <a:effectLst/>
                <a:latin typeface="Arial" pitchFamily="34" charset="0"/>
                <a:cs typeface="Arial" pitchFamily="34" charset="0"/>
              </a:rPr>
              <a:t>Taupo</a:t>
            </a:r>
            <a:r>
              <a:rPr lang="en-AU" sz="1200" b="0" dirty="0">
                <a:solidFill>
                  <a:schemeClr val="bg1"/>
                </a:solidFill>
                <a:effectLst/>
                <a:latin typeface="Arial" pitchFamily="34" charset="0"/>
                <a:cs typeface="Arial" pitchFamily="34" charset="0"/>
              </a:rPr>
              <a:t>, NEW ZEALAND</a:t>
            </a:r>
          </a:p>
          <a:p>
            <a:pPr eaLnBrk="0" hangingPunct="0"/>
            <a:endParaRPr lang="en-AU" sz="1000" b="0" dirty="0">
              <a:solidFill>
                <a:schemeClr val="bg1"/>
              </a:solidFill>
              <a:effectLst/>
              <a:latin typeface="Arial" pitchFamily="34" charset="0"/>
              <a:cs typeface="Arial" pitchFamily="34" charset="0"/>
            </a:endParaRPr>
          </a:p>
          <a:p>
            <a:pPr eaLnBrk="0" hangingPunct="0"/>
            <a:r>
              <a:rPr lang="en-AU" sz="1200" b="1" dirty="0">
                <a:solidFill>
                  <a:schemeClr val="bg1"/>
                </a:solidFill>
                <a:effectLst/>
                <a:latin typeface="Arial" pitchFamily="34" charset="0"/>
                <a:cs typeface="Arial" pitchFamily="34" charset="0"/>
              </a:rPr>
              <a:t>http://www.gns.cri.nz</a:t>
            </a:r>
          </a:p>
          <a:p>
            <a:pPr eaLnBrk="0" hangingPunct="0"/>
            <a:endParaRPr lang="en-AU" sz="1000" b="1" dirty="0">
              <a:solidFill>
                <a:schemeClr val="bg1"/>
              </a:solidFill>
              <a:latin typeface="Arial" pitchFamily="34" charset="0"/>
              <a:cs typeface="Arial" pitchFamily="34" charset="0"/>
            </a:endParaRPr>
          </a:p>
          <a:p>
            <a:pPr eaLnBrk="0" hangingPunct="0"/>
            <a:r>
              <a:rPr lang="en-AU" sz="1200" dirty="0">
                <a:solidFill>
                  <a:schemeClr val="bg1"/>
                </a:solidFill>
                <a:effectLst/>
                <a:latin typeface="Arial" pitchFamily="34" charset="0"/>
                <a:cs typeface="Arial" pitchFamily="34" charset="0"/>
              </a:rPr>
              <a:t>g.</a:t>
            </a:r>
            <a:r>
              <a:rPr lang="en-AU" sz="1200" dirty="0">
                <a:solidFill>
                  <a:schemeClr val="bg1"/>
                </a:solidFill>
                <a:latin typeface="Arial" pitchFamily="34" charset="0"/>
                <a:cs typeface="Arial" pitchFamily="34" charset="0"/>
              </a:rPr>
              <a:t>orozco</a:t>
            </a:r>
            <a:r>
              <a:rPr lang="en-AU" sz="1200" dirty="0">
                <a:solidFill>
                  <a:schemeClr val="bg1"/>
                </a:solidFill>
                <a:effectLst/>
                <a:latin typeface="Arial" pitchFamily="34" charset="0"/>
                <a:cs typeface="Arial" pitchFamily="34" charset="0"/>
              </a:rPr>
              <a:t>@gns.cri.nz</a:t>
            </a:r>
          </a:p>
        </p:txBody>
      </p:sp>
      <p:sp>
        <p:nvSpPr>
          <p:cNvPr id="16" name="Rectangle 3"/>
          <p:cNvSpPr>
            <a:spLocks noChangeArrowheads="1"/>
          </p:cNvSpPr>
          <p:nvPr/>
        </p:nvSpPr>
        <p:spPr bwMode="auto">
          <a:xfrm>
            <a:off x="11113" y="2690336"/>
            <a:ext cx="9144001" cy="73866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gn="ctr" eaLnBrk="0" hangingPunct="0"/>
            <a:r>
              <a:rPr lang="en-AU" sz="4200" b="1" dirty="0">
                <a:solidFill>
                  <a:schemeClr val="bg1"/>
                </a:solidFill>
                <a:latin typeface="Arial" pitchFamily="34" charset="0"/>
                <a:cs typeface="Arial" pitchFamily="34" charset="0"/>
              </a:rPr>
              <a:t>THANK  YOU</a:t>
            </a:r>
            <a:endParaRPr lang="en-AU" sz="4200" b="1" dirty="0">
              <a:solidFill>
                <a:schemeClr val="bg1"/>
              </a:solidFill>
              <a:effectLst/>
              <a:latin typeface="Arial" pitchFamily="34" charset="0"/>
              <a:cs typeface="Arial" pitchFamily="34" charset="0"/>
            </a:endParaRPr>
          </a:p>
        </p:txBody>
      </p:sp>
      <p:sp>
        <p:nvSpPr>
          <p:cNvPr id="18" name="Line 14"/>
          <p:cNvSpPr>
            <a:spLocks noChangeShapeType="1"/>
          </p:cNvSpPr>
          <p:nvPr/>
        </p:nvSpPr>
        <p:spPr bwMode="auto">
          <a:xfrm>
            <a:off x="3175" y="5399088"/>
            <a:ext cx="9177338" cy="0"/>
          </a:xfrm>
          <a:prstGeom prst="line">
            <a:avLst/>
          </a:prstGeom>
          <a:noFill/>
          <a:ln w="12700">
            <a:solidFill>
              <a:schemeClr val="bg1"/>
            </a:solidFill>
            <a:round/>
            <a:headEnd/>
            <a:tailEnd/>
          </a:ln>
          <a:effectLst/>
        </p:spPr>
        <p:txBody>
          <a:bodyPr/>
          <a:lstStyle/>
          <a:p>
            <a:pPr>
              <a:defRPr/>
            </a:pPr>
            <a:endParaRPr lang="en-NZ">
              <a:effectLst>
                <a:outerShdw blurRad="38100" dist="38100" dir="2700000" algn="tl">
                  <a:srgbClr val="000000">
                    <a:alpha val="43137"/>
                  </a:srgbClr>
                </a:outerShdw>
              </a:effectLst>
              <a:latin typeface="Arial" charset="0"/>
            </a:endParaRPr>
          </a:p>
        </p:txBody>
      </p:sp>
    </p:spTree>
    <p:extLst>
      <p:ext uri="{BB962C8B-B14F-4D97-AF65-F5344CB8AC3E}">
        <p14:creationId xmlns:p14="http://schemas.microsoft.com/office/powerpoint/2010/main" val="1473375154"/>
      </p:ext>
    </p:extLst>
  </p:cSld>
  <p:clrMapOvr>
    <a:masterClrMapping/>
  </p:clrMapOvr>
</p:sld>
</file>

<file path=ppt/theme/theme1.xml><?xml version="1.0" encoding="utf-8"?>
<a:theme xmlns:a="http://schemas.openxmlformats.org/drawingml/2006/main" name="GNS_Science">
  <a:themeElements>
    <a:clrScheme name="Custom 1">
      <a:dk1>
        <a:srgbClr val="4B4B4B"/>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GNS_Science">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GNS_Science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GNS_Science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GNS_Science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GNS_Science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GNS_Science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GNS_Science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GNS_Science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GNS_Science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GNS_Science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GNS_Science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GNS_Science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GNS_Science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GNS_White</Template>
  <TotalTime>2153</TotalTime>
  <Words>401</Words>
  <Application>Microsoft Office PowerPoint</Application>
  <PresentationFormat>On-screen Show (4:3)</PresentationFormat>
  <Paragraphs>95</Paragraphs>
  <Slides>12</Slides>
  <Notes>3</Notes>
  <HiddenSlides>0</HiddenSlides>
  <MMClips>0</MMClips>
  <ScaleCrop>false</ScaleCrop>
  <HeadingPairs>
    <vt:vector size="8" baseType="variant">
      <vt:variant>
        <vt:lpstr>Fonts Used</vt:lpstr>
      </vt:variant>
      <vt:variant>
        <vt:i4>4</vt:i4>
      </vt:variant>
      <vt:variant>
        <vt:lpstr>Theme</vt:lpstr>
      </vt:variant>
      <vt:variant>
        <vt:i4>1</vt:i4>
      </vt:variant>
      <vt:variant>
        <vt:lpstr>Embedded OLE Servers</vt:lpstr>
      </vt:variant>
      <vt:variant>
        <vt:i4>2</vt:i4>
      </vt:variant>
      <vt:variant>
        <vt:lpstr>Slide Titles</vt:lpstr>
      </vt:variant>
      <vt:variant>
        <vt:i4>12</vt:i4>
      </vt:variant>
    </vt:vector>
  </HeadingPairs>
  <TitlesOfParts>
    <vt:vector size="19" baseType="lpstr">
      <vt:lpstr>ＭＳ 明朝</vt:lpstr>
      <vt:lpstr>ＭＳ Ｐゴシック</vt:lpstr>
      <vt:lpstr>Arial</vt:lpstr>
      <vt:lpstr>Calibri</vt:lpstr>
      <vt:lpstr>GNS_Science</vt:lpstr>
      <vt:lpstr>Photo Editor Photo</vt:lpstr>
      <vt:lpstr>Acrobat Document</vt:lpstr>
      <vt:lpstr>GNS Science : 2017/18 Activities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GNS Science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Taupo Volcanic Zone Geothermal Exploration Tools and Techniques</dc:title>
  <dc:creator>Greg Bignall</dc:creator>
  <cp:lastModifiedBy>German Orozco</cp:lastModifiedBy>
  <cp:revision>95</cp:revision>
  <dcterms:created xsi:type="dcterms:W3CDTF">2013-11-15T20:43:25Z</dcterms:created>
  <dcterms:modified xsi:type="dcterms:W3CDTF">2018-11-11T21:33:36Z</dcterms:modified>
</cp:coreProperties>
</file>