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5" r:id="rId5"/>
  </p:sldMasterIdLst>
  <p:notesMasterIdLst>
    <p:notesMasterId r:id="rId23"/>
  </p:notesMasterIdLst>
  <p:handoutMasterIdLst>
    <p:handoutMasterId r:id="rId24"/>
  </p:handoutMasterIdLst>
  <p:sldIdLst>
    <p:sldId id="487" r:id="rId6"/>
    <p:sldId id="1249" r:id="rId7"/>
    <p:sldId id="261" r:id="rId8"/>
    <p:sldId id="1250" r:id="rId9"/>
    <p:sldId id="1255" r:id="rId10"/>
    <p:sldId id="264" r:id="rId11"/>
    <p:sldId id="529" r:id="rId12"/>
    <p:sldId id="1261" r:id="rId13"/>
    <p:sldId id="1262" r:id="rId14"/>
    <p:sldId id="1256" r:id="rId15"/>
    <p:sldId id="1257" r:id="rId16"/>
    <p:sldId id="1253" r:id="rId17"/>
    <p:sldId id="1259" r:id="rId18"/>
    <p:sldId id="1260" r:id="rId19"/>
    <p:sldId id="1254" r:id="rId20"/>
    <p:sldId id="1264" r:id="rId21"/>
    <p:sldId id="501" r:id="rId22"/>
  </p:sldIdLst>
  <p:sldSz cx="9144000" cy="5143500" type="screen16x9"/>
  <p:notesSz cx="6858000" cy="9144000"/>
  <p:defaultTextStyle>
    <a:defPPr>
      <a:defRPr lang="en-US"/>
    </a:defPPr>
    <a:lvl1pPr marL="0" algn="l" defTabSz="816114" rtl="0" eaLnBrk="1" latinLnBrk="0" hangingPunct="1">
      <a:defRPr sz="1607" kern="1200">
        <a:solidFill>
          <a:schemeClr val="tx1"/>
        </a:solidFill>
        <a:latin typeface="+mn-lt"/>
        <a:ea typeface="+mn-ea"/>
        <a:cs typeface="+mn-cs"/>
      </a:defRPr>
    </a:lvl1pPr>
    <a:lvl2pPr marL="408056" algn="l" defTabSz="816114" rtl="0" eaLnBrk="1" latinLnBrk="0" hangingPunct="1">
      <a:defRPr sz="1607" kern="1200">
        <a:solidFill>
          <a:schemeClr val="tx1"/>
        </a:solidFill>
        <a:latin typeface="+mn-lt"/>
        <a:ea typeface="+mn-ea"/>
        <a:cs typeface="+mn-cs"/>
      </a:defRPr>
    </a:lvl2pPr>
    <a:lvl3pPr marL="816114" algn="l" defTabSz="816114" rtl="0" eaLnBrk="1" latinLnBrk="0" hangingPunct="1">
      <a:defRPr sz="1607" kern="1200">
        <a:solidFill>
          <a:schemeClr val="tx1"/>
        </a:solidFill>
        <a:latin typeface="+mn-lt"/>
        <a:ea typeface="+mn-ea"/>
        <a:cs typeface="+mn-cs"/>
      </a:defRPr>
    </a:lvl3pPr>
    <a:lvl4pPr marL="1224170" algn="l" defTabSz="816114" rtl="0" eaLnBrk="1" latinLnBrk="0" hangingPunct="1">
      <a:defRPr sz="1607" kern="1200">
        <a:solidFill>
          <a:schemeClr val="tx1"/>
        </a:solidFill>
        <a:latin typeface="+mn-lt"/>
        <a:ea typeface="+mn-ea"/>
        <a:cs typeface="+mn-cs"/>
      </a:defRPr>
    </a:lvl4pPr>
    <a:lvl5pPr marL="1632226" algn="l" defTabSz="816114" rtl="0" eaLnBrk="1" latinLnBrk="0" hangingPunct="1">
      <a:defRPr sz="1607" kern="1200">
        <a:solidFill>
          <a:schemeClr val="tx1"/>
        </a:solidFill>
        <a:latin typeface="+mn-lt"/>
        <a:ea typeface="+mn-ea"/>
        <a:cs typeface="+mn-cs"/>
      </a:defRPr>
    </a:lvl5pPr>
    <a:lvl6pPr marL="2040283" algn="l" defTabSz="816114" rtl="0" eaLnBrk="1" latinLnBrk="0" hangingPunct="1">
      <a:defRPr sz="1607" kern="1200">
        <a:solidFill>
          <a:schemeClr val="tx1"/>
        </a:solidFill>
        <a:latin typeface="+mn-lt"/>
        <a:ea typeface="+mn-ea"/>
        <a:cs typeface="+mn-cs"/>
      </a:defRPr>
    </a:lvl6pPr>
    <a:lvl7pPr marL="2448340" algn="l" defTabSz="816114" rtl="0" eaLnBrk="1" latinLnBrk="0" hangingPunct="1">
      <a:defRPr sz="1607" kern="1200">
        <a:solidFill>
          <a:schemeClr val="tx1"/>
        </a:solidFill>
        <a:latin typeface="+mn-lt"/>
        <a:ea typeface="+mn-ea"/>
        <a:cs typeface="+mn-cs"/>
      </a:defRPr>
    </a:lvl7pPr>
    <a:lvl8pPr marL="2856396" algn="l" defTabSz="816114" rtl="0" eaLnBrk="1" latinLnBrk="0" hangingPunct="1">
      <a:defRPr sz="1607" kern="1200">
        <a:solidFill>
          <a:schemeClr val="tx1"/>
        </a:solidFill>
        <a:latin typeface="+mn-lt"/>
        <a:ea typeface="+mn-ea"/>
        <a:cs typeface="+mn-cs"/>
      </a:defRPr>
    </a:lvl8pPr>
    <a:lvl9pPr marL="3264452" algn="l" defTabSz="816114" rtl="0" eaLnBrk="1" latinLnBrk="0" hangingPunct="1">
      <a:defRPr sz="1607"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ni Rizkiningayu -JKT" initials="W-" lastIdx="2" clrIdx="0">
    <p:extLst>
      <p:ext uri="{19B8F6BF-5375-455C-9EA6-DF929625EA0E}">
        <p15:presenceInfo xmlns:p15="http://schemas.microsoft.com/office/powerpoint/2012/main" userId="S::wini.rizkiningayu@nzte.govt.nz::770c2d3d-2912-4784-9c83-3fe5ec76852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BF31"/>
    <a:srgbClr val="6B7B82"/>
    <a:srgbClr val="6098AB"/>
    <a:srgbClr val="ED5746"/>
    <a:srgbClr val="FF9933"/>
    <a:srgbClr val="FF6600"/>
    <a:srgbClr val="FFE0C1"/>
    <a:srgbClr val="FCE3E0"/>
    <a:srgbClr val="D2CFB2"/>
    <a:srgbClr val="3240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64" y="532"/>
      </p:cViewPr>
      <p:guideLst>
        <p:guide orient="horz" pos="1620"/>
        <p:guide pos="288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handoutMaster" Target="handoutMasters/handout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5117469094198056E-3"/>
          <c:y val="5.6774179934373649E-2"/>
          <c:w val="0.94318915429309236"/>
          <c:h val="0.94322580645161291"/>
        </c:manualLayout>
      </c:layout>
      <c:barChart>
        <c:barDir val="col"/>
        <c:grouping val="stacked"/>
        <c:varyColors val="0"/>
        <c:ser>
          <c:idx val="0"/>
          <c:order val="0"/>
          <c:spPr>
            <a:solidFill>
              <a:schemeClr val="bg1">
                <a:lumMod val="85000"/>
              </a:schemeClr>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D8C7-4A1C-8DD6-5BAEE07121C4}"/>
                </c:ext>
              </c:extLst>
            </c:dLbl>
            <c:dLbl>
              <c:idx val="1"/>
              <c:tx>
                <c:rich>
                  <a:bodyPr rot="0" spcFirstLastPara="1" vertOverflow="ellipsis" vert="horz" wrap="square" lIns="38100" tIns="19050" rIns="38100" bIns="19050" anchor="ctr" anchorCtr="1">
                    <a:noAutofit/>
                  </a:bodyPr>
                  <a:lstStyle/>
                  <a:p>
                    <a:pPr>
                      <a:defRPr sz="1400" b="0" i="0" u="none" strike="noStrike" kern="1200" baseline="0">
                        <a:solidFill>
                          <a:schemeClr val="lt1"/>
                        </a:solidFill>
                        <a:latin typeface="+mn-lt"/>
                        <a:ea typeface="+mn-ea"/>
                        <a:cs typeface="+mn-cs"/>
                      </a:defRPr>
                    </a:pPr>
                    <a:r>
                      <a:rPr lang="en-US" sz="1400"/>
                      <a:t>497 Mton</a:t>
                    </a:r>
                  </a:p>
                  <a:p>
                    <a:pPr>
                      <a:defRPr sz="1400" b="0" i="0" u="none" strike="noStrike" kern="1200" baseline="0">
                        <a:solidFill>
                          <a:schemeClr val="lt1"/>
                        </a:solidFill>
                        <a:latin typeface="+mn-lt"/>
                        <a:ea typeface="+mn-ea"/>
                        <a:cs typeface="+mn-cs"/>
                      </a:defRPr>
                    </a:pPr>
                    <a:r>
                      <a:rPr lang="en-US" sz="1400"/>
                      <a:t>Forestry</a:t>
                    </a:r>
                  </a:p>
                </c:rich>
              </c:tx>
              <c:spPr>
                <a:noFill/>
                <a:ln>
                  <a:noFill/>
                </a:ln>
                <a:effectLst/>
              </c:sp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D8C7-4A1C-8DD6-5BAEE07121C4}"/>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val>
            <c:numRef>
              <c:f>Sheet1!$F$4:$G$4</c:f>
              <c:numCache>
                <c:formatCode>General</c:formatCode>
                <c:ptCount val="2"/>
                <c:pt idx="0">
                  <c:v>0</c:v>
                </c:pt>
                <c:pt idx="1">
                  <c:v>497</c:v>
                </c:pt>
              </c:numCache>
            </c:numRef>
          </c:val>
          <c:extLst>
            <c:ext xmlns:c16="http://schemas.microsoft.com/office/drawing/2014/chart" uri="{C3380CC4-5D6E-409C-BE32-E72D297353CC}">
              <c16:uniqueId val="{00000002-D8C7-4A1C-8DD6-5BAEE07121C4}"/>
            </c:ext>
          </c:extLst>
        </c:ser>
        <c:ser>
          <c:idx val="1"/>
          <c:order val="1"/>
          <c:spPr>
            <a:solidFill>
              <a:schemeClr val="bg2">
                <a:lumMod val="50000"/>
              </a:schemeClr>
            </a:solidFill>
            <a:ln>
              <a:noFill/>
            </a:ln>
            <a:effectLst/>
          </c:spPr>
          <c:invertIfNegative val="0"/>
          <c:dPt>
            <c:idx val="1"/>
            <c:invertIfNegative val="0"/>
            <c:bubble3D val="0"/>
            <c:spPr>
              <a:solidFill>
                <a:schemeClr val="tx1">
                  <a:lumMod val="65000"/>
                  <a:lumOff val="35000"/>
                </a:schemeClr>
              </a:solidFill>
              <a:ln>
                <a:noFill/>
              </a:ln>
              <a:effectLst/>
            </c:spPr>
            <c:extLst>
              <c:ext xmlns:c16="http://schemas.microsoft.com/office/drawing/2014/chart" uri="{C3380CC4-5D6E-409C-BE32-E72D297353CC}">
                <c16:uniqueId val="{00000004-D8C7-4A1C-8DD6-5BAEE07121C4}"/>
              </c:ext>
            </c:extLst>
          </c:dPt>
          <c:dLbls>
            <c:dLbl>
              <c:idx val="0"/>
              <c:delete val="1"/>
              <c:extLst>
                <c:ext xmlns:c15="http://schemas.microsoft.com/office/drawing/2012/chart" uri="{CE6537A1-D6FC-4f65-9D91-7224C49458BB}"/>
                <c:ext xmlns:c16="http://schemas.microsoft.com/office/drawing/2014/chart" uri="{C3380CC4-5D6E-409C-BE32-E72D297353CC}">
                  <c16:uniqueId val="{00000005-D8C7-4A1C-8DD6-5BAEE07121C4}"/>
                </c:ext>
              </c:extLst>
            </c:dLbl>
            <c:dLbl>
              <c:idx val="1"/>
              <c:tx>
                <c:rich>
                  <a:bodyPr rot="0" spcFirstLastPara="1" vertOverflow="ellipsis" vert="horz" wrap="square" lIns="38100" tIns="19050" rIns="38100" bIns="19050" anchor="ctr" anchorCtr="1">
                    <a:spAutoFit/>
                  </a:bodyPr>
                  <a:lstStyle/>
                  <a:p>
                    <a:pPr>
                      <a:defRPr sz="1200" b="1" i="0" u="none" strike="noStrike" kern="1200" baseline="0">
                        <a:solidFill>
                          <a:schemeClr val="lt1"/>
                        </a:solidFill>
                        <a:latin typeface="+mn-lt"/>
                        <a:ea typeface="+mn-ea"/>
                        <a:cs typeface="+mn-cs"/>
                      </a:defRPr>
                    </a:pPr>
                    <a:fld id="{C1A9A511-6BA3-4854-866D-9F35BD3B37EE}" type="VALUE">
                      <a:rPr lang="en-US" sz="1200" b="1"/>
                      <a:pPr>
                        <a:defRPr sz="1200" b="1" i="0" u="none" strike="noStrike" kern="1200" baseline="0">
                          <a:solidFill>
                            <a:schemeClr val="lt1"/>
                          </a:solidFill>
                          <a:latin typeface="+mn-lt"/>
                          <a:ea typeface="+mn-ea"/>
                          <a:cs typeface="+mn-cs"/>
                        </a:defRPr>
                      </a:pPr>
                      <a:t>[VALUE]</a:t>
                    </a:fld>
                    <a:r>
                      <a:rPr lang="en-US" sz="1200" b="1"/>
                      <a:t> MTon</a:t>
                    </a:r>
                  </a:p>
                  <a:p>
                    <a:pPr>
                      <a:defRPr sz="1200" b="1" i="0" u="none" strike="noStrike" kern="1200" baseline="0">
                        <a:solidFill>
                          <a:schemeClr val="lt1"/>
                        </a:solidFill>
                        <a:latin typeface="+mn-lt"/>
                        <a:ea typeface="+mn-ea"/>
                        <a:cs typeface="+mn-cs"/>
                      </a:defRPr>
                    </a:pPr>
                    <a:r>
                      <a:rPr lang="en-US" sz="1200" b="1"/>
                      <a:t>Energy</a:t>
                    </a:r>
                  </a:p>
                </c:rich>
              </c:tx>
              <c:spPr>
                <a:noFill/>
                <a:ln>
                  <a:noFill/>
                </a:ln>
                <a:effectLst/>
              </c:spPr>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D8C7-4A1C-8DD6-5BAEE07121C4}"/>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val>
            <c:numRef>
              <c:f>Sheet1!$F$5:$G$5</c:f>
              <c:numCache>
                <c:formatCode>General</c:formatCode>
                <c:ptCount val="2"/>
                <c:pt idx="0">
                  <c:v>0</c:v>
                </c:pt>
                <c:pt idx="1">
                  <c:v>314</c:v>
                </c:pt>
              </c:numCache>
            </c:numRef>
          </c:val>
          <c:extLst>
            <c:ext xmlns:c16="http://schemas.microsoft.com/office/drawing/2014/chart" uri="{C3380CC4-5D6E-409C-BE32-E72D297353CC}">
              <c16:uniqueId val="{00000006-D8C7-4A1C-8DD6-5BAEE07121C4}"/>
            </c:ext>
          </c:extLst>
        </c:ser>
        <c:ser>
          <c:idx val="2"/>
          <c:order val="2"/>
          <c:spPr>
            <a:solidFill>
              <a:schemeClr val="bg1">
                <a:lumMod val="85000"/>
              </a:schemeClr>
            </a:solidFill>
            <a:ln>
              <a:noFill/>
            </a:ln>
            <a:effectLst/>
          </c:spPr>
          <c:invertIfNegative val="0"/>
          <c:dLbls>
            <c:dLbl>
              <c:idx val="1"/>
              <c:tx>
                <c:rich>
                  <a:bodyPr/>
                  <a:lstStyle/>
                  <a:p>
                    <a:r>
                      <a:rPr lang="en-US" sz="300"/>
                      <a:t>22.75 MTon - Others</a:t>
                    </a:r>
                  </a:p>
                </c:rich>
              </c:tx>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8C7-4A1C-8DD6-5BAEE07121C4}"/>
                </c:ext>
              </c:extLst>
            </c:dLbl>
            <c:spPr>
              <a:noFill/>
              <a:ln>
                <a:noFill/>
              </a:ln>
              <a:effectLst/>
            </c:spPr>
            <c:txPr>
              <a:bodyPr rot="0" spcFirstLastPara="1" vertOverflow="ellipsis" vert="horz" wrap="square" lIns="38100" tIns="19050" rIns="38100" bIns="19050" anchor="ctr" anchorCtr="1">
                <a:spAutoFit/>
              </a:bodyPr>
              <a:lstStyle/>
              <a:p>
                <a:pPr>
                  <a:defRPr sz="300" b="0"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val>
            <c:numRef>
              <c:f>Sheet1!$F$6:$G$6</c:f>
              <c:numCache>
                <c:formatCode>General</c:formatCode>
                <c:ptCount val="2"/>
                <c:pt idx="1">
                  <c:v>22.75</c:v>
                </c:pt>
              </c:numCache>
            </c:numRef>
          </c:val>
          <c:extLst>
            <c:ext xmlns:c16="http://schemas.microsoft.com/office/drawing/2014/chart" uri="{C3380CC4-5D6E-409C-BE32-E72D297353CC}">
              <c16:uniqueId val="{00000008-D8C7-4A1C-8DD6-5BAEE07121C4}"/>
            </c:ext>
          </c:extLst>
        </c:ser>
        <c:dLbls>
          <c:dLblPos val="ctr"/>
          <c:showLegendKey val="0"/>
          <c:showVal val="1"/>
          <c:showCatName val="0"/>
          <c:showSerName val="0"/>
          <c:showPercent val="0"/>
          <c:showBubbleSize val="0"/>
        </c:dLbls>
        <c:gapWidth val="79"/>
        <c:overlap val="100"/>
        <c:axId val="718776160"/>
        <c:axId val="718773864"/>
      </c:barChart>
      <c:catAx>
        <c:axId val="718776160"/>
        <c:scaling>
          <c:orientation val="minMax"/>
        </c:scaling>
        <c:delete val="1"/>
        <c:axPos val="b"/>
        <c:majorTickMark val="none"/>
        <c:minorTickMark val="none"/>
        <c:tickLblPos val="nextTo"/>
        <c:crossAx val="718773864"/>
        <c:crosses val="autoZero"/>
        <c:auto val="1"/>
        <c:lblAlgn val="ctr"/>
        <c:lblOffset val="100"/>
        <c:noMultiLvlLbl val="0"/>
      </c:catAx>
      <c:valAx>
        <c:axId val="718773864"/>
        <c:scaling>
          <c:orientation val="minMax"/>
        </c:scaling>
        <c:delete val="1"/>
        <c:axPos val="l"/>
        <c:numFmt formatCode="General" sourceLinked="1"/>
        <c:majorTickMark val="none"/>
        <c:minorTickMark val="none"/>
        <c:tickLblPos val="nextTo"/>
        <c:crossAx val="7187761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6811052688859276E-2"/>
          <c:y val="3.7161569365604212E-3"/>
          <c:w val="0.94318915429309236"/>
          <c:h val="0.94322580645161291"/>
        </c:manualLayout>
      </c:layout>
      <c:barChart>
        <c:barDir val="col"/>
        <c:grouping val="stacked"/>
        <c:varyColors val="0"/>
        <c:ser>
          <c:idx val="0"/>
          <c:order val="0"/>
          <c:tx>
            <c:strRef>
              <c:f>Sheet1!$A$12</c:f>
              <c:strCache>
                <c:ptCount val="1"/>
                <c:pt idx="0">
                  <c:v>Transportation</c:v>
                </c:pt>
              </c:strCache>
            </c:strRef>
          </c:tx>
          <c:spPr>
            <a:solidFill>
              <a:schemeClr val="tx1">
                <a:lumMod val="65000"/>
                <a:lumOff val="35000"/>
              </a:schemeClr>
            </a:solidFill>
            <a:ln>
              <a:noFill/>
            </a:ln>
            <a:effectLst/>
          </c:spPr>
          <c:invertIfNegative val="0"/>
          <c:dLbls>
            <c:dLbl>
              <c:idx val="0"/>
              <c:tx>
                <c:rich>
                  <a:bodyPr rot="0" spcFirstLastPara="1" vertOverflow="ellipsis" vert="horz" wrap="square" anchor="ctr" anchorCtr="1"/>
                  <a:lstStyle/>
                  <a:p>
                    <a:pPr>
                      <a:defRPr sz="1200" b="1" i="0" u="none" strike="noStrike" kern="1200" baseline="0">
                        <a:solidFill>
                          <a:schemeClr val="lt1"/>
                        </a:solidFill>
                        <a:latin typeface="+mn-lt"/>
                        <a:ea typeface="+mn-ea"/>
                        <a:cs typeface="+mn-cs"/>
                      </a:defRPr>
                    </a:pPr>
                    <a:r>
                      <a:rPr lang="en-US" sz="1200" b="1"/>
                      <a:t>Power Generation</a:t>
                    </a:r>
                  </a:p>
                  <a:p>
                    <a:pPr>
                      <a:defRPr sz="1200" b="1" i="0" u="none" strike="noStrike" kern="1200" baseline="0">
                        <a:solidFill>
                          <a:schemeClr val="lt1"/>
                        </a:solidFill>
                        <a:latin typeface="+mn-lt"/>
                        <a:ea typeface="+mn-ea"/>
                        <a:cs typeface="+mn-cs"/>
                      </a:defRPr>
                    </a:pPr>
                    <a:fld id="{F01F29D7-5731-4A9C-B8E3-7B596A269AA7}" type="VALUE">
                      <a:rPr lang="en-US" sz="1200" b="1"/>
                      <a:pPr>
                        <a:defRPr sz="1200" b="1" i="0" u="none" strike="noStrike" kern="1200" baseline="0">
                          <a:solidFill>
                            <a:schemeClr val="lt1"/>
                          </a:solidFill>
                          <a:latin typeface="+mn-lt"/>
                          <a:ea typeface="+mn-ea"/>
                          <a:cs typeface="+mn-cs"/>
                        </a:defRPr>
                      </a:pPr>
                      <a:t>[VALUE]</a:t>
                    </a:fld>
                    <a:r>
                      <a:rPr lang="en-US" sz="1200" b="1" err="1"/>
                      <a:t>MTon</a:t>
                    </a:r>
                  </a:p>
                </c:rich>
              </c:tx>
              <c:spPr>
                <a:noFill/>
                <a:ln>
                  <a:noFill/>
                </a:ln>
                <a:effectLst/>
              </c:sp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54328526521589127"/>
                      <c:h val="0.31088773507327833"/>
                    </c:manualLayout>
                  </c15:layout>
                  <c15:dlblFieldTable/>
                  <c15:showDataLabelsRange val="0"/>
                </c:ext>
                <c:ext xmlns:c16="http://schemas.microsoft.com/office/drawing/2014/chart" uri="{C3380CC4-5D6E-409C-BE32-E72D297353CC}">
                  <c16:uniqueId val="{00000000-B23B-455C-988B-22BD3F120D11}"/>
                </c:ext>
              </c:extLst>
            </c:dLbl>
            <c:spPr>
              <a:noFill/>
              <a:ln>
                <a:noFill/>
              </a:ln>
              <a:effectLst/>
            </c:spPr>
            <c:txPr>
              <a:bodyPr rot="0" spcFirstLastPara="1" vertOverflow="ellipsis" vert="horz" wrap="square" anchor="ctr" anchorCtr="1"/>
              <a:lstStyle/>
              <a:p>
                <a:pPr>
                  <a:defRPr sz="1600" b="0"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val>
            <c:numRef>
              <c:f>Sheet1!$B$12</c:f>
              <c:numCache>
                <c:formatCode>General</c:formatCode>
                <c:ptCount val="1"/>
                <c:pt idx="0">
                  <c:v>85</c:v>
                </c:pt>
              </c:numCache>
            </c:numRef>
          </c:val>
          <c:extLst>
            <c:ext xmlns:c16="http://schemas.microsoft.com/office/drawing/2014/chart" uri="{C3380CC4-5D6E-409C-BE32-E72D297353CC}">
              <c16:uniqueId val="{00000001-B23B-455C-988B-22BD3F120D11}"/>
            </c:ext>
          </c:extLst>
        </c:ser>
        <c:ser>
          <c:idx val="1"/>
          <c:order val="1"/>
          <c:tx>
            <c:strRef>
              <c:f>Sheet1!$A$13</c:f>
              <c:strCache>
                <c:ptCount val="1"/>
                <c:pt idx="0">
                  <c:v>Generation</c:v>
                </c:pt>
              </c:strCache>
            </c:strRef>
          </c:tx>
          <c:spPr>
            <a:solidFill>
              <a:schemeClr val="bg1">
                <a:lumMod val="75000"/>
              </a:schemeClr>
            </a:solidFill>
            <a:ln>
              <a:noFill/>
            </a:ln>
            <a:effectLst/>
          </c:spPr>
          <c:invertIfNegative val="0"/>
          <c:dLbls>
            <c:dLbl>
              <c:idx val="0"/>
              <c:layout>
                <c:manualLayout>
                  <c:x val="1.5814919122254543E-2"/>
                  <c:y val="2.8835083077960945E-3"/>
                </c:manualLayout>
              </c:layout>
              <c:tx>
                <c:rich>
                  <a:bodyPr rot="0" spcFirstLastPara="1" vertOverflow="ellipsis" vert="horz" wrap="square" anchor="ctr" anchorCtr="1"/>
                  <a:lstStyle/>
                  <a:p>
                    <a:pPr>
                      <a:defRPr sz="1000" b="0" i="0" u="none" strike="noStrike" kern="1200" baseline="0">
                        <a:solidFill>
                          <a:schemeClr val="lt1"/>
                        </a:solidFill>
                        <a:latin typeface="+mn-lt"/>
                        <a:ea typeface="+mn-ea"/>
                        <a:cs typeface="+mn-cs"/>
                      </a:defRPr>
                    </a:pPr>
                    <a:r>
                      <a:rPr lang="en-US" sz="1000"/>
                      <a:t>Transportation</a:t>
                    </a:r>
                  </a:p>
                  <a:p>
                    <a:pPr>
                      <a:defRPr sz="1000" b="0" i="0" u="none" strike="noStrike" kern="1200" baseline="0">
                        <a:solidFill>
                          <a:schemeClr val="lt1"/>
                        </a:solidFill>
                        <a:latin typeface="+mn-lt"/>
                        <a:ea typeface="+mn-ea"/>
                        <a:cs typeface="+mn-cs"/>
                      </a:defRPr>
                    </a:pPr>
                    <a:fld id="{F01F29D7-5731-4A9C-B8E3-7B596A269AA7}" type="VALUE">
                      <a:rPr lang="en-US" sz="1000" b="0" i="0" u="none" strike="noStrike" kern="1200" baseline="0" smtClean="0">
                        <a:solidFill>
                          <a:sysClr val="window" lastClr="FFFFFF"/>
                        </a:solidFill>
                      </a:rPr>
                      <a:pPr>
                        <a:defRPr sz="1000" b="0" i="0" u="none" strike="noStrike" kern="1200" baseline="0">
                          <a:solidFill>
                            <a:schemeClr val="lt1"/>
                          </a:solidFill>
                          <a:latin typeface="+mn-lt"/>
                          <a:ea typeface="+mn-ea"/>
                          <a:cs typeface="+mn-cs"/>
                        </a:defRPr>
                      </a:pPr>
                      <a:t>[VALUE]</a:t>
                    </a:fld>
                    <a:r>
                      <a:rPr lang="en-US" sz="1000" b="0" i="0" u="none" strike="noStrike" kern="1200" baseline="0" err="1">
                        <a:solidFill>
                          <a:sysClr val="window" lastClr="FFFFFF"/>
                        </a:solidFill>
                      </a:rPr>
                      <a:t>Mton</a:t>
                    </a:r>
                    <a:endParaRPr lang="en-US" sz="1000" b="0" i="0" u="none" strike="noStrike" kern="1200" baseline="0">
                      <a:solidFill>
                        <a:sysClr val="window" lastClr="FFFFFF"/>
                      </a:solidFill>
                    </a:endParaRPr>
                  </a:p>
                  <a:p>
                    <a:pPr>
                      <a:defRPr sz="1000" b="0" i="0" u="none" strike="noStrike" kern="1200" baseline="0">
                        <a:solidFill>
                          <a:schemeClr val="lt1"/>
                        </a:solidFill>
                        <a:latin typeface="+mn-lt"/>
                        <a:ea typeface="+mn-ea"/>
                        <a:cs typeface="+mn-cs"/>
                      </a:defRPr>
                    </a:pPr>
                    <a:endParaRPr lang="en-NZ"/>
                  </a:p>
                </c:rich>
              </c:tx>
              <c:spPr>
                <a:noFill/>
                <a:ln>
                  <a:noFill/>
                </a:ln>
                <a:effectLst/>
              </c:spPr>
              <c:dLblPos val="ctr"/>
              <c:showLegendKey val="0"/>
              <c:showVal val="1"/>
              <c:showCatName val="0"/>
              <c:showSerName val="0"/>
              <c:showPercent val="0"/>
              <c:showBubbleSize val="0"/>
              <c:extLst>
                <c:ext xmlns:c15="http://schemas.microsoft.com/office/drawing/2012/chart" uri="{CE6537A1-D6FC-4f65-9D91-7224C49458BB}">
                  <c15:layout>
                    <c:manualLayout>
                      <c:w val="0.48925033796606693"/>
                      <c:h val="0.21756070182321732"/>
                    </c:manualLayout>
                  </c15:layout>
                  <c15:dlblFieldTable/>
                  <c15:showDataLabelsRange val="0"/>
                </c:ext>
                <c:ext xmlns:c16="http://schemas.microsoft.com/office/drawing/2014/chart" uri="{C3380CC4-5D6E-409C-BE32-E72D297353CC}">
                  <c16:uniqueId val="{00000002-B23B-455C-988B-22BD3F120D11}"/>
                </c:ext>
              </c:extLst>
            </c:dLbl>
            <c:spPr>
              <a:noFill/>
              <a:ln>
                <a:noFill/>
              </a:ln>
              <a:effectLst/>
            </c:spPr>
            <c:txPr>
              <a:bodyPr rot="0" spcFirstLastPara="1" vertOverflow="ellipsis" vert="horz" wrap="square" anchor="ctr" anchorCtr="1"/>
              <a:lstStyle/>
              <a:p>
                <a:pPr>
                  <a:defRPr sz="100" b="0"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val>
            <c:numRef>
              <c:f>Sheet1!$B$13</c:f>
              <c:numCache>
                <c:formatCode>General</c:formatCode>
                <c:ptCount val="1"/>
                <c:pt idx="0">
                  <c:v>188</c:v>
                </c:pt>
              </c:numCache>
            </c:numRef>
          </c:val>
          <c:extLst>
            <c:ext xmlns:c16="http://schemas.microsoft.com/office/drawing/2014/chart" uri="{C3380CC4-5D6E-409C-BE32-E72D297353CC}">
              <c16:uniqueId val="{00000003-B23B-455C-988B-22BD3F120D11}"/>
            </c:ext>
          </c:extLst>
        </c:ser>
        <c:ser>
          <c:idx val="2"/>
          <c:order val="2"/>
          <c:tx>
            <c:strRef>
              <c:f>Sheet1!$A$14</c:f>
              <c:strCache>
                <c:ptCount val="1"/>
                <c:pt idx="0">
                  <c:v>others</c:v>
                </c:pt>
              </c:strCache>
            </c:strRef>
          </c:tx>
          <c:spPr>
            <a:solidFill>
              <a:schemeClr val="bg1">
                <a:lumMod val="85000"/>
              </a:schemeClr>
            </a:solidFill>
            <a:ln>
              <a:noFill/>
            </a:ln>
            <a:effectLst/>
          </c:spPr>
          <c:invertIfNegative val="0"/>
          <c:dLbls>
            <c:dLbl>
              <c:idx val="0"/>
              <c:tx>
                <c:rich>
                  <a:bodyPr/>
                  <a:lstStyle/>
                  <a:p>
                    <a:r>
                      <a:rPr lang="en-US"/>
                      <a:t>Others - </a:t>
                    </a:r>
                    <a:fld id="{83FC4A00-83CE-4BB4-A3A9-3591960B0F4E}" type="VALUE">
                      <a:rPr lang="en-US" smtClean="0"/>
                      <a:pPr/>
                      <a:t>[VALUE]</a:t>
                    </a:fld>
                    <a:r>
                      <a:rPr lang="en-US" err="1"/>
                      <a:t>Mton</a:t>
                    </a:r>
                  </a:p>
                </c:rich>
              </c:tx>
              <c:dLblPos val="ctr"/>
              <c:showLegendKey val="0"/>
              <c:showVal val="1"/>
              <c:showCatName val="0"/>
              <c:showSerName val="0"/>
              <c:showPercent val="0"/>
              <c:showBubbleSize val="0"/>
              <c:extLst>
                <c:ext xmlns:c15="http://schemas.microsoft.com/office/drawing/2012/chart" uri="{CE6537A1-D6FC-4f65-9D91-7224C49458BB}">
                  <c15:layout>
                    <c:manualLayout>
                      <c:w val="0.30590873659864293"/>
                      <c:h val="0.12412414527462878"/>
                    </c:manualLayout>
                  </c15:layout>
                  <c15:dlblFieldTable/>
                  <c15:showDataLabelsRange val="0"/>
                </c:ext>
                <c:ext xmlns:c16="http://schemas.microsoft.com/office/drawing/2014/chart" uri="{C3380CC4-5D6E-409C-BE32-E72D297353CC}">
                  <c16:uniqueId val="{00000004-B23B-455C-988B-22BD3F120D11}"/>
                </c:ext>
              </c:extLst>
            </c:dLbl>
            <c:spPr>
              <a:noFill/>
              <a:ln>
                <a:noFill/>
              </a:ln>
              <a:effectLst/>
            </c:spPr>
            <c:txPr>
              <a:bodyPr rot="0" spcFirstLastPara="1" vertOverflow="ellipsis" vert="horz" wrap="square" anchor="ctr" anchorCtr="1"/>
              <a:lstStyle/>
              <a:p>
                <a:pPr>
                  <a:defRPr sz="800" b="0"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val>
            <c:numRef>
              <c:f>Sheet1!$B$14</c:f>
              <c:numCache>
                <c:formatCode>General</c:formatCode>
                <c:ptCount val="1"/>
                <c:pt idx="0">
                  <c:v>41</c:v>
                </c:pt>
              </c:numCache>
            </c:numRef>
          </c:val>
          <c:extLst>
            <c:ext xmlns:c16="http://schemas.microsoft.com/office/drawing/2014/chart" uri="{C3380CC4-5D6E-409C-BE32-E72D297353CC}">
              <c16:uniqueId val="{00000005-B23B-455C-988B-22BD3F120D11}"/>
            </c:ext>
          </c:extLst>
        </c:ser>
        <c:dLbls>
          <c:dLblPos val="ctr"/>
          <c:showLegendKey val="0"/>
          <c:showVal val="1"/>
          <c:showCatName val="0"/>
          <c:showSerName val="0"/>
          <c:showPercent val="0"/>
          <c:showBubbleSize val="0"/>
        </c:dLbls>
        <c:gapWidth val="79"/>
        <c:overlap val="100"/>
        <c:axId val="718776160"/>
        <c:axId val="718773864"/>
      </c:barChart>
      <c:catAx>
        <c:axId val="718776160"/>
        <c:scaling>
          <c:orientation val="minMax"/>
        </c:scaling>
        <c:delete val="1"/>
        <c:axPos val="b"/>
        <c:majorTickMark val="none"/>
        <c:minorTickMark val="none"/>
        <c:tickLblPos val="nextTo"/>
        <c:crossAx val="718773864"/>
        <c:crosses val="autoZero"/>
        <c:auto val="1"/>
        <c:lblAlgn val="ctr"/>
        <c:lblOffset val="100"/>
        <c:noMultiLvlLbl val="0"/>
      </c:catAx>
      <c:valAx>
        <c:axId val="718773864"/>
        <c:scaling>
          <c:orientation val="minMax"/>
        </c:scaling>
        <c:delete val="1"/>
        <c:axPos val="l"/>
        <c:numFmt formatCode="General" sourceLinked="1"/>
        <c:majorTickMark val="none"/>
        <c:minorTickMark val="none"/>
        <c:tickLblPos val="nextTo"/>
        <c:crossAx val="7187761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2756595120630833E-2"/>
          <c:y val="3.3770602605823818E-2"/>
          <c:w val="0.90593549073461221"/>
          <c:h val="0.93245879478835236"/>
        </c:manualLayout>
      </c:layout>
      <c:barChart>
        <c:barDir val="col"/>
        <c:grouping val="stacked"/>
        <c:varyColors val="0"/>
        <c:ser>
          <c:idx val="0"/>
          <c:order val="0"/>
          <c:tx>
            <c:strRef>
              <c:f>Sheet1!$M$5</c:f>
              <c:strCache>
                <c:ptCount val="1"/>
                <c:pt idx="0">
                  <c:v>Fossil Fuel</c:v>
                </c:pt>
              </c:strCache>
            </c:strRef>
          </c:tx>
          <c:spPr>
            <a:solidFill>
              <a:schemeClr val="bg1">
                <a:lumMod val="85000"/>
              </a:schemeClr>
            </a:solidFill>
            <a:ln>
              <a:noFill/>
            </a:ln>
            <a:effectLst/>
          </c:spPr>
          <c:invertIfNegative val="0"/>
          <c:val>
            <c:numRef>
              <c:f>Sheet1!$N$5</c:f>
              <c:numCache>
                <c:formatCode>General</c:formatCode>
                <c:ptCount val="1"/>
                <c:pt idx="0">
                  <c:v>225</c:v>
                </c:pt>
              </c:numCache>
            </c:numRef>
          </c:val>
          <c:extLst>
            <c:ext xmlns:c16="http://schemas.microsoft.com/office/drawing/2014/chart" uri="{C3380CC4-5D6E-409C-BE32-E72D297353CC}">
              <c16:uniqueId val="{00000000-785A-4930-997E-DC1DA77D458C}"/>
            </c:ext>
          </c:extLst>
        </c:ser>
        <c:ser>
          <c:idx val="1"/>
          <c:order val="1"/>
          <c:tx>
            <c:strRef>
              <c:f>Sheet1!$M$6</c:f>
              <c:strCache>
                <c:ptCount val="1"/>
                <c:pt idx="0">
                  <c:v>Renewable</c:v>
                </c:pt>
              </c:strCache>
            </c:strRef>
          </c:tx>
          <c:spPr>
            <a:solidFill>
              <a:schemeClr val="tx1">
                <a:lumMod val="75000"/>
                <a:lumOff val="25000"/>
              </a:schemeClr>
            </a:solidFill>
            <a:ln>
              <a:noFill/>
            </a:ln>
            <a:effectLst/>
          </c:spPr>
          <c:invertIfNegative val="0"/>
          <c:val>
            <c:numRef>
              <c:f>Sheet1!$N$6</c:f>
              <c:numCache>
                <c:formatCode>General</c:formatCode>
                <c:ptCount val="1"/>
                <c:pt idx="0">
                  <c:v>39.799999999999997</c:v>
                </c:pt>
              </c:numCache>
            </c:numRef>
          </c:val>
          <c:extLst>
            <c:ext xmlns:c16="http://schemas.microsoft.com/office/drawing/2014/chart" uri="{C3380CC4-5D6E-409C-BE32-E72D297353CC}">
              <c16:uniqueId val="{00000001-785A-4930-997E-DC1DA77D458C}"/>
            </c:ext>
          </c:extLst>
        </c:ser>
        <c:dLbls>
          <c:showLegendKey val="0"/>
          <c:showVal val="0"/>
          <c:showCatName val="0"/>
          <c:showSerName val="0"/>
          <c:showPercent val="0"/>
          <c:showBubbleSize val="0"/>
        </c:dLbls>
        <c:gapWidth val="219"/>
        <c:overlap val="100"/>
        <c:axId val="1372873376"/>
        <c:axId val="1372872064"/>
      </c:barChart>
      <c:catAx>
        <c:axId val="1372873376"/>
        <c:scaling>
          <c:orientation val="minMax"/>
        </c:scaling>
        <c:delete val="1"/>
        <c:axPos val="b"/>
        <c:numFmt formatCode="General" sourceLinked="1"/>
        <c:majorTickMark val="none"/>
        <c:minorTickMark val="none"/>
        <c:tickLblPos val="nextTo"/>
        <c:crossAx val="1372872064"/>
        <c:crossesAt val="200"/>
        <c:auto val="1"/>
        <c:lblAlgn val="ctr"/>
        <c:lblOffset val="100"/>
        <c:noMultiLvlLbl val="0"/>
      </c:catAx>
      <c:valAx>
        <c:axId val="1372872064"/>
        <c:scaling>
          <c:orientation val="minMax"/>
          <c:min val="0"/>
        </c:scaling>
        <c:delete val="1"/>
        <c:axPos val="l"/>
        <c:numFmt formatCode="General" sourceLinked="1"/>
        <c:majorTickMark val="none"/>
        <c:minorTickMark val="none"/>
        <c:tickLblPos val="nextTo"/>
        <c:crossAx val="1372873376"/>
        <c:crosses val="autoZero"/>
        <c:crossBetween val="between"/>
        <c:minorUnit val="25"/>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DB367CC-4515-4108-844A-71A9A38C5577}" type="doc">
      <dgm:prSet loTypeId="urn:microsoft.com/office/officeart/2005/8/layout/arrow2" loCatId="process" qsTypeId="urn:microsoft.com/office/officeart/2005/8/quickstyle/simple1" qsCatId="simple" csTypeId="urn:microsoft.com/office/officeart/2005/8/colors/accent1_2" csCatId="accent1" phldr="1"/>
      <dgm:spPr/>
    </dgm:pt>
    <dgm:pt modelId="{A96BEF16-A423-4F2E-89F3-AD4F0D1A1D39}">
      <dgm:prSet phldrT="[Text]" phldr="0" custT="1"/>
      <dgm:spPr/>
      <dgm:t>
        <a:bodyPr/>
        <a:lstStyle/>
        <a:p>
          <a:r>
            <a:rPr lang="en-US" sz="1100">
              <a:latin typeface="Arial"/>
            </a:rPr>
            <a:t>2000</a:t>
          </a:r>
          <a:endParaRPr lang="en-US" sz="1100"/>
        </a:p>
      </dgm:t>
    </dgm:pt>
    <dgm:pt modelId="{AFA98C38-6D7A-4A95-90CF-2B2B0A131C16}" type="parTrans" cxnId="{1DEE5579-9EA6-4E70-AD4E-1B8FD024D2B0}">
      <dgm:prSet/>
      <dgm:spPr/>
      <dgm:t>
        <a:bodyPr/>
        <a:lstStyle/>
        <a:p>
          <a:endParaRPr lang="en-NZ"/>
        </a:p>
      </dgm:t>
    </dgm:pt>
    <dgm:pt modelId="{5EC656F3-E457-41B5-901F-3F6FC2827F5F}" type="sibTrans" cxnId="{1DEE5579-9EA6-4E70-AD4E-1B8FD024D2B0}">
      <dgm:prSet/>
      <dgm:spPr/>
      <dgm:t>
        <a:bodyPr/>
        <a:lstStyle/>
        <a:p>
          <a:endParaRPr lang="en-NZ"/>
        </a:p>
      </dgm:t>
    </dgm:pt>
    <dgm:pt modelId="{346314A0-AE23-4419-A054-5D5736CF1162}">
      <dgm:prSet phldrT="[Text]" phldr="0" custT="1"/>
      <dgm:spPr/>
      <dgm:t>
        <a:bodyPr/>
        <a:lstStyle/>
        <a:p>
          <a:r>
            <a:rPr lang="en-US" sz="1400">
              <a:latin typeface="Arial"/>
            </a:rPr>
            <a:t>2014</a:t>
          </a:r>
          <a:endParaRPr lang="en-US" sz="1400"/>
        </a:p>
      </dgm:t>
    </dgm:pt>
    <dgm:pt modelId="{0BB1FB5F-2DF6-4B7F-AFE5-6CD8BE0564A7}" type="parTrans" cxnId="{0F7A3E02-7646-41CF-B49A-FC0D3719F4E8}">
      <dgm:prSet/>
      <dgm:spPr/>
      <dgm:t>
        <a:bodyPr/>
        <a:lstStyle/>
        <a:p>
          <a:endParaRPr lang="en-NZ"/>
        </a:p>
      </dgm:t>
    </dgm:pt>
    <dgm:pt modelId="{6FB12599-8DCA-4E68-893E-60FBF76882CD}" type="sibTrans" cxnId="{0F7A3E02-7646-41CF-B49A-FC0D3719F4E8}">
      <dgm:prSet/>
      <dgm:spPr/>
      <dgm:t>
        <a:bodyPr/>
        <a:lstStyle/>
        <a:p>
          <a:endParaRPr lang="en-NZ"/>
        </a:p>
      </dgm:t>
    </dgm:pt>
    <dgm:pt modelId="{9C52A87B-3DF9-4CE9-A9CE-D6FA7DFD2C74}">
      <dgm:prSet phldrT="[Text]" phldr="0" custT="1"/>
      <dgm:spPr/>
      <dgm:t>
        <a:bodyPr/>
        <a:lstStyle/>
        <a:p>
          <a:r>
            <a:rPr lang="en-US" sz="1600">
              <a:latin typeface="Arial"/>
            </a:rPr>
            <a:t>2030</a:t>
          </a:r>
          <a:endParaRPr lang="en-US" sz="1600"/>
        </a:p>
      </dgm:t>
    </dgm:pt>
    <dgm:pt modelId="{2DFAA8D5-EC8E-42FE-B1B1-7EC068F43C27}" type="parTrans" cxnId="{BA8B2C5C-D04B-4CF0-B46E-0F1D8A1E007F}">
      <dgm:prSet/>
      <dgm:spPr/>
      <dgm:t>
        <a:bodyPr/>
        <a:lstStyle/>
        <a:p>
          <a:endParaRPr lang="en-NZ"/>
        </a:p>
      </dgm:t>
    </dgm:pt>
    <dgm:pt modelId="{76D4FCD3-7A79-4BD7-B4F0-976698B238FC}" type="sibTrans" cxnId="{BA8B2C5C-D04B-4CF0-B46E-0F1D8A1E007F}">
      <dgm:prSet/>
      <dgm:spPr/>
      <dgm:t>
        <a:bodyPr/>
        <a:lstStyle/>
        <a:p>
          <a:endParaRPr lang="en-NZ"/>
        </a:p>
      </dgm:t>
    </dgm:pt>
    <dgm:pt modelId="{52CCCCE5-1C6F-42B4-B03B-FC4C29C2B676}" type="pres">
      <dgm:prSet presAssocID="{2DB367CC-4515-4108-844A-71A9A38C5577}" presName="arrowDiagram" presStyleCnt="0">
        <dgm:presLayoutVars>
          <dgm:chMax val="5"/>
          <dgm:dir/>
          <dgm:resizeHandles val="exact"/>
        </dgm:presLayoutVars>
      </dgm:prSet>
      <dgm:spPr/>
    </dgm:pt>
    <dgm:pt modelId="{C48D0390-AC4F-4D15-B59B-EE13EA5CE3FC}" type="pres">
      <dgm:prSet presAssocID="{2DB367CC-4515-4108-844A-71A9A38C5577}" presName="arrow" presStyleLbl="bgShp" presStyleIdx="0" presStyleCnt="1" custLinFactNeighborX="9662" custLinFactNeighborY="-606"/>
      <dgm:spPr/>
    </dgm:pt>
    <dgm:pt modelId="{66795C66-5E92-4837-9223-7EE45F56DC1C}" type="pres">
      <dgm:prSet presAssocID="{2DB367CC-4515-4108-844A-71A9A38C5577}" presName="arrowDiagram3" presStyleCnt="0"/>
      <dgm:spPr/>
    </dgm:pt>
    <dgm:pt modelId="{418BC57A-2831-4968-B9F8-C66C59DFCFF9}" type="pres">
      <dgm:prSet presAssocID="{A96BEF16-A423-4F2E-89F3-AD4F0D1A1D39}" presName="bullet3a" presStyleLbl="node1" presStyleIdx="0" presStyleCnt="3"/>
      <dgm:spPr>
        <a:solidFill>
          <a:schemeClr val="tx1"/>
        </a:solidFill>
      </dgm:spPr>
    </dgm:pt>
    <dgm:pt modelId="{900C96B3-8011-45B9-AD20-D6F95E1C15CE}" type="pres">
      <dgm:prSet presAssocID="{A96BEF16-A423-4F2E-89F3-AD4F0D1A1D39}" presName="textBox3a" presStyleLbl="revTx" presStyleIdx="0" presStyleCnt="3" custScaleX="39487" custScaleY="22574" custLinFactNeighborX="-32241" custLinFactNeighborY="-28844">
        <dgm:presLayoutVars>
          <dgm:bulletEnabled val="1"/>
        </dgm:presLayoutVars>
      </dgm:prSet>
      <dgm:spPr/>
    </dgm:pt>
    <dgm:pt modelId="{3FF30069-F691-4148-875E-468A88592F68}" type="pres">
      <dgm:prSet presAssocID="{346314A0-AE23-4419-A054-5D5736CF1162}" presName="bullet3b" presStyleLbl="node1" presStyleIdx="1" presStyleCnt="3"/>
      <dgm:spPr>
        <a:solidFill>
          <a:schemeClr val="tx1"/>
        </a:solidFill>
      </dgm:spPr>
    </dgm:pt>
    <dgm:pt modelId="{99F9AD76-B474-4ABB-B86B-C18155AD31FB}" type="pres">
      <dgm:prSet presAssocID="{346314A0-AE23-4419-A054-5D5736CF1162}" presName="textBox3b" presStyleLbl="revTx" presStyleIdx="1" presStyleCnt="3" custScaleY="27459" custLinFactNeighborX="-3435" custLinFactNeighborY="-30552">
        <dgm:presLayoutVars>
          <dgm:bulletEnabled val="1"/>
        </dgm:presLayoutVars>
      </dgm:prSet>
      <dgm:spPr/>
    </dgm:pt>
    <dgm:pt modelId="{646CA95B-74D6-4367-BE60-BE6D9C3F62AF}" type="pres">
      <dgm:prSet presAssocID="{9C52A87B-3DF9-4CE9-A9CE-D6FA7DFD2C74}" presName="bullet3c" presStyleLbl="node1" presStyleIdx="2" presStyleCnt="3"/>
      <dgm:spPr>
        <a:solidFill>
          <a:schemeClr val="tx1"/>
        </a:solidFill>
      </dgm:spPr>
    </dgm:pt>
    <dgm:pt modelId="{BB8CF54E-9F61-4868-A1A8-5B68A510F8C4}" type="pres">
      <dgm:prSet presAssocID="{9C52A87B-3DF9-4CE9-A9CE-D6FA7DFD2C74}" presName="textBox3c" presStyleLbl="revTx" presStyleIdx="2" presStyleCnt="3" custScaleY="19195" custLinFactNeighborX="-2854" custLinFactNeighborY="-36828">
        <dgm:presLayoutVars>
          <dgm:bulletEnabled val="1"/>
        </dgm:presLayoutVars>
      </dgm:prSet>
      <dgm:spPr/>
    </dgm:pt>
  </dgm:ptLst>
  <dgm:cxnLst>
    <dgm:cxn modelId="{0F7A3E02-7646-41CF-B49A-FC0D3719F4E8}" srcId="{2DB367CC-4515-4108-844A-71A9A38C5577}" destId="{346314A0-AE23-4419-A054-5D5736CF1162}" srcOrd="1" destOrd="0" parTransId="{0BB1FB5F-2DF6-4B7F-AFE5-6CD8BE0564A7}" sibTransId="{6FB12599-8DCA-4E68-893E-60FBF76882CD}"/>
    <dgm:cxn modelId="{E40DA913-96BA-47C3-A448-8A740ABB5307}" type="presOf" srcId="{9C52A87B-3DF9-4CE9-A9CE-D6FA7DFD2C74}" destId="{BB8CF54E-9F61-4868-A1A8-5B68A510F8C4}" srcOrd="0" destOrd="0" presId="urn:microsoft.com/office/officeart/2005/8/layout/arrow2"/>
    <dgm:cxn modelId="{97064C1D-19C7-4915-9426-A19CFB896180}" type="presOf" srcId="{346314A0-AE23-4419-A054-5D5736CF1162}" destId="{99F9AD76-B474-4ABB-B86B-C18155AD31FB}" srcOrd="0" destOrd="0" presId="urn:microsoft.com/office/officeart/2005/8/layout/arrow2"/>
    <dgm:cxn modelId="{0AB3B421-093C-47E1-8C1C-93CD575A1D28}" type="presOf" srcId="{A96BEF16-A423-4F2E-89F3-AD4F0D1A1D39}" destId="{900C96B3-8011-45B9-AD20-D6F95E1C15CE}" srcOrd="0" destOrd="0" presId="urn:microsoft.com/office/officeart/2005/8/layout/arrow2"/>
    <dgm:cxn modelId="{BA8B2C5C-D04B-4CF0-B46E-0F1D8A1E007F}" srcId="{2DB367CC-4515-4108-844A-71A9A38C5577}" destId="{9C52A87B-3DF9-4CE9-A9CE-D6FA7DFD2C74}" srcOrd="2" destOrd="0" parTransId="{2DFAA8D5-EC8E-42FE-B1B1-7EC068F43C27}" sibTransId="{76D4FCD3-7A79-4BD7-B4F0-976698B238FC}"/>
    <dgm:cxn modelId="{1DEE5579-9EA6-4E70-AD4E-1B8FD024D2B0}" srcId="{2DB367CC-4515-4108-844A-71A9A38C5577}" destId="{A96BEF16-A423-4F2E-89F3-AD4F0D1A1D39}" srcOrd="0" destOrd="0" parTransId="{AFA98C38-6D7A-4A95-90CF-2B2B0A131C16}" sibTransId="{5EC656F3-E457-41B5-901F-3F6FC2827F5F}"/>
    <dgm:cxn modelId="{0AD57CAD-44DD-428C-9F8C-0DBA4F41FB2F}" type="presOf" srcId="{2DB367CC-4515-4108-844A-71A9A38C5577}" destId="{52CCCCE5-1C6F-42B4-B03B-FC4C29C2B676}" srcOrd="0" destOrd="0" presId="urn:microsoft.com/office/officeart/2005/8/layout/arrow2"/>
    <dgm:cxn modelId="{8145C528-FA8B-422D-961F-64D20B2CF74F}" type="presParOf" srcId="{52CCCCE5-1C6F-42B4-B03B-FC4C29C2B676}" destId="{C48D0390-AC4F-4D15-B59B-EE13EA5CE3FC}" srcOrd="0" destOrd="0" presId="urn:microsoft.com/office/officeart/2005/8/layout/arrow2"/>
    <dgm:cxn modelId="{A577A11F-B50D-4B1F-9A91-10CE4F00A8E4}" type="presParOf" srcId="{52CCCCE5-1C6F-42B4-B03B-FC4C29C2B676}" destId="{66795C66-5E92-4837-9223-7EE45F56DC1C}" srcOrd="1" destOrd="0" presId="urn:microsoft.com/office/officeart/2005/8/layout/arrow2"/>
    <dgm:cxn modelId="{CCD3DBCF-B907-491A-B509-0F0758820B31}" type="presParOf" srcId="{66795C66-5E92-4837-9223-7EE45F56DC1C}" destId="{418BC57A-2831-4968-B9F8-C66C59DFCFF9}" srcOrd="0" destOrd="0" presId="urn:microsoft.com/office/officeart/2005/8/layout/arrow2"/>
    <dgm:cxn modelId="{CBD9C6D0-EBB3-41A5-8372-BA7BBE56B6E9}" type="presParOf" srcId="{66795C66-5E92-4837-9223-7EE45F56DC1C}" destId="{900C96B3-8011-45B9-AD20-D6F95E1C15CE}" srcOrd="1" destOrd="0" presId="urn:microsoft.com/office/officeart/2005/8/layout/arrow2"/>
    <dgm:cxn modelId="{81CA1870-4E80-4BB7-88FB-A9C9BD573417}" type="presParOf" srcId="{66795C66-5E92-4837-9223-7EE45F56DC1C}" destId="{3FF30069-F691-4148-875E-468A88592F68}" srcOrd="2" destOrd="0" presId="urn:microsoft.com/office/officeart/2005/8/layout/arrow2"/>
    <dgm:cxn modelId="{FBC21403-97A6-44DF-AEEF-1397FB9EC55A}" type="presParOf" srcId="{66795C66-5E92-4837-9223-7EE45F56DC1C}" destId="{99F9AD76-B474-4ABB-B86B-C18155AD31FB}" srcOrd="3" destOrd="0" presId="urn:microsoft.com/office/officeart/2005/8/layout/arrow2"/>
    <dgm:cxn modelId="{C9069D50-90EB-439E-ABF2-C01B781C4351}" type="presParOf" srcId="{66795C66-5E92-4837-9223-7EE45F56DC1C}" destId="{646CA95B-74D6-4367-BE60-BE6D9C3F62AF}" srcOrd="4" destOrd="0" presId="urn:microsoft.com/office/officeart/2005/8/layout/arrow2"/>
    <dgm:cxn modelId="{D67A3DCE-67D9-479E-8B3F-1043B9A76D3E}" type="presParOf" srcId="{66795C66-5E92-4837-9223-7EE45F56DC1C}" destId="{BB8CF54E-9F61-4868-A1A8-5B68A510F8C4}" srcOrd="5"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E4BC2D8-8935-4C6C-AA2A-BBBF943758B4}"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US"/>
        </a:p>
      </dgm:t>
    </dgm:pt>
    <dgm:pt modelId="{D1C04721-B5E7-4F67-BEA5-9100271F99A5}">
      <dgm:prSet phldrT="[Text]"/>
      <dgm:spPr>
        <a:solidFill>
          <a:schemeClr val="bg1">
            <a:lumMod val="50000"/>
            <a:alpha val="59000"/>
          </a:schemeClr>
        </a:solidFill>
      </dgm:spPr>
      <dgm:t>
        <a:bodyPr/>
        <a:lstStyle/>
        <a:p>
          <a:r>
            <a:rPr lang="en-US" dirty="0">
              <a:solidFill>
                <a:schemeClr val="bg1"/>
              </a:solidFill>
            </a:rPr>
            <a:t>Policy and Government Support</a:t>
          </a:r>
        </a:p>
      </dgm:t>
    </dgm:pt>
    <dgm:pt modelId="{CA4C3E6B-ABD6-4981-B1C8-9F113C23B170}" type="parTrans" cxnId="{1A6EEFC1-C958-4FF3-BFD7-0FD1893F9821}">
      <dgm:prSet/>
      <dgm:spPr/>
      <dgm:t>
        <a:bodyPr/>
        <a:lstStyle/>
        <a:p>
          <a:endParaRPr lang="en-US"/>
        </a:p>
      </dgm:t>
    </dgm:pt>
    <dgm:pt modelId="{73F81A01-1693-4A42-B8A0-2CF1943B9AE1}" type="sibTrans" cxnId="{1A6EEFC1-C958-4FF3-BFD7-0FD1893F9821}">
      <dgm:prSet/>
      <dgm:spPr/>
      <dgm:t>
        <a:bodyPr/>
        <a:lstStyle/>
        <a:p>
          <a:endParaRPr lang="en-US"/>
        </a:p>
      </dgm:t>
    </dgm:pt>
    <dgm:pt modelId="{18294C2A-DDB0-46AA-97F0-B8AC5982444F}">
      <dgm:prSet phldrT="[Text]" custT="1"/>
      <dgm:spPr>
        <a:solidFill>
          <a:schemeClr val="bg1">
            <a:alpha val="80000"/>
          </a:schemeClr>
        </a:solidFill>
      </dgm:spPr>
      <dgm:t>
        <a:bodyPr/>
        <a:lstStyle/>
        <a:p>
          <a:r>
            <a:rPr lang="en-US" sz="2400" dirty="0">
              <a:solidFill>
                <a:schemeClr val="tx1"/>
              </a:solidFill>
            </a:rPr>
            <a:t>Environmental Challenges</a:t>
          </a:r>
        </a:p>
      </dgm:t>
    </dgm:pt>
    <dgm:pt modelId="{43223600-8239-4C16-B437-F402C2D36101}" type="parTrans" cxnId="{87A108DD-6313-4443-BDBD-8C467EFF7F79}">
      <dgm:prSet/>
      <dgm:spPr/>
      <dgm:t>
        <a:bodyPr/>
        <a:lstStyle/>
        <a:p>
          <a:endParaRPr lang="en-US"/>
        </a:p>
      </dgm:t>
    </dgm:pt>
    <dgm:pt modelId="{0A1B6540-E14B-4576-92C6-B73F8250F49A}" type="sibTrans" cxnId="{87A108DD-6313-4443-BDBD-8C467EFF7F79}">
      <dgm:prSet/>
      <dgm:spPr/>
      <dgm:t>
        <a:bodyPr/>
        <a:lstStyle/>
        <a:p>
          <a:endParaRPr lang="en-US"/>
        </a:p>
      </dgm:t>
    </dgm:pt>
    <dgm:pt modelId="{711844B3-B403-4418-98E4-308992E3306F}">
      <dgm:prSet phldrT="[Text]" custT="1"/>
      <dgm:spPr>
        <a:solidFill>
          <a:schemeClr val="bg1">
            <a:alpha val="80000"/>
          </a:schemeClr>
        </a:solidFill>
      </dgm:spPr>
      <dgm:t>
        <a:bodyPr/>
        <a:lstStyle/>
        <a:p>
          <a:r>
            <a:rPr lang="en-US" sz="2400" dirty="0">
              <a:solidFill>
                <a:schemeClr val="tx1"/>
              </a:solidFill>
            </a:rPr>
            <a:t>Funding, Financial &amp; Investment</a:t>
          </a:r>
        </a:p>
      </dgm:t>
    </dgm:pt>
    <dgm:pt modelId="{AC5E0B12-D710-4AB6-A89B-976F352D2321}" type="parTrans" cxnId="{14328EAA-8901-48E4-A4B1-84C189284A70}">
      <dgm:prSet/>
      <dgm:spPr/>
      <dgm:t>
        <a:bodyPr/>
        <a:lstStyle/>
        <a:p>
          <a:endParaRPr lang="en-US"/>
        </a:p>
      </dgm:t>
    </dgm:pt>
    <dgm:pt modelId="{B738C59A-D6C2-41DC-BC1F-6B4078F08F94}" type="sibTrans" cxnId="{14328EAA-8901-48E4-A4B1-84C189284A70}">
      <dgm:prSet/>
      <dgm:spPr/>
      <dgm:t>
        <a:bodyPr/>
        <a:lstStyle/>
        <a:p>
          <a:endParaRPr lang="en-US"/>
        </a:p>
      </dgm:t>
    </dgm:pt>
    <dgm:pt modelId="{CB840DB3-408A-44C9-B319-731EEE338842}">
      <dgm:prSet phldrT="[Text]" custT="1"/>
      <dgm:spPr>
        <a:solidFill>
          <a:schemeClr val="bg1">
            <a:alpha val="80000"/>
          </a:schemeClr>
        </a:solidFill>
      </dgm:spPr>
      <dgm:t>
        <a:bodyPr/>
        <a:lstStyle/>
        <a:p>
          <a:r>
            <a:rPr lang="en-US" sz="2400" dirty="0">
              <a:solidFill>
                <a:schemeClr val="tx1"/>
              </a:solidFill>
            </a:rPr>
            <a:t>Socio-Economic Challenges</a:t>
          </a:r>
        </a:p>
      </dgm:t>
    </dgm:pt>
    <dgm:pt modelId="{FB6111A0-70A8-49A9-B547-F1F3C9271762}" type="parTrans" cxnId="{77E88B69-F70A-45D6-9B0D-6FCE7100A15D}">
      <dgm:prSet/>
      <dgm:spPr/>
      <dgm:t>
        <a:bodyPr/>
        <a:lstStyle/>
        <a:p>
          <a:endParaRPr lang="en-US"/>
        </a:p>
      </dgm:t>
    </dgm:pt>
    <dgm:pt modelId="{307C49C7-B6FE-4DC5-92CA-6FB32A3B5A77}" type="sibTrans" cxnId="{77E88B69-F70A-45D6-9B0D-6FCE7100A15D}">
      <dgm:prSet/>
      <dgm:spPr/>
      <dgm:t>
        <a:bodyPr/>
        <a:lstStyle/>
        <a:p>
          <a:endParaRPr lang="en-US"/>
        </a:p>
      </dgm:t>
    </dgm:pt>
    <dgm:pt modelId="{99AAA29C-C6B1-49B3-9FE6-D4BCA6F1BB96}">
      <dgm:prSet phldrT="[Text]" custT="1"/>
      <dgm:spPr>
        <a:solidFill>
          <a:schemeClr val="bg1">
            <a:alpha val="80000"/>
          </a:schemeClr>
        </a:solidFill>
      </dgm:spPr>
      <dgm:t>
        <a:bodyPr/>
        <a:lstStyle/>
        <a:p>
          <a:r>
            <a:rPr lang="en-US" sz="2400" dirty="0">
              <a:solidFill>
                <a:schemeClr val="tx1"/>
              </a:solidFill>
            </a:rPr>
            <a:t>Exploration Risk</a:t>
          </a:r>
        </a:p>
      </dgm:t>
    </dgm:pt>
    <dgm:pt modelId="{87A70AC5-A7D8-4DB6-8EC6-C4FB634C431F}" type="parTrans" cxnId="{39700CC5-675F-4701-9C57-348EDA48F9F9}">
      <dgm:prSet/>
      <dgm:spPr/>
      <dgm:t>
        <a:bodyPr/>
        <a:lstStyle/>
        <a:p>
          <a:endParaRPr lang="en-US"/>
        </a:p>
      </dgm:t>
    </dgm:pt>
    <dgm:pt modelId="{BBAFCE3A-E505-4145-BA8F-63E870B39BDA}" type="sibTrans" cxnId="{39700CC5-675F-4701-9C57-348EDA48F9F9}">
      <dgm:prSet/>
      <dgm:spPr/>
      <dgm:t>
        <a:bodyPr/>
        <a:lstStyle/>
        <a:p>
          <a:endParaRPr lang="en-US"/>
        </a:p>
      </dgm:t>
    </dgm:pt>
    <dgm:pt modelId="{D2E8AA4F-4168-4A7D-ADFD-8CE5405624B2}" type="pres">
      <dgm:prSet presAssocID="{BE4BC2D8-8935-4C6C-AA2A-BBBF943758B4}" presName="diagram" presStyleCnt="0">
        <dgm:presLayoutVars>
          <dgm:chMax val="1"/>
          <dgm:dir/>
          <dgm:animLvl val="ctr"/>
          <dgm:resizeHandles val="exact"/>
        </dgm:presLayoutVars>
      </dgm:prSet>
      <dgm:spPr/>
    </dgm:pt>
    <dgm:pt modelId="{CA2712E7-294A-47A5-915B-A6090AF13B95}" type="pres">
      <dgm:prSet presAssocID="{BE4BC2D8-8935-4C6C-AA2A-BBBF943758B4}" presName="matrix" presStyleCnt="0"/>
      <dgm:spPr/>
    </dgm:pt>
    <dgm:pt modelId="{1D395C33-9405-41EE-884A-F3A7D801E84C}" type="pres">
      <dgm:prSet presAssocID="{BE4BC2D8-8935-4C6C-AA2A-BBBF943758B4}" presName="tile1" presStyleLbl="node1" presStyleIdx="0" presStyleCnt="4"/>
      <dgm:spPr/>
    </dgm:pt>
    <dgm:pt modelId="{A06347F5-6698-44A9-B09D-1F1D62C82A86}" type="pres">
      <dgm:prSet presAssocID="{BE4BC2D8-8935-4C6C-AA2A-BBBF943758B4}" presName="tile1text" presStyleLbl="node1" presStyleIdx="0" presStyleCnt="4">
        <dgm:presLayoutVars>
          <dgm:chMax val="0"/>
          <dgm:chPref val="0"/>
          <dgm:bulletEnabled val="1"/>
        </dgm:presLayoutVars>
      </dgm:prSet>
      <dgm:spPr/>
    </dgm:pt>
    <dgm:pt modelId="{11226612-F007-4DE6-A544-2E5D5DD011BD}" type="pres">
      <dgm:prSet presAssocID="{BE4BC2D8-8935-4C6C-AA2A-BBBF943758B4}" presName="tile2" presStyleLbl="node1" presStyleIdx="1" presStyleCnt="4" custLinFactNeighborY="-5947"/>
      <dgm:spPr/>
    </dgm:pt>
    <dgm:pt modelId="{8A95F2EB-B3EB-42B4-84C1-77F3F2F63614}" type="pres">
      <dgm:prSet presAssocID="{BE4BC2D8-8935-4C6C-AA2A-BBBF943758B4}" presName="tile2text" presStyleLbl="node1" presStyleIdx="1" presStyleCnt="4">
        <dgm:presLayoutVars>
          <dgm:chMax val="0"/>
          <dgm:chPref val="0"/>
          <dgm:bulletEnabled val="1"/>
        </dgm:presLayoutVars>
      </dgm:prSet>
      <dgm:spPr/>
    </dgm:pt>
    <dgm:pt modelId="{ABA19ACF-72B4-422E-9713-F6C0DEBAA1C1}" type="pres">
      <dgm:prSet presAssocID="{BE4BC2D8-8935-4C6C-AA2A-BBBF943758B4}" presName="tile3" presStyleLbl="node1" presStyleIdx="2" presStyleCnt="4"/>
      <dgm:spPr/>
    </dgm:pt>
    <dgm:pt modelId="{66B3249B-C403-4749-8B84-907AA424D8C6}" type="pres">
      <dgm:prSet presAssocID="{BE4BC2D8-8935-4C6C-AA2A-BBBF943758B4}" presName="tile3text" presStyleLbl="node1" presStyleIdx="2" presStyleCnt="4">
        <dgm:presLayoutVars>
          <dgm:chMax val="0"/>
          <dgm:chPref val="0"/>
          <dgm:bulletEnabled val="1"/>
        </dgm:presLayoutVars>
      </dgm:prSet>
      <dgm:spPr/>
    </dgm:pt>
    <dgm:pt modelId="{84860B92-82C8-4739-A217-56C5B850BA43}" type="pres">
      <dgm:prSet presAssocID="{BE4BC2D8-8935-4C6C-AA2A-BBBF943758B4}" presName="tile4" presStyleLbl="node1" presStyleIdx="3" presStyleCnt="4"/>
      <dgm:spPr/>
    </dgm:pt>
    <dgm:pt modelId="{3E331901-D2B0-480E-97C5-10F0532B6F7A}" type="pres">
      <dgm:prSet presAssocID="{BE4BC2D8-8935-4C6C-AA2A-BBBF943758B4}" presName="tile4text" presStyleLbl="node1" presStyleIdx="3" presStyleCnt="4">
        <dgm:presLayoutVars>
          <dgm:chMax val="0"/>
          <dgm:chPref val="0"/>
          <dgm:bulletEnabled val="1"/>
        </dgm:presLayoutVars>
      </dgm:prSet>
      <dgm:spPr/>
    </dgm:pt>
    <dgm:pt modelId="{988DB386-6BCA-4ABD-863D-12496CB70115}" type="pres">
      <dgm:prSet presAssocID="{BE4BC2D8-8935-4C6C-AA2A-BBBF943758B4}" presName="centerTile" presStyleLbl="fgShp" presStyleIdx="0" presStyleCnt="1" custScaleX="179013" custScaleY="124037">
        <dgm:presLayoutVars>
          <dgm:chMax val="0"/>
          <dgm:chPref val="0"/>
        </dgm:presLayoutVars>
      </dgm:prSet>
      <dgm:spPr/>
    </dgm:pt>
  </dgm:ptLst>
  <dgm:cxnLst>
    <dgm:cxn modelId="{BA84A50A-3F22-44AB-8AAA-D41383A520E5}" type="presOf" srcId="{99AAA29C-C6B1-49B3-9FE6-D4BCA6F1BB96}" destId="{3E331901-D2B0-480E-97C5-10F0532B6F7A}" srcOrd="1" destOrd="0" presId="urn:microsoft.com/office/officeart/2005/8/layout/matrix1"/>
    <dgm:cxn modelId="{76B92714-8BD6-498C-8653-E63A57B61D74}" type="presOf" srcId="{711844B3-B403-4418-98E4-308992E3306F}" destId="{8A95F2EB-B3EB-42B4-84C1-77F3F2F63614}" srcOrd="1" destOrd="0" presId="urn:microsoft.com/office/officeart/2005/8/layout/matrix1"/>
    <dgm:cxn modelId="{E52A162F-345D-465F-9CE9-C447EF85EE79}" type="presOf" srcId="{99AAA29C-C6B1-49B3-9FE6-D4BCA6F1BB96}" destId="{84860B92-82C8-4739-A217-56C5B850BA43}" srcOrd="0" destOrd="0" presId="urn:microsoft.com/office/officeart/2005/8/layout/matrix1"/>
    <dgm:cxn modelId="{6B368D45-0AE6-4789-B38B-9AA7C71F37D5}" type="presOf" srcId="{D1C04721-B5E7-4F67-BEA5-9100271F99A5}" destId="{988DB386-6BCA-4ABD-863D-12496CB70115}" srcOrd="0" destOrd="0" presId="urn:microsoft.com/office/officeart/2005/8/layout/matrix1"/>
    <dgm:cxn modelId="{77E88B69-F70A-45D6-9B0D-6FCE7100A15D}" srcId="{D1C04721-B5E7-4F67-BEA5-9100271F99A5}" destId="{CB840DB3-408A-44C9-B319-731EEE338842}" srcOrd="2" destOrd="0" parTransId="{FB6111A0-70A8-49A9-B547-F1F3C9271762}" sibTransId="{307C49C7-B6FE-4DC5-92CA-6FB32A3B5A77}"/>
    <dgm:cxn modelId="{DD63616E-33B8-449B-B654-37CCCE5A95E8}" type="presOf" srcId="{711844B3-B403-4418-98E4-308992E3306F}" destId="{11226612-F007-4DE6-A544-2E5D5DD011BD}" srcOrd="0" destOrd="0" presId="urn:microsoft.com/office/officeart/2005/8/layout/matrix1"/>
    <dgm:cxn modelId="{B08A638D-F84F-43F4-919E-972380FC5CF2}" type="presOf" srcId="{BE4BC2D8-8935-4C6C-AA2A-BBBF943758B4}" destId="{D2E8AA4F-4168-4A7D-ADFD-8CE5405624B2}" srcOrd="0" destOrd="0" presId="urn:microsoft.com/office/officeart/2005/8/layout/matrix1"/>
    <dgm:cxn modelId="{76FF19A9-ED6B-4ADE-A864-12872B0C6563}" type="presOf" srcId="{18294C2A-DDB0-46AA-97F0-B8AC5982444F}" destId="{1D395C33-9405-41EE-884A-F3A7D801E84C}" srcOrd="0" destOrd="0" presId="urn:microsoft.com/office/officeart/2005/8/layout/matrix1"/>
    <dgm:cxn modelId="{14328EAA-8901-48E4-A4B1-84C189284A70}" srcId="{D1C04721-B5E7-4F67-BEA5-9100271F99A5}" destId="{711844B3-B403-4418-98E4-308992E3306F}" srcOrd="1" destOrd="0" parTransId="{AC5E0B12-D710-4AB6-A89B-976F352D2321}" sibTransId="{B738C59A-D6C2-41DC-BC1F-6B4078F08F94}"/>
    <dgm:cxn modelId="{9C4EA3AD-5A60-4597-85E4-480EFA0753A1}" type="presOf" srcId="{CB840DB3-408A-44C9-B319-731EEE338842}" destId="{ABA19ACF-72B4-422E-9713-F6C0DEBAA1C1}" srcOrd="0" destOrd="0" presId="urn:microsoft.com/office/officeart/2005/8/layout/matrix1"/>
    <dgm:cxn modelId="{981D0AAE-9ADB-462C-BAD2-20FBB5231AAB}" type="presOf" srcId="{CB840DB3-408A-44C9-B319-731EEE338842}" destId="{66B3249B-C403-4749-8B84-907AA424D8C6}" srcOrd="1" destOrd="0" presId="urn:microsoft.com/office/officeart/2005/8/layout/matrix1"/>
    <dgm:cxn modelId="{1A6EEFC1-C958-4FF3-BFD7-0FD1893F9821}" srcId="{BE4BC2D8-8935-4C6C-AA2A-BBBF943758B4}" destId="{D1C04721-B5E7-4F67-BEA5-9100271F99A5}" srcOrd="0" destOrd="0" parTransId="{CA4C3E6B-ABD6-4981-B1C8-9F113C23B170}" sibTransId="{73F81A01-1693-4A42-B8A0-2CF1943B9AE1}"/>
    <dgm:cxn modelId="{39700CC5-675F-4701-9C57-348EDA48F9F9}" srcId="{D1C04721-B5E7-4F67-BEA5-9100271F99A5}" destId="{99AAA29C-C6B1-49B3-9FE6-D4BCA6F1BB96}" srcOrd="3" destOrd="0" parTransId="{87A70AC5-A7D8-4DB6-8EC6-C4FB634C431F}" sibTransId="{BBAFCE3A-E505-4145-BA8F-63E870B39BDA}"/>
    <dgm:cxn modelId="{35CCA3CB-4118-4B33-82E1-EFD2906554D3}" type="presOf" srcId="{18294C2A-DDB0-46AA-97F0-B8AC5982444F}" destId="{A06347F5-6698-44A9-B09D-1F1D62C82A86}" srcOrd="1" destOrd="0" presId="urn:microsoft.com/office/officeart/2005/8/layout/matrix1"/>
    <dgm:cxn modelId="{87A108DD-6313-4443-BDBD-8C467EFF7F79}" srcId="{D1C04721-B5E7-4F67-BEA5-9100271F99A5}" destId="{18294C2A-DDB0-46AA-97F0-B8AC5982444F}" srcOrd="0" destOrd="0" parTransId="{43223600-8239-4C16-B437-F402C2D36101}" sibTransId="{0A1B6540-E14B-4576-92C6-B73F8250F49A}"/>
    <dgm:cxn modelId="{170ED10C-7639-4D0C-AC95-EAC76D586DBE}" type="presParOf" srcId="{D2E8AA4F-4168-4A7D-ADFD-8CE5405624B2}" destId="{CA2712E7-294A-47A5-915B-A6090AF13B95}" srcOrd="0" destOrd="0" presId="urn:microsoft.com/office/officeart/2005/8/layout/matrix1"/>
    <dgm:cxn modelId="{A4B2D18A-2436-40D4-815C-AD416CE42772}" type="presParOf" srcId="{CA2712E7-294A-47A5-915B-A6090AF13B95}" destId="{1D395C33-9405-41EE-884A-F3A7D801E84C}" srcOrd="0" destOrd="0" presId="urn:microsoft.com/office/officeart/2005/8/layout/matrix1"/>
    <dgm:cxn modelId="{B4D85A57-4AD2-4F25-993D-AACB691076BC}" type="presParOf" srcId="{CA2712E7-294A-47A5-915B-A6090AF13B95}" destId="{A06347F5-6698-44A9-B09D-1F1D62C82A86}" srcOrd="1" destOrd="0" presId="urn:microsoft.com/office/officeart/2005/8/layout/matrix1"/>
    <dgm:cxn modelId="{1A0344D4-24E4-4BDC-82FF-CBA1B017AC59}" type="presParOf" srcId="{CA2712E7-294A-47A5-915B-A6090AF13B95}" destId="{11226612-F007-4DE6-A544-2E5D5DD011BD}" srcOrd="2" destOrd="0" presId="urn:microsoft.com/office/officeart/2005/8/layout/matrix1"/>
    <dgm:cxn modelId="{661A2C76-DB05-46A5-A8DC-FC7D8474992F}" type="presParOf" srcId="{CA2712E7-294A-47A5-915B-A6090AF13B95}" destId="{8A95F2EB-B3EB-42B4-84C1-77F3F2F63614}" srcOrd="3" destOrd="0" presId="urn:microsoft.com/office/officeart/2005/8/layout/matrix1"/>
    <dgm:cxn modelId="{97572208-E147-4BC2-AB64-01F5C18BCDAF}" type="presParOf" srcId="{CA2712E7-294A-47A5-915B-A6090AF13B95}" destId="{ABA19ACF-72B4-422E-9713-F6C0DEBAA1C1}" srcOrd="4" destOrd="0" presId="urn:microsoft.com/office/officeart/2005/8/layout/matrix1"/>
    <dgm:cxn modelId="{5C4B4D36-98AE-43D1-B620-29C18C59180B}" type="presParOf" srcId="{CA2712E7-294A-47A5-915B-A6090AF13B95}" destId="{66B3249B-C403-4749-8B84-907AA424D8C6}" srcOrd="5" destOrd="0" presId="urn:microsoft.com/office/officeart/2005/8/layout/matrix1"/>
    <dgm:cxn modelId="{0F95987F-DB96-4BBA-9070-DEEFCD49F03F}" type="presParOf" srcId="{CA2712E7-294A-47A5-915B-A6090AF13B95}" destId="{84860B92-82C8-4739-A217-56C5B850BA43}" srcOrd="6" destOrd="0" presId="urn:microsoft.com/office/officeart/2005/8/layout/matrix1"/>
    <dgm:cxn modelId="{F83D2132-3759-44C3-98C9-2B441E6F4021}" type="presParOf" srcId="{CA2712E7-294A-47A5-915B-A6090AF13B95}" destId="{3E331901-D2B0-480E-97C5-10F0532B6F7A}" srcOrd="7" destOrd="0" presId="urn:microsoft.com/office/officeart/2005/8/layout/matrix1"/>
    <dgm:cxn modelId="{44CAA345-7C78-4503-9678-0DCEA0676E9E}" type="presParOf" srcId="{D2E8AA4F-4168-4A7D-ADFD-8CE5405624B2}" destId="{988DB386-6BCA-4ABD-863D-12496CB70115}" srcOrd="1" destOrd="0" presId="urn:microsoft.com/office/officeart/2005/8/layout/matrix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8D0390-AC4F-4D15-B59B-EE13EA5CE3FC}">
      <dsp:nvSpPr>
        <dsp:cNvPr id="0" name=""/>
        <dsp:cNvSpPr/>
      </dsp:nvSpPr>
      <dsp:spPr>
        <a:xfrm>
          <a:off x="0" y="800346"/>
          <a:ext cx="5454873" cy="3409295"/>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18BC57A-2831-4968-B9F8-C66C59DFCFF9}">
      <dsp:nvSpPr>
        <dsp:cNvPr id="0" name=""/>
        <dsp:cNvSpPr/>
      </dsp:nvSpPr>
      <dsp:spPr>
        <a:xfrm>
          <a:off x="692768" y="3174102"/>
          <a:ext cx="141826" cy="141826"/>
        </a:xfrm>
        <a:prstGeom prst="ellipse">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0C96B3-8011-45B9-AD20-D6F95E1C15CE}">
      <dsp:nvSpPr>
        <dsp:cNvPr id="0" name=""/>
        <dsp:cNvSpPr/>
      </dsp:nvSpPr>
      <dsp:spPr>
        <a:xfrm>
          <a:off x="738459" y="3342253"/>
          <a:ext cx="501874" cy="2224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5151" tIns="0" rIns="0" bIns="0" numCol="1" spcCol="1270" anchor="t" anchorCtr="0">
          <a:noAutofit/>
        </a:bodyPr>
        <a:lstStyle/>
        <a:p>
          <a:pPr marL="0" lvl="0" indent="0" algn="l" defTabSz="488950">
            <a:lnSpc>
              <a:spcPct val="90000"/>
            </a:lnSpc>
            <a:spcBef>
              <a:spcPct val="0"/>
            </a:spcBef>
            <a:spcAft>
              <a:spcPct val="35000"/>
            </a:spcAft>
            <a:buNone/>
          </a:pPr>
          <a:r>
            <a:rPr lang="en-US" sz="1100" kern="1200">
              <a:latin typeface="Arial"/>
            </a:rPr>
            <a:t>2000</a:t>
          </a:r>
          <a:endParaRPr lang="en-US" sz="1100" kern="1200"/>
        </a:p>
      </dsp:txBody>
      <dsp:txXfrm>
        <a:off x="738459" y="3342253"/>
        <a:ext cx="501874" cy="222418"/>
      </dsp:txXfrm>
    </dsp:sp>
    <dsp:sp modelId="{3FF30069-F691-4148-875E-468A88592F68}">
      <dsp:nvSpPr>
        <dsp:cNvPr id="0" name=""/>
        <dsp:cNvSpPr/>
      </dsp:nvSpPr>
      <dsp:spPr>
        <a:xfrm>
          <a:off x="1944662" y="2247455"/>
          <a:ext cx="256379" cy="256379"/>
        </a:xfrm>
        <a:prstGeom prst="ellipse">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9F9AD76-B474-4ABB-B86B-C18155AD31FB}">
      <dsp:nvSpPr>
        <dsp:cNvPr id="0" name=""/>
        <dsp:cNvSpPr/>
      </dsp:nvSpPr>
      <dsp:spPr>
        <a:xfrm>
          <a:off x="2027881" y="2481704"/>
          <a:ext cx="1309169" cy="5092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850" tIns="0" rIns="0" bIns="0" numCol="1" spcCol="1270" anchor="t" anchorCtr="0">
          <a:noAutofit/>
        </a:bodyPr>
        <a:lstStyle/>
        <a:p>
          <a:pPr marL="0" lvl="0" indent="0" algn="l" defTabSz="622300">
            <a:lnSpc>
              <a:spcPct val="90000"/>
            </a:lnSpc>
            <a:spcBef>
              <a:spcPct val="0"/>
            </a:spcBef>
            <a:spcAft>
              <a:spcPct val="35000"/>
            </a:spcAft>
            <a:buNone/>
          </a:pPr>
          <a:r>
            <a:rPr lang="en-US" sz="1400" kern="1200">
              <a:latin typeface="Arial"/>
            </a:rPr>
            <a:t>2014</a:t>
          </a:r>
          <a:endParaRPr lang="en-US" sz="1400" kern="1200"/>
        </a:p>
      </dsp:txBody>
      <dsp:txXfrm>
        <a:off x="2027881" y="2481704"/>
        <a:ext cx="1309169" cy="509270"/>
      </dsp:txXfrm>
    </dsp:sp>
    <dsp:sp modelId="{646CA95B-74D6-4367-BE60-BE6D9C3F62AF}">
      <dsp:nvSpPr>
        <dsp:cNvPr id="0" name=""/>
        <dsp:cNvSpPr/>
      </dsp:nvSpPr>
      <dsp:spPr>
        <a:xfrm>
          <a:off x="3450207" y="1683558"/>
          <a:ext cx="354566" cy="354566"/>
        </a:xfrm>
        <a:prstGeom prst="ellipse">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8CF54E-9F61-4868-A1A8-5B68A510F8C4}">
      <dsp:nvSpPr>
        <dsp:cNvPr id="0" name=""/>
        <dsp:cNvSpPr/>
      </dsp:nvSpPr>
      <dsp:spPr>
        <a:xfrm>
          <a:off x="3590126" y="1945538"/>
          <a:ext cx="1309169" cy="4548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7878" tIns="0" rIns="0" bIns="0" numCol="1" spcCol="1270" anchor="t" anchorCtr="0">
          <a:noAutofit/>
        </a:bodyPr>
        <a:lstStyle/>
        <a:p>
          <a:pPr marL="0" lvl="0" indent="0" algn="l" defTabSz="711200">
            <a:lnSpc>
              <a:spcPct val="90000"/>
            </a:lnSpc>
            <a:spcBef>
              <a:spcPct val="0"/>
            </a:spcBef>
            <a:spcAft>
              <a:spcPct val="35000"/>
            </a:spcAft>
            <a:buNone/>
          </a:pPr>
          <a:r>
            <a:rPr lang="en-US" sz="1600" kern="1200">
              <a:latin typeface="Arial"/>
            </a:rPr>
            <a:t>2030</a:t>
          </a:r>
          <a:endParaRPr lang="en-US" sz="1600" kern="1200"/>
        </a:p>
      </dsp:txBody>
      <dsp:txXfrm>
        <a:off x="3590126" y="1945538"/>
        <a:ext cx="1309169" cy="4548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395C33-9405-41EE-884A-F3A7D801E84C}">
      <dsp:nvSpPr>
        <dsp:cNvPr id="0" name=""/>
        <dsp:cNvSpPr/>
      </dsp:nvSpPr>
      <dsp:spPr>
        <a:xfrm rot="16200000">
          <a:off x="415394" y="-415394"/>
          <a:ext cx="2172689" cy="3003477"/>
        </a:xfrm>
        <a:prstGeom prst="round1Rect">
          <a:avLst/>
        </a:prstGeom>
        <a:solidFill>
          <a:schemeClr val="bg1">
            <a:alpha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rPr>
            <a:t>Environmental Challenges</a:t>
          </a:r>
        </a:p>
      </dsp:txBody>
      <dsp:txXfrm rot="5400000">
        <a:off x="0" y="0"/>
        <a:ext cx="3003477" cy="1629517"/>
      </dsp:txXfrm>
    </dsp:sp>
    <dsp:sp modelId="{11226612-F007-4DE6-A544-2E5D5DD011BD}">
      <dsp:nvSpPr>
        <dsp:cNvPr id="0" name=""/>
        <dsp:cNvSpPr/>
      </dsp:nvSpPr>
      <dsp:spPr>
        <a:xfrm>
          <a:off x="3003477" y="0"/>
          <a:ext cx="3003477" cy="2172689"/>
        </a:xfrm>
        <a:prstGeom prst="round1Rect">
          <a:avLst/>
        </a:prstGeom>
        <a:solidFill>
          <a:schemeClr val="bg1">
            <a:alpha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rPr>
            <a:t>Funding, Financial &amp; Investment</a:t>
          </a:r>
        </a:p>
      </dsp:txBody>
      <dsp:txXfrm>
        <a:off x="3003477" y="0"/>
        <a:ext cx="3003477" cy="1629517"/>
      </dsp:txXfrm>
    </dsp:sp>
    <dsp:sp modelId="{ABA19ACF-72B4-422E-9713-F6C0DEBAA1C1}">
      <dsp:nvSpPr>
        <dsp:cNvPr id="0" name=""/>
        <dsp:cNvSpPr/>
      </dsp:nvSpPr>
      <dsp:spPr>
        <a:xfrm rot="10800000">
          <a:off x="0" y="2172689"/>
          <a:ext cx="3003477" cy="2172689"/>
        </a:xfrm>
        <a:prstGeom prst="round1Rect">
          <a:avLst/>
        </a:prstGeom>
        <a:solidFill>
          <a:schemeClr val="bg1">
            <a:alpha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rPr>
            <a:t>Socio-Economic Challenges</a:t>
          </a:r>
        </a:p>
      </dsp:txBody>
      <dsp:txXfrm rot="10800000">
        <a:off x="0" y="2715861"/>
        <a:ext cx="3003477" cy="1629517"/>
      </dsp:txXfrm>
    </dsp:sp>
    <dsp:sp modelId="{84860B92-82C8-4739-A217-56C5B850BA43}">
      <dsp:nvSpPr>
        <dsp:cNvPr id="0" name=""/>
        <dsp:cNvSpPr/>
      </dsp:nvSpPr>
      <dsp:spPr>
        <a:xfrm rot="5400000">
          <a:off x="3418871" y="1757295"/>
          <a:ext cx="2172689" cy="3003477"/>
        </a:xfrm>
        <a:prstGeom prst="round1Rect">
          <a:avLst/>
        </a:prstGeom>
        <a:solidFill>
          <a:schemeClr val="bg1">
            <a:alpha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rPr>
            <a:t>Exploration Risk</a:t>
          </a:r>
        </a:p>
      </dsp:txBody>
      <dsp:txXfrm rot="-5400000">
        <a:off x="3003477" y="2715861"/>
        <a:ext cx="3003477" cy="1629517"/>
      </dsp:txXfrm>
    </dsp:sp>
    <dsp:sp modelId="{988DB386-6BCA-4ABD-863D-12496CB70115}">
      <dsp:nvSpPr>
        <dsp:cNvPr id="0" name=""/>
        <dsp:cNvSpPr/>
      </dsp:nvSpPr>
      <dsp:spPr>
        <a:xfrm>
          <a:off x="1390492" y="1498954"/>
          <a:ext cx="3225969" cy="1347469"/>
        </a:xfrm>
        <a:prstGeom prst="roundRect">
          <a:avLst/>
        </a:prstGeom>
        <a:solidFill>
          <a:schemeClr val="bg1">
            <a:lumMod val="50000"/>
            <a:alpha val="59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solidFill>
                <a:schemeClr val="bg1"/>
              </a:solidFill>
            </a:rPr>
            <a:t>Policy and Government Support</a:t>
          </a:r>
        </a:p>
      </dsp:txBody>
      <dsp:txXfrm>
        <a:off x="1456270" y="1564732"/>
        <a:ext cx="3094413" cy="1215913"/>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4E7E53E-29F5-4A05-93C4-B316D0EF229A}" type="datetimeFigureOut">
              <a:rPr lang="en-NZ" smtClean="0"/>
              <a:t>21/11/2019</a:t>
            </a:fld>
            <a:endParaRPr lang="en-NZ"/>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44D7022-A8E1-40A2-8665-431C8EE958E3}" type="slidenum">
              <a:rPr lang="en-NZ" smtClean="0"/>
              <a:t>‹#›</a:t>
            </a:fld>
            <a:endParaRPr lang="en-NZ"/>
          </a:p>
        </p:txBody>
      </p:sp>
    </p:spTree>
    <p:extLst>
      <p:ext uri="{BB962C8B-B14F-4D97-AF65-F5344CB8AC3E}">
        <p14:creationId xmlns:p14="http://schemas.microsoft.com/office/powerpoint/2010/main" val="129787227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F1D5AA-6474-451D-9B82-2C131AF060CA}" type="datetimeFigureOut">
              <a:rPr lang="en-NZ" smtClean="0"/>
              <a:t>21/11/2019</a:t>
            </a:fld>
            <a:endParaRPr lang="en-NZ"/>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FB0E1E-C92A-4BC5-828A-C839AEC3BF63}" type="slidenum">
              <a:rPr lang="en-NZ" smtClean="0"/>
              <a:t>‹#›</a:t>
            </a:fld>
            <a:endParaRPr lang="en-NZ"/>
          </a:p>
        </p:txBody>
      </p:sp>
    </p:spTree>
    <p:extLst>
      <p:ext uri="{BB962C8B-B14F-4D97-AF65-F5344CB8AC3E}">
        <p14:creationId xmlns:p14="http://schemas.microsoft.com/office/powerpoint/2010/main" val="845715723"/>
      </p:ext>
    </p:extLst>
  </p:cSld>
  <p:clrMap bg1="lt1" tx1="dk1" bg2="lt2" tx2="dk2" accent1="accent1" accent2="accent2" accent3="accent3" accent4="accent4" accent5="accent5" accent6="accent6" hlink="hlink" folHlink="folHlink"/>
  <p:hf hdr="0" ftr="0" dt="0"/>
  <p:notesStyle>
    <a:lvl1pPr marL="0" algn="l" defTabSz="816114" rtl="0" eaLnBrk="1" latinLnBrk="0" hangingPunct="1">
      <a:defRPr sz="1125" kern="1200">
        <a:solidFill>
          <a:schemeClr val="tx1"/>
        </a:solidFill>
        <a:latin typeface="+mn-lt"/>
        <a:ea typeface="+mn-ea"/>
        <a:cs typeface="+mn-cs"/>
      </a:defRPr>
    </a:lvl1pPr>
    <a:lvl2pPr marL="408056" algn="l" defTabSz="816114" rtl="0" eaLnBrk="1" latinLnBrk="0" hangingPunct="1">
      <a:defRPr sz="1125" kern="1200">
        <a:solidFill>
          <a:schemeClr val="tx1"/>
        </a:solidFill>
        <a:latin typeface="+mn-lt"/>
        <a:ea typeface="+mn-ea"/>
        <a:cs typeface="+mn-cs"/>
      </a:defRPr>
    </a:lvl2pPr>
    <a:lvl3pPr marL="816114" algn="l" defTabSz="816114" rtl="0" eaLnBrk="1" latinLnBrk="0" hangingPunct="1">
      <a:defRPr sz="1125" kern="1200">
        <a:solidFill>
          <a:schemeClr val="tx1"/>
        </a:solidFill>
        <a:latin typeface="+mn-lt"/>
        <a:ea typeface="+mn-ea"/>
        <a:cs typeface="+mn-cs"/>
      </a:defRPr>
    </a:lvl3pPr>
    <a:lvl4pPr marL="1224170" algn="l" defTabSz="816114" rtl="0" eaLnBrk="1" latinLnBrk="0" hangingPunct="1">
      <a:defRPr sz="1125" kern="1200">
        <a:solidFill>
          <a:schemeClr val="tx1"/>
        </a:solidFill>
        <a:latin typeface="+mn-lt"/>
        <a:ea typeface="+mn-ea"/>
        <a:cs typeface="+mn-cs"/>
      </a:defRPr>
    </a:lvl4pPr>
    <a:lvl5pPr marL="1632226" algn="l" defTabSz="816114" rtl="0" eaLnBrk="1" latinLnBrk="0" hangingPunct="1">
      <a:defRPr sz="1125" kern="1200">
        <a:solidFill>
          <a:schemeClr val="tx1"/>
        </a:solidFill>
        <a:latin typeface="+mn-lt"/>
        <a:ea typeface="+mn-ea"/>
        <a:cs typeface="+mn-cs"/>
      </a:defRPr>
    </a:lvl5pPr>
    <a:lvl6pPr marL="2040283" algn="l" defTabSz="816114" rtl="0" eaLnBrk="1" latinLnBrk="0" hangingPunct="1">
      <a:defRPr sz="1125" kern="1200">
        <a:solidFill>
          <a:schemeClr val="tx1"/>
        </a:solidFill>
        <a:latin typeface="+mn-lt"/>
        <a:ea typeface="+mn-ea"/>
        <a:cs typeface="+mn-cs"/>
      </a:defRPr>
    </a:lvl6pPr>
    <a:lvl7pPr marL="2448340" algn="l" defTabSz="816114" rtl="0" eaLnBrk="1" latinLnBrk="0" hangingPunct="1">
      <a:defRPr sz="1125" kern="1200">
        <a:solidFill>
          <a:schemeClr val="tx1"/>
        </a:solidFill>
        <a:latin typeface="+mn-lt"/>
        <a:ea typeface="+mn-ea"/>
        <a:cs typeface="+mn-cs"/>
      </a:defRPr>
    </a:lvl7pPr>
    <a:lvl8pPr marL="2856396" algn="l" defTabSz="816114" rtl="0" eaLnBrk="1" latinLnBrk="0" hangingPunct="1">
      <a:defRPr sz="1125" kern="1200">
        <a:solidFill>
          <a:schemeClr val="tx1"/>
        </a:solidFill>
        <a:latin typeface="+mn-lt"/>
        <a:ea typeface="+mn-ea"/>
        <a:cs typeface="+mn-cs"/>
      </a:defRPr>
    </a:lvl8pPr>
    <a:lvl9pPr marL="3264452" algn="l" defTabSz="816114" rtl="0" eaLnBrk="1" latinLnBrk="0" hangingPunct="1">
      <a:defRPr sz="112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200" b="0" i="0" u="none" strike="noStrike" kern="1200" baseline="0" dirty="0">
                <a:solidFill>
                  <a:schemeClr val="tx1"/>
                </a:solidFill>
                <a:latin typeface="+mn-lt"/>
                <a:ea typeface="+mn-ea"/>
                <a:cs typeface="+mn-cs"/>
              </a:rPr>
              <a:t>In Human Capital aspect of Geothermal development, one of the very apparent challenges is on the TTPO (Trade, </a:t>
            </a:r>
            <a:r>
              <a:rPr lang="en-NZ" sz="1200" b="0" i="0" u="none" strike="noStrike" kern="1200" baseline="0" dirty="0" err="1">
                <a:solidFill>
                  <a:schemeClr val="tx1"/>
                </a:solidFill>
                <a:latin typeface="+mn-lt"/>
                <a:ea typeface="+mn-ea"/>
                <a:cs typeface="+mn-cs"/>
              </a:rPr>
              <a:t>Techical</a:t>
            </a:r>
            <a:r>
              <a:rPr lang="en-NZ" sz="1200" b="0" i="0" u="none" strike="noStrike" kern="1200" baseline="0" dirty="0">
                <a:solidFill>
                  <a:schemeClr val="tx1"/>
                </a:solidFill>
                <a:latin typeface="+mn-lt"/>
                <a:ea typeface="+mn-ea"/>
                <a:cs typeface="+mn-cs"/>
              </a:rPr>
              <a:t>, Plant operator)</a:t>
            </a:r>
          </a:p>
          <a:p>
            <a:endParaRPr lang="en-NZ" sz="1200" b="0" i="0" u="none" strike="noStrike" kern="1200" baseline="0" dirty="0">
              <a:solidFill>
                <a:schemeClr val="tx1"/>
              </a:solidFill>
              <a:latin typeface="+mn-lt"/>
              <a:ea typeface="+mn-ea"/>
              <a:cs typeface="+mn-cs"/>
            </a:endParaRPr>
          </a:p>
          <a:p>
            <a:r>
              <a:rPr lang="en-NZ" sz="1200" b="0" i="0" u="none" strike="noStrike" kern="1200" baseline="0" dirty="0">
                <a:solidFill>
                  <a:schemeClr val="tx1"/>
                </a:solidFill>
                <a:latin typeface="+mn-lt"/>
                <a:ea typeface="+mn-ea"/>
                <a:cs typeface="+mn-cs"/>
              </a:rPr>
              <a:t>The first challenge is on shortage of quality technical skill. As we know, Geothermal companies in Indonesia are constrained by the shortage of quality technical skills, especially on TTPO side such as Exploration/Drilling technicians, Steam field technicians, Power plant operators, and Power plant maintenance technicians.</a:t>
            </a:r>
          </a:p>
          <a:p>
            <a:endParaRPr lang="en-NZ" sz="1200" b="0" i="0" u="none" strike="noStrike" kern="1200" baseline="0" dirty="0">
              <a:solidFill>
                <a:schemeClr val="tx1"/>
              </a:solidFill>
              <a:latin typeface="+mn-lt"/>
              <a:ea typeface="+mn-ea"/>
              <a:cs typeface="+mn-cs"/>
            </a:endParaRPr>
          </a:p>
          <a:p>
            <a:r>
              <a:rPr lang="en-NZ" sz="1200" b="0" i="0" u="none" strike="noStrike" kern="1200" baseline="0" dirty="0">
                <a:solidFill>
                  <a:schemeClr val="tx1"/>
                </a:solidFill>
                <a:latin typeface="+mn-lt"/>
                <a:ea typeface="+mn-ea"/>
                <a:cs typeface="+mn-cs"/>
              </a:rPr>
              <a:t>This can impact on their operational security and productivity, of course.</a:t>
            </a:r>
          </a:p>
          <a:p>
            <a:endParaRPr lang="en-NZ" sz="1200" b="0" i="0" u="none" strike="noStrike" kern="1200" baseline="0" dirty="0">
              <a:solidFill>
                <a:schemeClr val="tx1"/>
              </a:solidFill>
              <a:latin typeface="+mn-lt"/>
              <a:ea typeface="+mn-ea"/>
              <a:cs typeface="+mn-cs"/>
            </a:endParaRPr>
          </a:p>
          <a:p>
            <a:r>
              <a:rPr lang="en-NZ" sz="1200" b="0" i="0" u="none" strike="noStrike" kern="1200" baseline="0" dirty="0">
                <a:solidFill>
                  <a:schemeClr val="tx1"/>
                </a:solidFill>
                <a:latin typeface="+mn-lt"/>
                <a:ea typeface="+mn-ea"/>
                <a:cs typeface="+mn-cs"/>
              </a:rPr>
              <a:t>Second challenge is that many geothermal developments are relatively isolated and hence employment of local staff is both a social and a logistical necessity. Providing technical training support at isolated plants will be important to create on-going sustainable growth in the numbers of appropriately trained technical staff to support sector growth</a:t>
            </a:r>
          </a:p>
          <a:p>
            <a:endParaRPr lang="en-NZ" sz="1200" b="0" i="0" u="none" strike="noStrike" kern="1200" baseline="0" dirty="0">
              <a:solidFill>
                <a:schemeClr val="tx1"/>
              </a:solidFill>
              <a:latin typeface="+mn-lt"/>
              <a:ea typeface="+mn-ea"/>
              <a:cs typeface="+mn-cs"/>
            </a:endParaRPr>
          </a:p>
          <a:p>
            <a:r>
              <a:rPr lang="en-NZ" sz="1200" b="0" i="0" u="none" strike="noStrike" kern="1200" baseline="0" dirty="0">
                <a:solidFill>
                  <a:schemeClr val="tx1"/>
                </a:solidFill>
                <a:latin typeface="+mn-lt"/>
                <a:ea typeface="+mn-ea"/>
                <a:cs typeface="+mn-cs"/>
              </a:rPr>
              <a:t>Third challenge is the lack of regional training institutions to create local supply of TTPO, relating to the 2</a:t>
            </a:r>
            <a:r>
              <a:rPr lang="en-NZ" sz="1200" b="0" i="0" u="none" strike="noStrike" kern="1200" baseline="30000" dirty="0">
                <a:solidFill>
                  <a:schemeClr val="tx1"/>
                </a:solidFill>
                <a:latin typeface="+mn-lt"/>
                <a:ea typeface="+mn-ea"/>
                <a:cs typeface="+mn-cs"/>
              </a:rPr>
              <a:t>nd</a:t>
            </a:r>
            <a:r>
              <a:rPr lang="en-NZ" sz="1200" b="0" i="0" u="none" strike="noStrike" kern="1200" baseline="0" dirty="0">
                <a:solidFill>
                  <a:schemeClr val="tx1"/>
                </a:solidFill>
                <a:latin typeface="+mn-lt"/>
                <a:ea typeface="+mn-ea"/>
                <a:cs typeface="+mn-cs"/>
              </a:rPr>
              <a:t> challenge of </a:t>
            </a:r>
          </a:p>
          <a:p>
            <a:r>
              <a:rPr lang="en-NZ" sz="1200" b="0" i="0" u="none" strike="noStrike" kern="1200" baseline="0" dirty="0">
                <a:solidFill>
                  <a:schemeClr val="tx1"/>
                </a:solidFill>
                <a:latin typeface="+mn-lt"/>
                <a:ea typeface="+mn-ea"/>
                <a:cs typeface="+mn-cs"/>
              </a:rPr>
              <a:t>The need to hire local staff that will be possible only if there’s a system supporting regional training institutions to provide skills for future’s TTPO. </a:t>
            </a:r>
          </a:p>
          <a:p>
            <a:endParaRPr lang="en-NZ" sz="1200" b="0" i="0" u="none" strike="noStrike" kern="1200" baseline="0" dirty="0">
              <a:solidFill>
                <a:schemeClr val="tx1"/>
              </a:solidFill>
              <a:latin typeface="+mn-lt"/>
              <a:ea typeface="+mn-ea"/>
              <a:cs typeface="+mn-cs"/>
            </a:endParaRPr>
          </a:p>
          <a:p>
            <a:r>
              <a:rPr lang="en-NZ" sz="1200" b="0" i="0" u="none" strike="noStrike" kern="1200" baseline="0" dirty="0">
                <a:solidFill>
                  <a:schemeClr val="tx1"/>
                </a:solidFill>
                <a:latin typeface="+mn-lt"/>
                <a:ea typeface="+mn-ea"/>
                <a:cs typeface="+mn-cs"/>
              </a:rPr>
              <a:t>The fourth challenge is the lack of collaboration in public private partnership that can answer the overarching needs of TTPO from the developers, contractors and energy companies (both private and SOE), and develop sustainable capacity within the Indonesian training sector based on the needs, and finally, achieve nationally recognized standard of training framework and capacity building.</a:t>
            </a:r>
          </a:p>
          <a:p>
            <a:endParaRPr lang="en-NZ"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NZ" sz="1200" b="0" i="0" u="none" strike="noStrike" kern="1200" baseline="0" dirty="0">
                <a:solidFill>
                  <a:schemeClr val="tx1"/>
                </a:solidFill>
                <a:latin typeface="+mn-lt"/>
                <a:ea typeface="+mn-ea"/>
                <a:cs typeface="+mn-cs"/>
              </a:rPr>
              <a:t> The Governments of New Zealand and Indonesia have a Memorandum of Understanding regarding geothermal cooperation, which supports collaboration on geothermal development. Under this arrangement, the New Zealand Aid Programme has supported Indonesia to develop an Indonesia Geothermal Energy Human Resource Development Strategy (GEHRDS) and an associated implementation programme </a:t>
            </a:r>
          </a:p>
          <a:p>
            <a:endParaRPr lang="en-NZ" sz="1200" b="0" i="0" u="none" strike="noStrike" kern="1200" baseline="0" dirty="0">
              <a:solidFill>
                <a:schemeClr val="tx1"/>
              </a:solidFill>
              <a:latin typeface="+mn-lt"/>
              <a:ea typeface="+mn-ea"/>
              <a:cs typeface="+mn-cs"/>
            </a:endParaRPr>
          </a:p>
          <a:p>
            <a:r>
              <a:rPr lang="en-NZ" sz="1200" b="0" i="0" u="none" strike="noStrike" kern="1200" baseline="0" dirty="0">
                <a:solidFill>
                  <a:schemeClr val="tx1"/>
                </a:solidFill>
                <a:latin typeface="+mn-lt"/>
                <a:ea typeface="+mn-ea"/>
                <a:cs typeface="+mn-cs"/>
              </a:rPr>
              <a:t>New Zealand Support for Training in the Indonesian Geothermal Sector (NZSTIG) is a niche contribution to the delivery of the said Human Resource development strategy,  in the form of geothermal training aimed for capacity building of TTPO -  Trade, Technician and Plant Operator.</a:t>
            </a:r>
          </a:p>
          <a:p>
            <a:endParaRPr lang="en-US" dirty="0"/>
          </a:p>
        </p:txBody>
      </p:sp>
      <p:sp>
        <p:nvSpPr>
          <p:cNvPr id="4" name="Slide Number Placeholder 3"/>
          <p:cNvSpPr>
            <a:spLocks noGrp="1"/>
          </p:cNvSpPr>
          <p:nvPr>
            <p:ph type="sldNum" sz="quarter" idx="10"/>
          </p:nvPr>
        </p:nvSpPr>
        <p:spPr/>
        <p:txBody>
          <a:bodyPr/>
          <a:lstStyle/>
          <a:p>
            <a:fld id="{F2EC9A81-80C3-4F99-8D43-DF78293C2EAB}" type="slidenum">
              <a:rPr lang="en-US" smtClean="0"/>
              <a:t>6</a:t>
            </a:fld>
            <a:endParaRPr lang="en-US"/>
          </a:p>
        </p:txBody>
      </p:sp>
    </p:spTree>
    <p:extLst>
      <p:ext uri="{BB962C8B-B14F-4D97-AF65-F5344CB8AC3E}">
        <p14:creationId xmlns:p14="http://schemas.microsoft.com/office/powerpoint/2010/main" val="38386019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age on white">
    <p:spTree>
      <p:nvGrpSpPr>
        <p:cNvPr id="1" name=""/>
        <p:cNvGrpSpPr/>
        <p:nvPr/>
      </p:nvGrpSpPr>
      <p:grpSpPr>
        <a:xfrm>
          <a:off x="0" y="0"/>
          <a:ext cx="0" cy="0"/>
          <a:chOff x="0" y="0"/>
          <a:chExt cx="0" cy="0"/>
        </a:xfrm>
      </p:grpSpPr>
      <p:sp>
        <p:nvSpPr>
          <p:cNvPr id="4" name="Rectangle 3"/>
          <p:cNvSpPr/>
          <p:nvPr userDrawn="1"/>
        </p:nvSpPr>
        <p:spPr>
          <a:xfrm>
            <a:off x="0" y="0"/>
            <a:ext cx="9144000" cy="5143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45" b="1">
              <a:latin typeface="Arial"/>
              <a:cs typeface="Arial"/>
            </a:endParaRP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1776" y="944509"/>
            <a:ext cx="1926762" cy="3960037"/>
          </a:xfrm>
          <a:prstGeom prst="rect">
            <a:avLst/>
          </a:prstGeom>
        </p:spPr>
      </p:pic>
      <p:sp>
        <p:nvSpPr>
          <p:cNvPr id="10" name="Text Placeholder 10"/>
          <p:cNvSpPr>
            <a:spLocks noGrp="1"/>
          </p:cNvSpPr>
          <p:nvPr userDrawn="1">
            <p:ph type="body" sz="quarter" idx="10" hasCustomPrompt="1"/>
          </p:nvPr>
        </p:nvSpPr>
        <p:spPr>
          <a:xfrm>
            <a:off x="637327" y="2244928"/>
            <a:ext cx="1631212" cy="967621"/>
          </a:xfrm>
        </p:spPr>
        <p:txBody>
          <a:bodyPr/>
          <a:lstStyle>
            <a:lvl1pPr marL="0" indent="0">
              <a:buNone/>
              <a:defRPr sz="1350" b="1" baseline="0">
                <a:solidFill>
                  <a:schemeClr val="bg1"/>
                </a:solidFill>
              </a:defRPr>
            </a:lvl1pPr>
            <a:lvl3pPr>
              <a:defRPr>
                <a:solidFill>
                  <a:schemeClr val="bg1"/>
                </a:solidFill>
              </a:defRPr>
            </a:lvl3pPr>
            <a:lvl4pPr>
              <a:defRPr>
                <a:solidFill>
                  <a:schemeClr val="bg1"/>
                </a:solidFill>
              </a:defRPr>
            </a:lvl4pPr>
            <a:lvl5pPr>
              <a:defRPr>
                <a:solidFill>
                  <a:schemeClr val="bg1"/>
                </a:solidFill>
              </a:defRPr>
            </a:lvl5pPr>
          </a:lstStyle>
          <a:p>
            <a:pPr lvl="0"/>
            <a:r>
              <a:rPr lang="en-US"/>
              <a:t>(DEPARTMENT CATEGORY)</a:t>
            </a:r>
          </a:p>
          <a:p>
            <a:pPr lvl="0"/>
            <a:endParaRPr lang="en-US"/>
          </a:p>
        </p:txBody>
      </p:sp>
      <p:pic>
        <p:nvPicPr>
          <p:cNvPr id="11" name="Picture 10" descr="Asset 1.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41704" y="3726683"/>
            <a:ext cx="1023045" cy="951454"/>
          </a:xfrm>
          <a:prstGeom prst="rect">
            <a:avLst/>
          </a:prstGeom>
        </p:spPr>
      </p:pic>
      <p:sp>
        <p:nvSpPr>
          <p:cNvPr id="9" name="Title 1"/>
          <p:cNvSpPr>
            <a:spLocks noGrp="1"/>
          </p:cNvSpPr>
          <p:nvPr>
            <p:ph type="ctrTitle" hasCustomPrompt="1"/>
          </p:nvPr>
        </p:nvSpPr>
        <p:spPr>
          <a:xfrm>
            <a:off x="2465048" y="1266230"/>
            <a:ext cx="5505620" cy="1088640"/>
          </a:xfrm>
        </p:spPr>
        <p:txBody>
          <a:bodyPr anchor="t">
            <a:noAutofit/>
          </a:bodyPr>
          <a:lstStyle>
            <a:lvl1pPr algn="l">
              <a:defRPr sz="3645" b="0" baseline="0">
                <a:solidFill>
                  <a:schemeClr val="tx1"/>
                </a:solidFill>
              </a:defRPr>
            </a:lvl1pPr>
          </a:lstStyle>
          <a:p>
            <a:r>
              <a:rPr lang="en-AU"/>
              <a:t>(Document title)</a:t>
            </a:r>
          </a:p>
        </p:txBody>
      </p:sp>
      <p:sp>
        <p:nvSpPr>
          <p:cNvPr id="12" name="Subtitle 2"/>
          <p:cNvSpPr>
            <a:spLocks noGrp="1"/>
          </p:cNvSpPr>
          <p:nvPr>
            <p:ph type="subTitle" idx="1" hasCustomPrompt="1"/>
          </p:nvPr>
        </p:nvSpPr>
        <p:spPr>
          <a:xfrm>
            <a:off x="2482802" y="2650950"/>
            <a:ext cx="5485071" cy="652320"/>
          </a:xfrm>
        </p:spPr>
        <p:txBody>
          <a:bodyPr>
            <a:normAutofit/>
          </a:bodyPr>
          <a:lstStyle>
            <a:lvl1pPr marL="0" indent="0" algn="l">
              <a:buNone/>
              <a:defRPr sz="1350" b="0">
                <a:solidFill>
                  <a:schemeClr val="tx1"/>
                </a:solidFill>
              </a:defRPr>
            </a:lvl1pPr>
            <a:lvl2pPr marL="308589" indent="0" algn="ctr">
              <a:buNone/>
              <a:defRPr>
                <a:solidFill>
                  <a:schemeClr val="tx1">
                    <a:tint val="75000"/>
                  </a:schemeClr>
                </a:solidFill>
              </a:defRPr>
            </a:lvl2pPr>
            <a:lvl3pPr marL="617179" indent="0" algn="ctr">
              <a:buNone/>
              <a:defRPr>
                <a:solidFill>
                  <a:schemeClr val="tx1">
                    <a:tint val="75000"/>
                  </a:schemeClr>
                </a:solidFill>
              </a:defRPr>
            </a:lvl3pPr>
            <a:lvl4pPr marL="925768" indent="0" algn="ctr">
              <a:buNone/>
              <a:defRPr>
                <a:solidFill>
                  <a:schemeClr val="tx1">
                    <a:tint val="75000"/>
                  </a:schemeClr>
                </a:solidFill>
              </a:defRPr>
            </a:lvl4pPr>
            <a:lvl5pPr marL="1234356" indent="0" algn="ctr">
              <a:buNone/>
              <a:defRPr>
                <a:solidFill>
                  <a:schemeClr val="tx1">
                    <a:tint val="75000"/>
                  </a:schemeClr>
                </a:solidFill>
              </a:defRPr>
            </a:lvl5pPr>
            <a:lvl6pPr marL="1542945" indent="0" algn="ctr">
              <a:buNone/>
              <a:defRPr>
                <a:solidFill>
                  <a:schemeClr val="tx1">
                    <a:tint val="75000"/>
                  </a:schemeClr>
                </a:solidFill>
              </a:defRPr>
            </a:lvl6pPr>
            <a:lvl7pPr marL="1851535" indent="0" algn="ctr">
              <a:buNone/>
              <a:defRPr>
                <a:solidFill>
                  <a:schemeClr val="tx1">
                    <a:tint val="75000"/>
                  </a:schemeClr>
                </a:solidFill>
              </a:defRPr>
            </a:lvl7pPr>
            <a:lvl8pPr marL="2160123" indent="0" algn="ctr">
              <a:buNone/>
              <a:defRPr>
                <a:solidFill>
                  <a:schemeClr val="tx1">
                    <a:tint val="75000"/>
                  </a:schemeClr>
                </a:solidFill>
              </a:defRPr>
            </a:lvl8pPr>
            <a:lvl9pPr marL="2468712" indent="0" algn="ctr">
              <a:buNone/>
              <a:defRPr>
                <a:solidFill>
                  <a:schemeClr val="tx1">
                    <a:tint val="75000"/>
                  </a:schemeClr>
                </a:solidFill>
              </a:defRPr>
            </a:lvl9pPr>
          </a:lstStyle>
          <a:p>
            <a:r>
              <a:rPr lang="en-AU"/>
              <a:t>(Supported by a sentence case subtitle)</a:t>
            </a:r>
            <a:endParaRPr lang="en-US"/>
          </a:p>
        </p:txBody>
      </p:sp>
    </p:spTree>
    <p:extLst>
      <p:ext uri="{BB962C8B-B14F-4D97-AF65-F5344CB8AC3E}">
        <p14:creationId xmlns:p14="http://schemas.microsoft.com/office/powerpoint/2010/main" val="8623438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page on imag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l="8367" r="18168"/>
          <a:stretch/>
        </p:blipFill>
        <p:spPr>
          <a:xfrm>
            <a:off x="-1004" y="0"/>
            <a:ext cx="9145007" cy="5143500"/>
          </a:xfrm>
          <a:prstGeom prst="rect">
            <a:avLst/>
          </a:prstGeom>
        </p:spPr>
      </p:pic>
      <p:sp>
        <p:nvSpPr>
          <p:cNvPr id="9" name="Rectangle 8"/>
          <p:cNvSpPr/>
          <p:nvPr userDrawn="1"/>
        </p:nvSpPr>
        <p:spPr>
          <a:xfrm>
            <a:off x="4" y="0"/>
            <a:ext cx="9143999" cy="5143500"/>
          </a:xfrm>
          <a:prstGeom prst="rect">
            <a:avLst/>
          </a:prstGeom>
          <a:solidFill>
            <a:schemeClr val="tx1">
              <a:alpha val="39000"/>
            </a:schemeClr>
          </a:solidFill>
          <a:ln>
            <a:noFill/>
          </a:ln>
          <a:effectLst/>
        </p:spPr>
        <p:style>
          <a:lnRef idx="1">
            <a:schemeClr val="accent1"/>
          </a:lnRef>
          <a:fillRef idx="3">
            <a:schemeClr val="accent1"/>
          </a:fillRef>
          <a:effectRef idx="2">
            <a:schemeClr val="accent1"/>
          </a:effectRef>
          <a:fontRef idx="minor">
            <a:schemeClr val="lt1"/>
          </a:fontRef>
        </p:style>
        <p:txBody>
          <a:bodyPr lIns="61717" tIns="30859" rIns="61717" bIns="30859" rtlCol="0" anchor="ctr"/>
          <a:lstStyle/>
          <a:p>
            <a:pPr algn="ctr"/>
            <a:endParaRPr lang="en-US" sz="945" b="1" err="1">
              <a:latin typeface="Arial"/>
              <a:cs typeface="Arial"/>
            </a:endParaRPr>
          </a:p>
        </p:txBody>
      </p:sp>
      <p:pic>
        <p:nvPicPr>
          <p:cNvPr id="11" name="Picture 10"/>
          <p:cNvPicPr>
            <a:picLocks noChangeAspect="1"/>
          </p:cNvPicPr>
          <p:nvPr userDrawn="1"/>
        </p:nvPicPr>
        <p:blipFill>
          <a:blip r:embed="rId3" cstate="print">
            <a:alphaModFix amt="80000"/>
            <a:extLst>
              <a:ext uri="{28A0092B-C50C-407E-A947-70E740481C1C}">
                <a14:useLocalDpi xmlns:a14="http://schemas.microsoft.com/office/drawing/2010/main" val="0"/>
              </a:ext>
            </a:extLst>
          </a:blip>
          <a:stretch>
            <a:fillRect/>
          </a:stretch>
        </p:blipFill>
        <p:spPr>
          <a:xfrm>
            <a:off x="340098" y="944509"/>
            <a:ext cx="1928440" cy="3960037"/>
          </a:xfrm>
          <a:prstGeom prst="rect">
            <a:avLst/>
          </a:prstGeom>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44468" y="3744780"/>
            <a:ext cx="1009966" cy="935425"/>
          </a:xfrm>
          <a:prstGeom prst="rect">
            <a:avLst/>
          </a:prstGeom>
        </p:spPr>
      </p:pic>
      <p:sp>
        <p:nvSpPr>
          <p:cNvPr id="10" name="Text Placeholder 10"/>
          <p:cNvSpPr>
            <a:spLocks noGrp="1"/>
          </p:cNvSpPr>
          <p:nvPr userDrawn="1">
            <p:ph type="body" sz="quarter" idx="10" hasCustomPrompt="1"/>
          </p:nvPr>
        </p:nvSpPr>
        <p:spPr>
          <a:xfrm>
            <a:off x="637327" y="2244928"/>
            <a:ext cx="1631212" cy="967621"/>
          </a:xfrm>
        </p:spPr>
        <p:txBody>
          <a:bodyPr/>
          <a:lstStyle>
            <a:lvl1pPr marL="0" indent="0">
              <a:buNone/>
              <a:defRPr sz="1350" b="1" baseline="0">
                <a:solidFill>
                  <a:schemeClr val="tx1"/>
                </a:solidFill>
              </a:defRPr>
            </a:lvl1pPr>
            <a:lvl3pPr>
              <a:defRPr>
                <a:solidFill>
                  <a:schemeClr val="bg1"/>
                </a:solidFill>
              </a:defRPr>
            </a:lvl3pPr>
            <a:lvl4pPr>
              <a:defRPr>
                <a:solidFill>
                  <a:schemeClr val="bg1"/>
                </a:solidFill>
              </a:defRPr>
            </a:lvl4pPr>
            <a:lvl5pPr>
              <a:defRPr>
                <a:solidFill>
                  <a:schemeClr val="bg1"/>
                </a:solidFill>
              </a:defRPr>
            </a:lvl5pPr>
          </a:lstStyle>
          <a:p>
            <a:pPr lvl="0"/>
            <a:r>
              <a:rPr lang="en-US"/>
              <a:t>(DEPARTMENT CATEGORY)</a:t>
            </a:r>
          </a:p>
          <a:p>
            <a:pPr lvl="0"/>
            <a:endParaRPr lang="en-US"/>
          </a:p>
        </p:txBody>
      </p:sp>
      <p:sp>
        <p:nvSpPr>
          <p:cNvPr id="13" name="Title 1"/>
          <p:cNvSpPr>
            <a:spLocks noGrp="1"/>
          </p:cNvSpPr>
          <p:nvPr>
            <p:ph type="ctrTitle" hasCustomPrompt="1"/>
          </p:nvPr>
        </p:nvSpPr>
        <p:spPr>
          <a:xfrm>
            <a:off x="2465048" y="1266230"/>
            <a:ext cx="5505620" cy="1088640"/>
          </a:xfrm>
        </p:spPr>
        <p:txBody>
          <a:bodyPr anchor="t">
            <a:noAutofit/>
          </a:bodyPr>
          <a:lstStyle>
            <a:lvl1pPr algn="l">
              <a:defRPr sz="3645" b="0" baseline="0">
                <a:solidFill>
                  <a:srgbClr val="FFFFFF"/>
                </a:solidFill>
              </a:defRPr>
            </a:lvl1pPr>
          </a:lstStyle>
          <a:p>
            <a:r>
              <a:rPr lang="en-AU"/>
              <a:t>(Document title)</a:t>
            </a:r>
          </a:p>
        </p:txBody>
      </p:sp>
      <p:sp>
        <p:nvSpPr>
          <p:cNvPr id="14" name="Subtitle 2"/>
          <p:cNvSpPr>
            <a:spLocks noGrp="1"/>
          </p:cNvSpPr>
          <p:nvPr>
            <p:ph type="subTitle" idx="1" hasCustomPrompt="1"/>
          </p:nvPr>
        </p:nvSpPr>
        <p:spPr>
          <a:xfrm>
            <a:off x="2482802" y="2650950"/>
            <a:ext cx="5485071" cy="652320"/>
          </a:xfrm>
        </p:spPr>
        <p:txBody>
          <a:bodyPr>
            <a:normAutofit/>
          </a:bodyPr>
          <a:lstStyle>
            <a:lvl1pPr marL="0" indent="0" algn="l">
              <a:buNone/>
              <a:defRPr sz="1350" b="0">
                <a:solidFill>
                  <a:srgbClr val="FFFFFF"/>
                </a:solidFill>
              </a:defRPr>
            </a:lvl1pPr>
            <a:lvl2pPr marL="308589" indent="0" algn="ctr">
              <a:buNone/>
              <a:defRPr>
                <a:solidFill>
                  <a:schemeClr val="tx1">
                    <a:tint val="75000"/>
                  </a:schemeClr>
                </a:solidFill>
              </a:defRPr>
            </a:lvl2pPr>
            <a:lvl3pPr marL="617179" indent="0" algn="ctr">
              <a:buNone/>
              <a:defRPr>
                <a:solidFill>
                  <a:schemeClr val="tx1">
                    <a:tint val="75000"/>
                  </a:schemeClr>
                </a:solidFill>
              </a:defRPr>
            </a:lvl3pPr>
            <a:lvl4pPr marL="925768" indent="0" algn="ctr">
              <a:buNone/>
              <a:defRPr>
                <a:solidFill>
                  <a:schemeClr val="tx1">
                    <a:tint val="75000"/>
                  </a:schemeClr>
                </a:solidFill>
              </a:defRPr>
            </a:lvl4pPr>
            <a:lvl5pPr marL="1234356" indent="0" algn="ctr">
              <a:buNone/>
              <a:defRPr>
                <a:solidFill>
                  <a:schemeClr val="tx1">
                    <a:tint val="75000"/>
                  </a:schemeClr>
                </a:solidFill>
              </a:defRPr>
            </a:lvl5pPr>
            <a:lvl6pPr marL="1542945" indent="0" algn="ctr">
              <a:buNone/>
              <a:defRPr>
                <a:solidFill>
                  <a:schemeClr val="tx1">
                    <a:tint val="75000"/>
                  </a:schemeClr>
                </a:solidFill>
              </a:defRPr>
            </a:lvl6pPr>
            <a:lvl7pPr marL="1851535" indent="0" algn="ctr">
              <a:buNone/>
              <a:defRPr>
                <a:solidFill>
                  <a:schemeClr val="tx1">
                    <a:tint val="75000"/>
                  </a:schemeClr>
                </a:solidFill>
              </a:defRPr>
            </a:lvl7pPr>
            <a:lvl8pPr marL="2160123" indent="0" algn="ctr">
              <a:buNone/>
              <a:defRPr>
                <a:solidFill>
                  <a:schemeClr val="tx1">
                    <a:tint val="75000"/>
                  </a:schemeClr>
                </a:solidFill>
              </a:defRPr>
            </a:lvl8pPr>
            <a:lvl9pPr marL="2468712" indent="0" algn="ctr">
              <a:buNone/>
              <a:defRPr>
                <a:solidFill>
                  <a:schemeClr val="tx1">
                    <a:tint val="75000"/>
                  </a:schemeClr>
                </a:solidFill>
              </a:defRPr>
            </a:lvl9pPr>
          </a:lstStyle>
          <a:p>
            <a:r>
              <a:rPr lang="en-AU"/>
              <a:t>(Supported by a sentence case subtitle)</a:t>
            </a:r>
            <a:endParaRPr lang="en-US"/>
          </a:p>
        </p:txBody>
      </p:sp>
    </p:spTree>
    <p:extLst>
      <p:ext uri="{BB962C8B-B14F-4D97-AF65-F5344CB8AC3E}">
        <p14:creationId xmlns:p14="http://schemas.microsoft.com/office/powerpoint/2010/main" val="1674206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page on black">
    <p:spTree>
      <p:nvGrpSpPr>
        <p:cNvPr id="1" name=""/>
        <p:cNvGrpSpPr/>
        <p:nvPr/>
      </p:nvGrpSpPr>
      <p:grpSpPr>
        <a:xfrm>
          <a:off x="0" y="0"/>
          <a:ext cx="0" cy="0"/>
          <a:chOff x="0" y="0"/>
          <a:chExt cx="0" cy="0"/>
        </a:xfrm>
      </p:grpSpPr>
      <p:sp>
        <p:nvSpPr>
          <p:cNvPr id="5" name="Rectangle 4"/>
          <p:cNvSpPr/>
          <p:nvPr userDrawn="1"/>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61717" tIns="30859" rIns="61717" bIns="30859" rtlCol="0" anchor="ctr"/>
          <a:lstStyle/>
          <a:p>
            <a:pPr algn="ctr"/>
            <a:endParaRPr lang="en-US" sz="945" b="1">
              <a:latin typeface="Arial"/>
              <a:cs typeface="Arial"/>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0098" y="944509"/>
            <a:ext cx="1928440" cy="3960037"/>
          </a:xfrm>
          <a:prstGeom prst="rect">
            <a:avLst/>
          </a:prstGeom>
        </p:spPr>
      </p:pic>
      <p:sp>
        <p:nvSpPr>
          <p:cNvPr id="10" name="Text Placeholder 10"/>
          <p:cNvSpPr>
            <a:spLocks noGrp="1"/>
          </p:cNvSpPr>
          <p:nvPr userDrawn="1">
            <p:ph type="body" sz="quarter" idx="10" hasCustomPrompt="1"/>
          </p:nvPr>
        </p:nvSpPr>
        <p:spPr>
          <a:xfrm>
            <a:off x="637327" y="2244928"/>
            <a:ext cx="1631212" cy="967621"/>
          </a:xfrm>
        </p:spPr>
        <p:txBody>
          <a:bodyPr/>
          <a:lstStyle>
            <a:lvl1pPr marL="0" indent="0">
              <a:buNone/>
              <a:defRPr sz="1350" b="1" baseline="0">
                <a:solidFill>
                  <a:schemeClr val="tx1"/>
                </a:solidFill>
              </a:defRPr>
            </a:lvl1pPr>
            <a:lvl3pPr>
              <a:defRPr>
                <a:solidFill>
                  <a:schemeClr val="bg1"/>
                </a:solidFill>
              </a:defRPr>
            </a:lvl3pPr>
            <a:lvl4pPr>
              <a:defRPr>
                <a:solidFill>
                  <a:schemeClr val="bg1"/>
                </a:solidFill>
              </a:defRPr>
            </a:lvl4pPr>
            <a:lvl5pPr>
              <a:defRPr>
                <a:solidFill>
                  <a:schemeClr val="bg1"/>
                </a:solidFill>
              </a:defRPr>
            </a:lvl5pPr>
          </a:lstStyle>
          <a:p>
            <a:pPr lvl="0"/>
            <a:r>
              <a:rPr lang="en-US"/>
              <a:t>(DEPARTMENT CATEGORY)</a:t>
            </a:r>
          </a:p>
          <a:p>
            <a:pPr lvl="0"/>
            <a:endParaRPr lang="en-US"/>
          </a:p>
        </p:txBody>
      </p:sp>
      <p:pic>
        <p:nvPicPr>
          <p:cNvPr id="8" name="Picture 7" descr="Te-Taurapa-Tūhono-GRAY-&amp;-BLACK.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887" y="3735161"/>
            <a:ext cx="1027991" cy="955222"/>
          </a:xfrm>
          <a:prstGeom prst="rect">
            <a:avLst/>
          </a:prstGeom>
        </p:spPr>
      </p:pic>
      <p:sp>
        <p:nvSpPr>
          <p:cNvPr id="9" name="Title 1"/>
          <p:cNvSpPr>
            <a:spLocks noGrp="1"/>
          </p:cNvSpPr>
          <p:nvPr>
            <p:ph type="ctrTitle" hasCustomPrompt="1"/>
          </p:nvPr>
        </p:nvSpPr>
        <p:spPr>
          <a:xfrm>
            <a:off x="2465048" y="1266230"/>
            <a:ext cx="5505620" cy="1088640"/>
          </a:xfrm>
        </p:spPr>
        <p:txBody>
          <a:bodyPr anchor="t">
            <a:noAutofit/>
          </a:bodyPr>
          <a:lstStyle>
            <a:lvl1pPr algn="l">
              <a:defRPr sz="3645" b="0" baseline="0">
                <a:solidFill>
                  <a:srgbClr val="FFFFFF"/>
                </a:solidFill>
              </a:defRPr>
            </a:lvl1pPr>
          </a:lstStyle>
          <a:p>
            <a:r>
              <a:rPr lang="en-AU"/>
              <a:t>(Document title)</a:t>
            </a:r>
          </a:p>
        </p:txBody>
      </p:sp>
      <p:sp>
        <p:nvSpPr>
          <p:cNvPr id="12" name="Subtitle 2"/>
          <p:cNvSpPr>
            <a:spLocks noGrp="1"/>
          </p:cNvSpPr>
          <p:nvPr>
            <p:ph type="subTitle" idx="1" hasCustomPrompt="1"/>
          </p:nvPr>
        </p:nvSpPr>
        <p:spPr>
          <a:xfrm>
            <a:off x="2482802" y="2650950"/>
            <a:ext cx="5485071" cy="652320"/>
          </a:xfrm>
        </p:spPr>
        <p:txBody>
          <a:bodyPr>
            <a:normAutofit/>
          </a:bodyPr>
          <a:lstStyle>
            <a:lvl1pPr marL="0" indent="0" algn="l">
              <a:buNone/>
              <a:defRPr sz="1350" b="0">
                <a:solidFill>
                  <a:srgbClr val="FFFFFF"/>
                </a:solidFill>
              </a:defRPr>
            </a:lvl1pPr>
            <a:lvl2pPr marL="308589" indent="0" algn="ctr">
              <a:buNone/>
              <a:defRPr>
                <a:solidFill>
                  <a:schemeClr val="tx1">
                    <a:tint val="75000"/>
                  </a:schemeClr>
                </a:solidFill>
              </a:defRPr>
            </a:lvl2pPr>
            <a:lvl3pPr marL="617179" indent="0" algn="ctr">
              <a:buNone/>
              <a:defRPr>
                <a:solidFill>
                  <a:schemeClr val="tx1">
                    <a:tint val="75000"/>
                  </a:schemeClr>
                </a:solidFill>
              </a:defRPr>
            </a:lvl3pPr>
            <a:lvl4pPr marL="925768" indent="0" algn="ctr">
              <a:buNone/>
              <a:defRPr>
                <a:solidFill>
                  <a:schemeClr val="tx1">
                    <a:tint val="75000"/>
                  </a:schemeClr>
                </a:solidFill>
              </a:defRPr>
            </a:lvl4pPr>
            <a:lvl5pPr marL="1234356" indent="0" algn="ctr">
              <a:buNone/>
              <a:defRPr>
                <a:solidFill>
                  <a:schemeClr val="tx1">
                    <a:tint val="75000"/>
                  </a:schemeClr>
                </a:solidFill>
              </a:defRPr>
            </a:lvl5pPr>
            <a:lvl6pPr marL="1542945" indent="0" algn="ctr">
              <a:buNone/>
              <a:defRPr>
                <a:solidFill>
                  <a:schemeClr val="tx1">
                    <a:tint val="75000"/>
                  </a:schemeClr>
                </a:solidFill>
              </a:defRPr>
            </a:lvl6pPr>
            <a:lvl7pPr marL="1851535" indent="0" algn="ctr">
              <a:buNone/>
              <a:defRPr>
                <a:solidFill>
                  <a:schemeClr val="tx1">
                    <a:tint val="75000"/>
                  </a:schemeClr>
                </a:solidFill>
              </a:defRPr>
            </a:lvl7pPr>
            <a:lvl8pPr marL="2160123" indent="0" algn="ctr">
              <a:buNone/>
              <a:defRPr>
                <a:solidFill>
                  <a:schemeClr val="tx1">
                    <a:tint val="75000"/>
                  </a:schemeClr>
                </a:solidFill>
              </a:defRPr>
            </a:lvl8pPr>
            <a:lvl9pPr marL="2468712" indent="0" algn="ctr">
              <a:buNone/>
              <a:defRPr>
                <a:solidFill>
                  <a:schemeClr val="tx1">
                    <a:tint val="75000"/>
                  </a:schemeClr>
                </a:solidFill>
              </a:defRPr>
            </a:lvl9pPr>
          </a:lstStyle>
          <a:p>
            <a:r>
              <a:rPr lang="en-AU"/>
              <a:t>(Supported by a sentence case subtitle)</a:t>
            </a:r>
            <a:endParaRPr lang="en-US"/>
          </a:p>
        </p:txBody>
      </p:sp>
    </p:spTree>
    <p:extLst>
      <p:ext uri="{BB962C8B-B14F-4D97-AF65-F5344CB8AC3E}">
        <p14:creationId xmlns:p14="http://schemas.microsoft.com/office/powerpoint/2010/main" val="595887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page on blue">
    <p:spTree>
      <p:nvGrpSpPr>
        <p:cNvPr id="1" name=""/>
        <p:cNvGrpSpPr/>
        <p:nvPr/>
      </p:nvGrpSpPr>
      <p:grpSpPr>
        <a:xfrm>
          <a:off x="0" y="0"/>
          <a:ext cx="0" cy="0"/>
          <a:chOff x="0" y="0"/>
          <a:chExt cx="0" cy="0"/>
        </a:xfrm>
      </p:grpSpPr>
      <p:sp>
        <p:nvSpPr>
          <p:cNvPr id="4" name="Rectangle 3"/>
          <p:cNvSpPr/>
          <p:nvPr userDrawn="1"/>
        </p:nvSpPr>
        <p:spPr>
          <a:xfrm>
            <a:off x="0" y="0"/>
            <a:ext cx="9144000" cy="5143500"/>
          </a:xfrm>
          <a:prstGeom prst="rect">
            <a:avLst/>
          </a:prstGeom>
          <a:solidFill>
            <a:srgbClr val="1C1748"/>
          </a:solidFill>
          <a:ln>
            <a:noFill/>
          </a:ln>
        </p:spPr>
        <p:style>
          <a:lnRef idx="1">
            <a:schemeClr val="accent1"/>
          </a:lnRef>
          <a:fillRef idx="3">
            <a:schemeClr val="accent1"/>
          </a:fillRef>
          <a:effectRef idx="2">
            <a:schemeClr val="accent1"/>
          </a:effectRef>
          <a:fontRef idx="minor">
            <a:schemeClr val="lt1"/>
          </a:fontRef>
        </p:style>
        <p:txBody>
          <a:bodyPr lIns="61717" tIns="30859" rIns="61717" bIns="30859" rtlCol="0" anchor="ctr"/>
          <a:lstStyle/>
          <a:p>
            <a:pPr algn="ctr"/>
            <a:endParaRPr lang="en-US" sz="1085"/>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0098" y="944509"/>
            <a:ext cx="1928440" cy="3960037"/>
          </a:xfrm>
          <a:prstGeom prst="rect">
            <a:avLst/>
          </a:prstGeom>
        </p:spPr>
      </p:pic>
      <p:sp>
        <p:nvSpPr>
          <p:cNvPr id="15" name="Title 1"/>
          <p:cNvSpPr>
            <a:spLocks noGrp="1"/>
          </p:cNvSpPr>
          <p:nvPr>
            <p:ph type="ctrTitle" hasCustomPrompt="1"/>
          </p:nvPr>
        </p:nvSpPr>
        <p:spPr>
          <a:xfrm>
            <a:off x="2465048" y="1266230"/>
            <a:ext cx="5505620" cy="1088640"/>
          </a:xfrm>
        </p:spPr>
        <p:txBody>
          <a:bodyPr anchor="t">
            <a:noAutofit/>
          </a:bodyPr>
          <a:lstStyle>
            <a:lvl1pPr algn="l">
              <a:defRPr sz="3645" b="0" baseline="0">
                <a:solidFill>
                  <a:srgbClr val="FFFFFF"/>
                </a:solidFill>
              </a:defRPr>
            </a:lvl1pPr>
          </a:lstStyle>
          <a:p>
            <a:r>
              <a:rPr lang="en-AU"/>
              <a:t>(Document title)</a:t>
            </a:r>
          </a:p>
        </p:txBody>
      </p:sp>
      <p:sp>
        <p:nvSpPr>
          <p:cNvPr id="16" name="Subtitle 2"/>
          <p:cNvSpPr>
            <a:spLocks noGrp="1"/>
          </p:cNvSpPr>
          <p:nvPr>
            <p:ph type="subTitle" idx="1" hasCustomPrompt="1"/>
          </p:nvPr>
        </p:nvSpPr>
        <p:spPr>
          <a:xfrm>
            <a:off x="2482802" y="2650950"/>
            <a:ext cx="5485071" cy="652320"/>
          </a:xfrm>
        </p:spPr>
        <p:txBody>
          <a:bodyPr>
            <a:normAutofit/>
          </a:bodyPr>
          <a:lstStyle>
            <a:lvl1pPr marL="0" indent="0" algn="l">
              <a:buNone/>
              <a:defRPr sz="1350" b="0">
                <a:solidFill>
                  <a:srgbClr val="FFFFFF"/>
                </a:solidFill>
              </a:defRPr>
            </a:lvl1pPr>
            <a:lvl2pPr marL="308589" indent="0" algn="ctr">
              <a:buNone/>
              <a:defRPr>
                <a:solidFill>
                  <a:schemeClr val="tx1">
                    <a:tint val="75000"/>
                  </a:schemeClr>
                </a:solidFill>
              </a:defRPr>
            </a:lvl2pPr>
            <a:lvl3pPr marL="617179" indent="0" algn="ctr">
              <a:buNone/>
              <a:defRPr>
                <a:solidFill>
                  <a:schemeClr val="tx1">
                    <a:tint val="75000"/>
                  </a:schemeClr>
                </a:solidFill>
              </a:defRPr>
            </a:lvl3pPr>
            <a:lvl4pPr marL="925768" indent="0" algn="ctr">
              <a:buNone/>
              <a:defRPr>
                <a:solidFill>
                  <a:schemeClr val="tx1">
                    <a:tint val="75000"/>
                  </a:schemeClr>
                </a:solidFill>
              </a:defRPr>
            </a:lvl4pPr>
            <a:lvl5pPr marL="1234356" indent="0" algn="ctr">
              <a:buNone/>
              <a:defRPr>
                <a:solidFill>
                  <a:schemeClr val="tx1">
                    <a:tint val="75000"/>
                  </a:schemeClr>
                </a:solidFill>
              </a:defRPr>
            </a:lvl5pPr>
            <a:lvl6pPr marL="1542945" indent="0" algn="ctr">
              <a:buNone/>
              <a:defRPr>
                <a:solidFill>
                  <a:schemeClr val="tx1">
                    <a:tint val="75000"/>
                  </a:schemeClr>
                </a:solidFill>
              </a:defRPr>
            </a:lvl6pPr>
            <a:lvl7pPr marL="1851535" indent="0" algn="ctr">
              <a:buNone/>
              <a:defRPr>
                <a:solidFill>
                  <a:schemeClr val="tx1">
                    <a:tint val="75000"/>
                  </a:schemeClr>
                </a:solidFill>
              </a:defRPr>
            </a:lvl7pPr>
            <a:lvl8pPr marL="2160123" indent="0" algn="ctr">
              <a:buNone/>
              <a:defRPr>
                <a:solidFill>
                  <a:schemeClr val="tx1">
                    <a:tint val="75000"/>
                  </a:schemeClr>
                </a:solidFill>
              </a:defRPr>
            </a:lvl8pPr>
            <a:lvl9pPr marL="2468712" indent="0" algn="ctr">
              <a:buNone/>
              <a:defRPr>
                <a:solidFill>
                  <a:schemeClr val="tx1">
                    <a:tint val="75000"/>
                  </a:schemeClr>
                </a:solidFill>
              </a:defRPr>
            </a:lvl9pPr>
          </a:lstStyle>
          <a:p>
            <a:r>
              <a:rPr lang="en-AU"/>
              <a:t>(Supported by a sentence case subtitle)</a:t>
            </a:r>
            <a:endParaRPr lang="en-US"/>
          </a:p>
        </p:txBody>
      </p:sp>
      <p:sp>
        <p:nvSpPr>
          <p:cNvPr id="17" name="Text Placeholder 10"/>
          <p:cNvSpPr>
            <a:spLocks noGrp="1"/>
          </p:cNvSpPr>
          <p:nvPr>
            <p:ph type="body" sz="quarter" idx="10" hasCustomPrompt="1"/>
          </p:nvPr>
        </p:nvSpPr>
        <p:spPr>
          <a:xfrm>
            <a:off x="637327" y="2244928"/>
            <a:ext cx="1631212" cy="967621"/>
          </a:xfrm>
        </p:spPr>
        <p:txBody>
          <a:bodyPr/>
          <a:lstStyle>
            <a:lvl1pPr marL="0" indent="0">
              <a:buNone/>
              <a:defRPr sz="1350" b="1" baseline="0">
                <a:solidFill>
                  <a:schemeClr val="tx1"/>
                </a:solidFill>
              </a:defRPr>
            </a:lvl1pPr>
            <a:lvl3pPr>
              <a:defRPr>
                <a:solidFill>
                  <a:schemeClr val="bg1"/>
                </a:solidFill>
              </a:defRPr>
            </a:lvl3pPr>
            <a:lvl4pPr>
              <a:defRPr>
                <a:solidFill>
                  <a:schemeClr val="bg1"/>
                </a:solidFill>
              </a:defRPr>
            </a:lvl4pPr>
            <a:lvl5pPr>
              <a:defRPr>
                <a:solidFill>
                  <a:schemeClr val="bg1"/>
                </a:solidFill>
              </a:defRPr>
            </a:lvl5pPr>
          </a:lstStyle>
          <a:p>
            <a:pPr lvl="0"/>
            <a:r>
              <a:rPr lang="en-US"/>
              <a:t>(DEPARTMENT CATEGORY)</a:t>
            </a:r>
          </a:p>
          <a:p>
            <a:pPr lvl="0"/>
            <a:endParaRPr lang="en-US"/>
          </a:p>
        </p:txBody>
      </p:sp>
      <p:pic>
        <p:nvPicPr>
          <p:cNvPr id="9" name="Picture 8" descr="Te-Taurapa-Tūhono-GRAY-&amp;-BLACK.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887" y="3735161"/>
            <a:ext cx="1027991" cy="955222"/>
          </a:xfrm>
          <a:prstGeom prst="rect">
            <a:avLst/>
          </a:prstGeom>
        </p:spPr>
      </p:pic>
    </p:spTree>
    <p:extLst>
      <p:ext uri="{BB962C8B-B14F-4D97-AF65-F5344CB8AC3E}">
        <p14:creationId xmlns:p14="http://schemas.microsoft.com/office/powerpoint/2010/main" val="323275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8" name="Title 9"/>
          <p:cNvSpPr>
            <a:spLocks noGrp="1"/>
          </p:cNvSpPr>
          <p:nvPr>
            <p:ph type="title" hasCustomPrompt="1"/>
          </p:nvPr>
        </p:nvSpPr>
        <p:spPr>
          <a:xfrm>
            <a:off x="644469" y="381858"/>
            <a:ext cx="7886504" cy="477747"/>
          </a:xfrm>
        </p:spPr>
        <p:txBody>
          <a:bodyPr/>
          <a:lstStyle>
            <a:lvl1pPr>
              <a:defRPr sz="2430" b="0" baseline="0">
                <a:solidFill>
                  <a:schemeClr val="accent5"/>
                </a:solidFill>
              </a:defRPr>
            </a:lvl1pPr>
          </a:lstStyle>
          <a:p>
            <a:r>
              <a:rPr lang="en-US"/>
              <a:t>Contents</a:t>
            </a:r>
            <a:endParaRPr lang="en-NZ"/>
          </a:p>
        </p:txBody>
      </p:sp>
      <p:sp>
        <p:nvSpPr>
          <p:cNvPr id="6" name="Text Placeholder 12"/>
          <p:cNvSpPr>
            <a:spLocks noGrp="1"/>
          </p:cNvSpPr>
          <p:nvPr>
            <p:ph type="body" sz="quarter" idx="15" hasCustomPrompt="1"/>
          </p:nvPr>
        </p:nvSpPr>
        <p:spPr>
          <a:xfrm>
            <a:off x="640213" y="1068350"/>
            <a:ext cx="7896473" cy="3487777"/>
          </a:xfrm>
        </p:spPr>
        <p:txBody>
          <a:bodyPr>
            <a:normAutofit/>
          </a:bodyPr>
          <a:lstStyle>
            <a:lvl1pPr marL="0" indent="0">
              <a:lnSpc>
                <a:spcPct val="200000"/>
              </a:lnSpc>
              <a:buNone/>
              <a:defRPr sz="1350" strike="noStrike" baseline="0"/>
            </a:lvl1pPr>
            <a:lvl2pPr>
              <a:defRPr sz="1148"/>
            </a:lvl2pPr>
            <a:lvl3pPr>
              <a:defRPr sz="1148"/>
            </a:lvl3pPr>
            <a:lvl4pPr>
              <a:defRPr sz="1148"/>
            </a:lvl4pPr>
            <a:lvl5pPr>
              <a:defRPr sz="1148"/>
            </a:lvl5pPr>
          </a:lstStyle>
          <a:p>
            <a:pPr lvl="0"/>
            <a:r>
              <a:rPr lang="en-AU"/>
              <a:t>1:	(Item 01)</a:t>
            </a:r>
          </a:p>
          <a:p>
            <a:pPr lvl="0"/>
            <a:r>
              <a:rPr lang="en-AU"/>
              <a:t>2: 	(Item 02)</a:t>
            </a:r>
          </a:p>
          <a:p>
            <a:pPr lvl="0"/>
            <a:r>
              <a:rPr lang="en-AU"/>
              <a:t>3: 	(Item 03)</a:t>
            </a:r>
          </a:p>
          <a:p>
            <a:pPr lvl="0"/>
            <a:r>
              <a:rPr lang="en-AU"/>
              <a:t>4: 	(Item 04)</a:t>
            </a:r>
          </a:p>
        </p:txBody>
      </p:sp>
      <p:sp>
        <p:nvSpPr>
          <p:cNvPr id="9" name="Slide Number Placeholder 5"/>
          <p:cNvSpPr>
            <a:spLocks noGrp="1"/>
          </p:cNvSpPr>
          <p:nvPr>
            <p:ph type="sldNum" sz="quarter" idx="4"/>
          </p:nvPr>
        </p:nvSpPr>
        <p:spPr>
          <a:xfrm>
            <a:off x="8225834" y="4764187"/>
            <a:ext cx="299421" cy="273843"/>
          </a:xfrm>
          <a:prstGeom prst="rect">
            <a:avLst/>
          </a:prstGeom>
        </p:spPr>
        <p:txBody>
          <a:bodyPr vert="horz" lIns="0" tIns="0" rIns="0" bIns="0" rtlCol="0" anchor="ctr"/>
          <a:lstStyle>
            <a:lvl1pPr algn="r">
              <a:defRPr sz="608">
                <a:solidFill>
                  <a:schemeClr val="bg1">
                    <a:lumMod val="50000"/>
                  </a:schemeClr>
                </a:solidFill>
                <a:latin typeface="Arial"/>
                <a:cs typeface="Arial"/>
              </a:defRPr>
            </a:lvl1pPr>
          </a:lstStyle>
          <a:p>
            <a:fld id="{F8714618-0879-464F-8DAE-3199CD8A5D95}" type="slidenum">
              <a:rPr lang="en-NZ" smtClean="0"/>
              <a:pPr/>
              <a:t>‹#›</a:t>
            </a:fld>
            <a:endParaRPr lang="en-NZ"/>
          </a:p>
        </p:txBody>
      </p:sp>
      <p:pic>
        <p:nvPicPr>
          <p:cNvPr id="12" name="Picture 11" descr="Te-Taurapa-Tūhono-GRAY-&amp;-BLACK-Horiz.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6085" y="4659585"/>
            <a:ext cx="1165122" cy="390508"/>
          </a:xfrm>
          <a:prstGeom prst="rect">
            <a:avLst/>
          </a:prstGeom>
        </p:spPr>
      </p:pic>
    </p:spTree>
    <p:extLst>
      <p:ext uri="{BB962C8B-B14F-4D97-AF65-F5344CB8AC3E}">
        <p14:creationId xmlns:p14="http://schemas.microsoft.com/office/powerpoint/2010/main" val="2820434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age with title &amp; subtitle">
    <p:spTree>
      <p:nvGrpSpPr>
        <p:cNvPr id="1" name=""/>
        <p:cNvGrpSpPr/>
        <p:nvPr/>
      </p:nvGrpSpPr>
      <p:grpSpPr>
        <a:xfrm>
          <a:off x="0" y="0"/>
          <a:ext cx="0" cy="0"/>
          <a:chOff x="0" y="0"/>
          <a:chExt cx="0" cy="0"/>
        </a:xfrm>
      </p:grpSpPr>
      <p:sp>
        <p:nvSpPr>
          <p:cNvPr id="8" name="Title 9"/>
          <p:cNvSpPr>
            <a:spLocks noGrp="1"/>
          </p:cNvSpPr>
          <p:nvPr>
            <p:ph type="title" hasCustomPrompt="1"/>
          </p:nvPr>
        </p:nvSpPr>
        <p:spPr>
          <a:xfrm>
            <a:off x="644469" y="387469"/>
            <a:ext cx="7886504" cy="477747"/>
          </a:xfrm>
        </p:spPr>
        <p:txBody>
          <a:bodyPr/>
          <a:lstStyle>
            <a:lvl1pPr>
              <a:defRPr sz="2430" b="0" baseline="0">
                <a:solidFill>
                  <a:schemeClr val="accent5"/>
                </a:solidFill>
              </a:defRPr>
            </a:lvl1pPr>
          </a:lstStyle>
          <a:p>
            <a:r>
              <a:rPr lang="en-US"/>
              <a:t>(Page title)</a:t>
            </a:r>
            <a:endParaRPr lang="en-NZ"/>
          </a:p>
        </p:txBody>
      </p:sp>
      <p:sp>
        <p:nvSpPr>
          <p:cNvPr id="9" name="Text Placeholder 14"/>
          <p:cNvSpPr>
            <a:spLocks noGrp="1"/>
          </p:cNvSpPr>
          <p:nvPr>
            <p:ph type="body" sz="quarter" idx="14" hasCustomPrompt="1"/>
          </p:nvPr>
        </p:nvSpPr>
        <p:spPr>
          <a:xfrm>
            <a:off x="644469" y="1012777"/>
            <a:ext cx="7922198" cy="325169"/>
          </a:xfrm>
        </p:spPr>
        <p:txBody>
          <a:bodyPr/>
          <a:lstStyle>
            <a:lvl1pPr marL="0" indent="0">
              <a:lnSpc>
                <a:spcPts val="1485"/>
              </a:lnSpc>
              <a:spcAft>
                <a:spcPts val="405"/>
              </a:spcAft>
              <a:buNone/>
              <a:defRPr sz="1350" baseline="0"/>
            </a:lvl1pPr>
          </a:lstStyle>
          <a:p>
            <a:pPr lvl="0"/>
            <a:r>
              <a:rPr lang="en-US"/>
              <a:t>(Page subtitle)</a:t>
            </a:r>
          </a:p>
        </p:txBody>
      </p:sp>
      <p:sp>
        <p:nvSpPr>
          <p:cNvPr id="6" name="Slide Number Placeholder 5"/>
          <p:cNvSpPr>
            <a:spLocks noGrp="1"/>
          </p:cNvSpPr>
          <p:nvPr>
            <p:ph type="sldNum" sz="quarter" idx="4"/>
          </p:nvPr>
        </p:nvSpPr>
        <p:spPr>
          <a:xfrm>
            <a:off x="8225834" y="4764187"/>
            <a:ext cx="299421" cy="273843"/>
          </a:xfrm>
          <a:prstGeom prst="rect">
            <a:avLst/>
          </a:prstGeom>
        </p:spPr>
        <p:txBody>
          <a:bodyPr vert="horz" lIns="0" tIns="0" rIns="0" bIns="0" rtlCol="0" anchor="ctr"/>
          <a:lstStyle>
            <a:lvl1pPr algn="r">
              <a:defRPr sz="608">
                <a:solidFill>
                  <a:schemeClr val="bg1">
                    <a:lumMod val="50000"/>
                  </a:schemeClr>
                </a:solidFill>
                <a:latin typeface="Arial"/>
                <a:cs typeface="Arial"/>
              </a:defRPr>
            </a:lvl1pPr>
          </a:lstStyle>
          <a:p>
            <a:fld id="{F8714618-0879-464F-8DAE-3199CD8A5D95}" type="slidenum">
              <a:rPr lang="en-NZ" smtClean="0"/>
              <a:pPr/>
              <a:t>‹#›</a:t>
            </a:fld>
            <a:endParaRPr lang="en-NZ"/>
          </a:p>
        </p:txBody>
      </p:sp>
      <p:pic>
        <p:nvPicPr>
          <p:cNvPr id="7" name="Picture 6" descr="Te-Taurapa-Tūhono-GRAY-&amp;-BLACK-Horiz.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6085" y="4659585"/>
            <a:ext cx="1165122" cy="390508"/>
          </a:xfrm>
          <a:prstGeom prst="rect">
            <a:avLst/>
          </a:prstGeom>
        </p:spPr>
      </p:pic>
    </p:spTree>
    <p:extLst>
      <p:ext uri="{BB962C8B-B14F-4D97-AF65-F5344CB8AC3E}">
        <p14:creationId xmlns:p14="http://schemas.microsoft.com/office/powerpoint/2010/main" val="12435074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Blank page with title &amp; subtitle">
    <p:spTree>
      <p:nvGrpSpPr>
        <p:cNvPr id="1" name=""/>
        <p:cNvGrpSpPr/>
        <p:nvPr/>
      </p:nvGrpSpPr>
      <p:grpSpPr>
        <a:xfrm>
          <a:off x="0" y="0"/>
          <a:ext cx="0" cy="0"/>
          <a:chOff x="0" y="0"/>
          <a:chExt cx="0" cy="0"/>
        </a:xfrm>
      </p:grpSpPr>
      <p:sp>
        <p:nvSpPr>
          <p:cNvPr id="8" name="Title 9"/>
          <p:cNvSpPr>
            <a:spLocks noGrp="1"/>
          </p:cNvSpPr>
          <p:nvPr>
            <p:ph type="title" hasCustomPrompt="1"/>
          </p:nvPr>
        </p:nvSpPr>
        <p:spPr>
          <a:xfrm>
            <a:off x="644469" y="387469"/>
            <a:ext cx="7886504" cy="477747"/>
          </a:xfrm>
        </p:spPr>
        <p:txBody>
          <a:bodyPr/>
          <a:lstStyle>
            <a:lvl1pPr>
              <a:defRPr sz="2430" b="0" baseline="0">
                <a:solidFill>
                  <a:schemeClr val="accent5"/>
                </a:solidFill>
              </a:defRPr>
            </a:lvl1pPr>
          </a:lstStyle>
          <a:p>
            <a:r>
              <a:rPr lang="en-US"/>
              <a:t>(Page title)</a:t>
            </a:r>
            <a:endParaRPr lang="en-NZ"/>
          </a:p>
        </p:txBody>
      </p:sp>
      <p:sp>
        <p:nvSpPr>
          <p:cNvPr id="9" name="Text Placeholder 14"/>
          <p:cNvSpPr>
            <a:spLocks noGrp="1"/>
          </p:cNvSpPr>
          <p:nvPr>
            <p:ph type="body" sz="quarter" idx="14" hasCustomPrompt="1"/>
          </p:nvPr>
        </p:nvSpPr>
        <p:spPr>
          <a:xfrm>
            <a:off x="644469" y="1012777"/>
            <a:ext cx="7922198" cy="325169"/>
          </a:xfrm>
        </p:spPr>
        <p:txBody>
          <a:bodyPr/>
          <a:lstStyle>
            <a:lvl1pPr marL="0" indent="0">
              <a:lnSpc>
                <a:spcPts val="1485"/>
              </a:lnSpc>
              <a:spcAft>
                <a:spcPts val="405"/>
              </a:spcAft>
              <a:buNone/>
              <a:defRPr sz="1350" baseline="0"/>
            </a:lvl1pPr>
          </a:lstStyle>
          <a:p>
            <a:pPr lvl="0"/>
            <a:r>
              <a:rPr lang="en-US"/>
              <a:t>(Page subtitle)</a:t>
            </a:r>
          </a:p>
        </p:txBody>
      </p:sp>
      <p:sp>
        <p:nvSpPr>
          <p:cNvPr id="6" name="Slide Number Placeholder 5"/>
          <p:cNvSpPr>
            <a:spLocks noGrp="1"/>
          </p:cNvSpPr>
          <p:nvPr>
            <p:ph type="sldNum" sz="quarter" idx="4"/>
          </p:nvPr>
        </p:nvSpPr>
        <p:spPr>
          <a:xfrm>
            <a:off x="8225834" y="4764187"/>
            <a:ext cx="299421" cy="273843"/>
          </a:xfrm>
          <a:prstGeom prst="rect">
            <a:avLst/>
          </a:prstGeom>
        </p:spPr>
        <p:txBody>
          <a:bodyPr vert="horz" lIns="0" tIns="0" rIns="0" bIns="0" rtlCol="0" anchor="ctr"/>
          <a:lstStyle>
            <a:lvl1pPr algn="r">
              <a:defRPr sz="608">
                <a:solidFill>
                  <a:schemeClr val="bg1">
                    <a:lumMod val="50000"/>
                  </a:schemeClr>
                </a:solidFill>
                <a:latin typeface="Arial"/>
                <a:cs typeface="Arial"/>
              </a:defRPr>
            </a:lvl1pPr>
          </a:lstStyle>
          <a:p>
            <a:fld id="{F8714618-0879-464F-8DAE-3199CD8A5D95}" type="slidenum">
              <a:rPr lang="en-NZ" smtClean="0"/>
              <a:pPr/>
              <a:t>‹#›</a:t>
            </a:fld>
            <a:endParaRPr lang="en-NZ"/>
          </a:p>
        </p:txBody>
      </p:sp>
      <p:pic>
        <p:nvPicPr>
          <p:cNvPr id="7" name="Picture 6" descr="Te-Taurapa-Tūhono-GRAY-&amp;-BLACK-Horiz.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6085" y="4659585"/>
            <a:ext cx="1165122" cy="390508"/>
          </a:xfrm>
          <a:prstGeom prst="rect">
            <a:avLst/>
          </a:prstGeom>
        </p:spPr>
      </p:pic>
    </p:spTree>
    <p:extLst>
      <p:ext uri="{BB962C8B-B14F-4D97-AF65-F5344CB8AC3E}">
        <p14:creationId xmlns:p14="http://schemas.microsoft.com/office/powerpoint/2010/main" val="637660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ne column on white">
    <p:bg>
      <p:bgRef idx="1001">
        <a:schemeClr val="bg1"/>
      </p:bgRef>
    </p:bg>
    <p:spTree>
      <p:nvGrpSpPr>
        <p:cNvPr id="1" name=""/>
        <p:cNvGrpSpPr/>
        <p:nvPr/>
      </p:nvGrpSpPr>
      <p:grpSpPr>
        <a:xfrm>
          <a:off x="0" y="0"/>
          <a:ext cx="0" cy="0"/>
          <a:chOff x="0" y="0"/>
          <a:chExt cx="0" cy="0"/>
        </a:xfrm>
      </p:grpSpPr>
      <p:sp>
        <p:nvSpPr>
          <p:cNvPr id="8" name="Title 9"/>
          <p:cNvSpPr>
            <a:spLocks noGrp="1"/>
          </p:cNvSpPr>
          <p:nvPr>
            <p:ph type="title" hasCustomPrompt="1"/>
          </p:nvPr>
        </p:nvSpPr>
        <p:spPr>
          <a:xfrm>
            <a:off x="644469" y="387469"/>
            <a:ext cx="7886504" cy="477747"/>
          </a:xfrm>
        </p:spPr>
        <p:txBody>
          <a:bodyPr/>
          <a:lstStyle>
            <a:lvl1pPr>
              <a:defRPr sz="2430" b="0" baseline="0">
                <a:solidFill>
                  <a:schemeClr val="accent5"/>
                </a:solidFill>
              </a:defRPr>
            </a:lvl1pPr>
          </a:lstStyle>
          <a:p>
            <a:r>
              <a:rPr lang="en-US"/>
              <a:t>(Page title)</a:t>
            </a:r>
            <a:endParaRPr lang="en-NZ"/>
          </a:p>
        </p:txBody>
      </p:sp>
      <p:sp>
        <p:nvSpPr>
          <p:cNvPr id="9" name="Text Placeholder 14"/>
          <p:cNvSpPr>
            <a:spLocks noGrp="1"/>
          </p:cNvSpPr>
          <p:nvPr>
            <p:ph type="body" sz="quarter" idx="14" hasCustomPrompt="1"/>
          </p:nvPr>
        </p:nvSpPr>
        <p:spPr>
          <a:xfrm>
            <a:off x="644469" y="1012777"/>
            <a:ext cx="7922198" cy="325169"/>
          </a:xfrm>
        </p:spPr>
        <p:txBody>
          <a:bodyPr/>
          <a:lstStyle>
            <a:lvl1pPr marL="0" indent="0">
              <a:lnSpc>
                <a:spcPts val="1485"/>
              </a:lnSpc>
              <a:spcAft>
                <a:spcPts val="405"/>
              </a:spcAft>
              <a:buNone/>
              <a:defRPr sz="1350" baseline="0"/>
            </a:lvl1pPr>
          </a:lstStyle>
          <a:p>
            <a:pPr lvl="0"/>
            <a:r>
              <a:rPr lang="en-US"/>
              <a:t>(Page subtitle)</a:t>
            </a:r>
          </a:p>
        </p:txBody>
      </p:sp>
      <p:sp>
        <p:nvSpPr>
          <p:cNvPr id="10" name="Slide Number Placeholder 5"/>
          <p:cNvSpPr>
            <a:spLocks noGrp="1"/>
          </p:cNvSpPr>
          <p:nvPr>
            <p:ph type="sldNum" sz="quarter" idx="4"/>
          </p:nvPr>
        </p:nvSpPr>
        <p:spPr>
          <a:xfrm>
            <a:off x="8225834" y="4764187"/>
            <a:ext cx="299421" cy="273843"/>
          </a:xfrm>
          <a:prstGeom prst="rect">
            <a:avLst/>
          </a:prstGeom>
        </p:spPr>
        <p:txBody>
          <a:bodyPr vert="horz" lIns="0" tIns="0" rIns="0" bIns="0" rtlCol="0" anchor="ctr"/>
          <a:lstStyle>
            <a:lvl1pPr algn="r">
              <a:defRPr sz="608">
                <a:solidFill>
                  <a:schemeClr val="bg1">
                    <a:lumMod val="50000"/>
                  </a:schemeClr>
                </a:solidFill>
                <a:latin typeface="Arial"/>
                <a:cs typeface="Arial"/>
              </a:defRPr>
            </a:lvl1pPr>
          </a:lstStyle>
          <a:p>
            <a:fld id="{F8714618-0879-464F-8DAE-3199CD8A5D95}" type="slidenum">
              <a:rPr lang="en-NZ" smtClean="0"/>
              <a:pPr/>
              <a:t>‹#›</a:t>
            </a:fld>
            <a:endParaRPr lang="en-NZ"/>
          </a:p>
        </p:txBody>
      </p:sp>
      <p:sp>
        <p:nvSpPr>
          <p:cNvPr id="3" name="Text Placeholder 2"/>
          <p:cNvSpPr>
            <a:spLocks noGrp="1"/>
          </p:cNvSpPr>
          <p:nvPr>
            <p:ph type="body" sz="quarter" idx="15"/>
          </p:nvPr>
        </p:nvSpPr>
        <p:spPr>
          <a:xfrm>
            <a:off x="641613" y="1396246"/>
            <a:ext cx="7923656" cy="3260764"/>
          </a:xfrm>
        </p:spPr>
        <p:txBody>
          <a:bodyPr/>
          <a:lstStyle/>
          <a:p>
            <a:pPr lvl="0"/>
            <a:endParaRPr lang="en-US"/>
          </a:p>
        </p:txBody>
      </p:sp>
      <p:pic>
        <p:nvPicPr>
          <p:cNvPr id="11" name="Picture 10" descr="Te-Taurapa-Tūhono-GRAY-&amp;-BLACK-Horiz.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6085" y="4659585"/>
            <a:ext cx="1165122" cy="390508"/>
          </a:xfrm>
          <a:prstGeom prst="rect">
            <a:avLst/>
          </a:prstGeom>
        </p:spPr>
      </p:pic>
    </p:spTree>
    <p:extLst>
      <p:ext uri="{BB962C8B-B14F-4D97-AF65-F5344CB8AC3E}">
        <p14:creationId xmlns:p14="http://schemas.microsoft.com/office/powerpoint/2010/main" val="604611191"/>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s on white">
    <p:spTree>
      <p:nvGrpSpPr>
        <p:cNvPr id="1" name=""/>
        <p:cNvGrpSpPr/>
        <p:nvPr/>
      </p:nvGrpSpPr>
      <p:grpSpPr>
        <a:xfrm>
          <a:off x="0" y="0"/>
          <a:ext cx="0" cy="0"/>
          <a:chOff x="0" y="0"/>
          <a:chExt cx="0" cy="0"/>
        </a:xfrm>
      </p:grpSpPr>
      <p:sp>
        <p:nvSpPr>
          <p:cNvPr id="8" name="Title 9"/>
          <p:cNvSpPr>
            <a:spLocks noGrp="1"/>
          </p:cNvSpPr>
          <p:nvPr>
            <p:ph type="title" hasCustomPrompt="1"/>
          </p:nvPr>
        </p:nvSpPr>
        <p:spPr>
          <a:xfrm>
            <a:off x="644469" y="387469"/>
            <a:ext cx="7886504" cy="477747"/>
          </a:xfrm>
        </p:spPr>
        <p:txBody>
          <a:bodyPr/>
          <a:lstStyle>
            <a:lvl1pPr>
              <a:defRPr sz="2430" b="0" baseline="0">
                <a:solidFill>
                  <a:schemeClr val="accent5"/>
                </a:solidFill>
              </a:defRPr>
            </a:lvl1pPr>
          </a:lstStyle>
          <a:p>
            <a:r>
              <a:rPr lang="en-US"/>
              <a:t>(Page title)</a:t>
            </a:r>
            <a:endParaRPr lang="en-NZ"/>
          </a:p>
        </p:txBody>
      </p:sp>
      <p:sp>
        <p:nvSpPr>
          <p:cNvPr id="9" name="Text Placeholder 14"/>
          <p:cNvSpPr>
            <a:spLocks noGrp="1"/>
          </p:cNvSpPr>
          <p:nvPr>
            <p:ph type="body" sz="quarter" idx="14" hasCustomPrompt="1"/>
          </p:nvPr>
        </p:nvSpPr>
        <p:spPr>
          <a:xfrm>
            <a:off x="644469" y="1012777"/>
            <a:ext cx="7922198" cy="325169"/>
          </a:xfrm>
        </p:spPr>
        <p:txBody>
          <a:bodyPr/>
          <a:lstStyle>
            <a:lvl1pPr marL="0" indent="0">
              <a:lnSpc>
                <a:spcPts val="1485"/>
              </a:lnSpc>
              <a:spcAft>
                <a:spcPts val="405"/>
              </a:spcAft>
              <a:buNone/>
              <a:defRPr sz="1350" baseline="0"/>
            </a:lvl1pPr>
          </a:lstStyle>
          <a:p>
            <a:pPr lvl="0"/>
            <a:r>
              <a:rPr lang="en-US"/>
              <a:t>(Page subtitle)</a:t>
            </a:r>
          </a:p>
        </p:txBody>
      </p:sp>
      <p:sp>
        <p:nvSpPr>
          <p:cNvPr id="15" name="Text Placeholder 12"/>
          <p:cNvSpPr>
            <a:spLocks noGrp="1"/>
          </p:cNvSpPr>
          <p:nvPr>
            <p:ph type="body" sz="quarter" idx="16"/>
          </p:nvPr>
        </p:nvSpPr>
        <p:spPr>
          <a:xfrm>
            <a:off x="4816835" y="1496880"/>
            <a:ext cx="3719336" cy="3086100"/>
          </a:xfrm>
        </p:spPr>
        <p:txBody>
          <a:bodyPr>
            <a:normAutofit/>
          </a:bodyPr>
          <a:lstStyle>
            <a:lvl1pPr marL="0" marR="0" indent="0" algn="l" defTabSz="308589" rtl="0" eaLnBrk="1" fontAlgn="auto" latinLnBrk="0" hangingPunct="1">
              <a:lnSpc>
                <a:spcPct val="100000"/>
              </a:lnSpc>
              <a:spcBef>
                <a:spcPct val="20000"/>
              </a:spcBef>
              <a:spcAft>
                <a:spcPts val="0"/>
              </a:spcAft>
              <a:buClrTx/>
              <a:buSzTx/>
              <a:buFont typeface="Arial"/>
              <a:buNone/>
              <a:tabLst/>
              <a:defRPr sz="945"/>
            </a:lvl1pPr>
            <a:lvl2pPr>
              <a:defRPr sz="945"/>
            </a:lvl2pPr>
            <a:lvl3pPr>
              <a:defRPr sz="945"/>
            </a:lvl3pPr>
            <a:lvl4pPr>
              <a:defRPr sz="945"/>
            </a:lvl4pPr>
            <a:lvl5pPr>
              <a:defRPr sz="945"/>
            </a:lvl5pPr>
          </a:lstStyle>
          <a:p>
            <a:pPr marL="0" marR="0" lvl="0" indent="0" algn="l" defTabSz="308589" rtl="0" eaLnBrk="1" fontAlgn="auto" latinLnBrk="0" hangingPunct="1">
              <a:lnSpc>
                <a:spcPct val="100000"/>
              </a:lnSpc>
              <a:spcBef>
                <a:spcPct val="20000"/>
              </a:spcBef>
              <a:spcAft>
                <a:spcPts val="0"/>
              </a:spcAft>
              <a:buClrTx/>
              <a:buSzTx/>
              <a:buFont typeface="Arial"/>
              <a:buNone/>
              <a:tabLst/>
              <a:defRPr/>
            </a:pPr>
            <a:endParaRPr lang="en-US"/>
          </a:p>
        </p:txBody>
      </p:sp>
      <p:sp>
        <p:nvSpPr>
          <p:cNvPr id="10" name="Slide Number Placeholder 5"/>
          <p:cNvSpPr>
            <a:spLocks noGrp="1"/>
          </p:cNvSpPr>
          <p:nvPr>
            <p:ph type="sldNum" sz="quarter" idx="4"/>
          </p:nvPr>
        </p:nvSpPr>
        <p:spPr>
          <a:xfrm>
            <a:off x="8225834" y="4764187"/>
            <a:ext cx="299421" cy="273843"/>
          </a:xfrm>
          <a:prstGeom prst="rect">
            <a:avLst/>
          </a:prstGeom>
        </p:spPr>
        <p:txBody>
          <a:bodyPr vert="horz" lIns="0" tIns="0" rIns="0" bIns="0" rtlCol="0" anchor="ctr"/>
          <a:lstStyle>
            <a:lvl1pPr algn="r">
              <a:defRPr sz="608">
                <a:solidFill>
                  <a:schemeClr val="bg1">
                    <a:lumMod val="50000"/>
                  </a:schemeClr>
                </a:solidFill>
                <a:latin typeface="Arial"/>
                <a:cs typeface="Arial"/>
              </a:defRPr>
            </a:lvl1pPr>
          </a:lstStyle>
          <a:p>
            <a:fld id="{F8714618-0879-464F-8DAE-3199CD8A5D95}" type="slidenum">
              <a:rPr lang="en-NZ" smtClean="0"/>
              <a:pPr/>
              <a:t>‹#›</a:t>
            </a:fld>
            <a:endParaRPr lang="en-NZ"/>
          </a:p>
        </p:txBody>
      </p:sp>
      <p:sp>
        <p:nvSpPr>
          <p:cNvPr id="14" name="Text Placeholder 12"/>
          <p:cNvSpPr>
            <a:spLocks noGrp="1"/>
          </p:cNvSpPr>
          <p:nvPr>
            <p:ph type="body" sz="quarter" idx="17"/>
          </p:nvPr>
        </p:nvSpPr>
        <p:spPr>
          <a:xfrm>
            <a:off x="644142" y="1507075"/>
            <a:ext cx="3719336" cy="3086100"/>
          </a:xfrm>
        </p:spPr>
        <p:txBody>
          <a:bodyPr>
            <a:normAutofit/>
          </a:bodyPr>
          <a:lstStyle>
            <a:lvl1pPr marL="192883" marR="0" indent="-192883" algn="l" defTabSz="308589" rtl="0" eaLnBrk="1" fontAlgn="auto" latinLnBrk="0" hangingPunct="1">
              <a:lnSpc>
                <a:spcPct val="100000"/>
              </a:lnSpc>
              <a:spcBef>
                <a:spcPct val="20000"/>
              </a:spcBef>
              <a:spcAft>
                <a:spcPts val="0"/>
              </a:spcAft>
              <a:buClrTx/>
              <a:buSzTx/>
              <a:buFont typeface="Arial"/>
              <a:buNone/>
              <a:tabLst/>
              <a:defRPr sz="945" baseline="0"/>
            </a:lvl1pPr>
            <a:lvl2pPr>
              <a:defRPr sz="945"/>
            </a:lvl2pPr>
            <a:lvl3pPr>
              <a:defRPr sz="945"/>
            </a:lvl3pPr>
            <a:lvl4pPr>
              <a:defRPr sz="945"/>
            </a:lvl4pPr>
            <a:lvl5pPr>
              <a:defRPr sz="945"/>
            </a:lvl5pPr>
          </a:lstStyle>
          <a:p>
            <a:pPr marL="0" marR="0" lvl="0" indent="0" algn="l" defTabSz="308589" rtl="0" eaLnBrk="1" fontAlgn="auto" latinLnBrk="0" hangingPunct="1">
              <a:lnSpc>
                <a:spcPct val="100000"/>
              </a:lnSpc>
              <a:spcBef>
                <a:spcPct val="20000"/>
              </a:spcBef>
              <a:spcAft>
                <a:spcPts val="0"/>
              </a:spcAft>
              <a:buClrTx/>
              <a:buSzTx/>
              <a:tabLst/>
              <a:defRPr/>
            </a:pPr>
            <a:endParaRPr lang="en-US"/>
          </a:p>
        </p:txBody>
      </p:sp>
      <p:pic>
        <p:nvPicPr>
          <p:cNvPr id="12" name="Picture 11" descr="Te-Taurapa-Tūhono-GRAY-&amp;-BLACK-Horiz.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6085" y="4659585"/>
            <a:ext cx="1165122" cy="390508"/>
          </a:xfrm>
          <a:prstGeom prst="rect">
            <a:avLst/>
          </a:prstGeom>
        </p:spPr>
      </p:pic>
    </p:spTree>
    <p:extLst>
      <p:ext uri="{BB962C8B-B14F-4D97-AF65-F5344CB8AC3E}">
        <p14:creationId xmlns:p14="http://schemas.microsoft.com/office/powerpoint/2010/main" val="3520228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Blank page with title only">
    <p:spTree>
      <p:nvGrpSpPr>
        <p:cNvPr id="1" name=""/>
        <p:cNvGrpSpPr/>
        <p:nvPr/>
      </p:nvGrpSpPr>
      <p:grpSpPr>
        <a:xfrm>
          <a:off x="0" y="0"/>
          <a:ext cx="0" cy="0"/>
          <a:chOff x="0" y="0"/>
          <a:chExt cx="0" cy="0"/>
        </a:xfrm>
      </p:grpSpPr>
      <p:sp>
        <p:nvSpPr>
          <p:cNvPr id="8" name="Title 9"/>
          <p:cNvSpPr>
            <a:spLocks noGrp="1"/>
          </p:cNvSpPr>
          <p:nvPr>
            <p:ph type="title" hasCustomPrompt="1"/>
          </p:nvPr>
        </p:nvSpPr>
        <p:spPr>
          <a:xfrm>
            <a:off x="644469" y="381858"/>
            <a:ext cx="7886504" cy="477747"/>
          </a:xfrm>
        </p:spPr>
        <p:txBody>
          <a:bodyPr/>
          <a:lstStyle>
            <a:lvl1pPr>
              <a:defRPr sz="2430" b="0" baseline="0">
                <a:solidFill>
                  <a:schemeClr val="accent5"/>
                </a:solidFill>
              </a:defRPr>
            </a:lvl1pPr>
          </a:lstStyle>
          <a:p>
            <a:r>
              <a:rPr lang="en-US"/>
              <a:t>(Page title)</a:t>
            </a:r>
            <a:endParaRPr lang="en-NZ"/>
          </a:p>
        </p:txBody>
      </p:sp>
      <p:sp>
        <p:nvSpPr>
          <p:cNvPr id="6" name="Slide Number Placeholder 5"/>
          <p:cNvSpPr>
            <a:spLocks noGrp="1"/>
          </p:cNvSpPr>
          <p:nvPr>
            <p:ph type="sldNum" sz="quarter" idx="4"/>
          </p:nvPr>
        </p:nvSpPr>
        <p:spPr>
          <a:xfrm>
            <a:off x="8225834" y="4764187"/>
            <a:ext cx="299421" cy="273843"/>
          </a:xfrm>
          <a:prstGeom prst="rect">
            <a:avLst/>
          </a:prstGeom>
        </p:spPr>
        <p:txBody>
          <a:bodyPr vert="horz" lIns="0" tIns="0" rIns="0" bIns="0" rtlCol="0" anchor="ctr"/>
          <a:lstStyle>
            <a:lvl1pPr algn="r">
              <a:defRPr sz="608">
                <a:solidFill>
                  <a:schemeClr val="bg1">
                    <a:lumMod val="50000"/>
                  </a:schemeClr>
                </a:solidFill>
                <a:latin typeface="Arial"/>
                <a:cs typeface="Arial"/>
              </a:defRPr>
            </a:lvl1pPr>
          </a:lstStyle>
          <a:p>
            <a:fld id="{F8714618-0879-464F-8DAE-3199CD8A5D95}" type="slidenum">
              <a:rPr lang="en-NZ" smtClean="0"/>
              <a:pPr/>
              <a:t>‹#›</a:t>
            </a:fld>
            <a:endParaRPr lang="en-NZ"/>
          </a:p>
        </p:txBody>
      </p:sp>
      <p:pic>
        <p:nvPicPr>
          <p:cNvPr id="7" name="Picture 6" descr="Te-Taurapa-Tūhono-GRAY-&amp;-BLACK-Horiz.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6085" y="4659585"/>
            <a:ext cx="1165122" cy="390508"/>
          </a:xfrm>
          <a:prstGeom prst="rect">
            <a:avLst/>
          </a:prstGeom>
        </p:spPr>
      </p:pic>
    </p:spTree>
    <p:extLst>
      <p:ext uri="{BB962C8B-B14F-4D97-AF65-F5344CB8AC3E}">
        <p14:creationId xmlns:p14="http://schemas.microsoft.com/office/powerpoint/2010/main" val="420571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age with title and 1 image">
    <p:spTree>
      <p:nvGrpSpPr>
        <p:cNvPr id="1" name=""/>
        <p:cNvGrpSpPr/>
        <p:nvPr/>
      </p:nvGrpSpPr>
      <p:grpSpPr>
        <a:xfrm>
          <a:off x="0" y="0"/>
          <a:ext cx="0" cy="0"/>
          <a:chOff x="0" y="0"/>
          <a:chExt cx="0" cy="0"/>
        </a:xfrm>
      </p:grpSpPr>
      <p:sp>
        <p:nvSpPr>
          <p:cNvPr id="8" name="Title 9"/>
          <p:cNvSpPr>
            <a:spLocks noGrp="1"/>
          </p:cNvSpPr>
          <p:nvPr>
            <p:ph type="title" hasCustomPrompt="1"/>
          </p:nvPr>
        </p:nvSpPr>
        <p:spPr>
          <a:xfrm>
            <a:off x="644469" y="381859"/>
            <a:ext cx="7886504" cy="477747"/>
          </a:xfrm>
        </p:spPr>
        <p:txBody>
          <a:bodyPr/>
          <a:lstStyle>
            <a:lvl1pPr>
              <a:defRPr sz="2430" b="0" baseline="0">
                <a:solidFill>
                  <a:schemeClr val="accent5"/>
                </a:solidFill>
              </a:defRPr>
            </a:lvl1pPr>
          </a:lstStyle>
          <a:p>
            <a:r>
              <a:rPr lang="en-US"/>
              <a:t>(Page title)</a:t>
            </a:r>
            <a:endParaRPr lang="en-NZ"/>
          </a:p>
        </p:txBody>
      </p:sp>
      <p:sp>
        <p:nvSpPr>
          <p:cNvPr id="3" name="Picture Placeholder 2"/>
          <p:cNvSpPr>
            <a:spLocks noGrp="1"/>
          </p:cNvSpPr>
          <p:nvPr>
            <p:ph type="pic" sz="quarter" idx="10" hasCustomPrompt="1"/>
          </p:nvPr>
        </p:nvSpPr>
        <p:spPr>
          <a:xfrm>
            <a:off x="0" y="1160323"/>
            <a:ext cx="9144000" cy="3386149"/>
          </a:xfrm>
        </p:spPr>
        <p:txBody>
          <a:bodyPr anchor="ctr"/>
          <a:lstStyle>
            <a:lvl1pPr marL="0" indent="0" algn="ctr">
              <a:buNone/>
              <a:defRPr/>
            </a:lvl1pPr>
          </a:lstStyle>
          <a:p>
            <a:r>
              <a:rPr lang="en-US"/>
              <a:t>(Insert picture) </a:t>
            </a:r>
          </a:p>
        </p:txBody>
      </p:sp>
      <p:sp>
        <p:nvSpPr>
          <p:cNvPr id="9" name="Slide Number Placeholder 5"/>
          <p:cNvSpPr>
            <a:spLocks noGrp="1"/>
          </p:cNvSpPr>
          <p:nvPr>
            <p:ph type="sldNum" sz="quarter" idx="4"/>
          </p:nvPr>
        </p:nvSpPr>
        <p:spPr>
          <a:xfrm>
            <a:off x="8225834" y="4764187"/>
            <a:ext cx="299421" cy="273843"/>
          </a:xfrm>
          <a:prstGeom prst="rect">
            <a:avLst/>
          </a:prstGeom>
        </p:spPr>
        <p:txBody>
          <a:bodyPr vert="horz" lIns="0" tIns="0" rIns="0" bIns="0" rtlCol="0" anchor="ctr"/>
          <a:lstStyle>
            <a:lvl1pPr algn="r">
              <a:defRPr sz="608">
                <a:solidFill>
                  <a:schemeClr val="bg1">
                    <a:lumMod val="50000"/>
                  </a:schemeClr>
                </a:solidFill>
                <a:latin typeface="Arial"/>
                <a:cs typeface="Arial"/>
              </a:defRPr>
            </a:lvl1pPr>
          </a:lstStyle>
          <a:p>
            <a:fld id="{F8714618-0879-464F-8DAE-3199CD8A5D95}" type="slidenum">
              <a:rPr lang="en-NZ" smtClean="0"/>
              <a:pPr/>
              <a:t>‹#›</a:t>
            </a:fld>
            <a:endParaRPr lang="en-NZ"/>
          </a:p>
        </p:txBody>
      </p:sp>
      <p:pic>
        <p:nvPicPr>
          <p:cNvPr id="7" name="Picture 6" descr="Te-Taurapa-Tūhono-GRAY-&amp;-BLACK-Horiz.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6085" y="4659585"/>
            <a:ext cx="1165122" cy="390508"/>
          </a:xfrm>
          <a:prstGeom prst="rect">
            <a:avLst/>
          </a:prstGeom>
        </p:spPr>
      </p:pic>
    </p:spTree>
    <p:extLst>
      <p:ext uri="{BB962C8B-B14F-4D97-AF65-F5344CB8AC3E}">
        <p14:creationId xmlns:p14="http://schemas.microsoft.com/office/powerpoint/2010/main" val="4236342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age with title and 2 images">
    <p:spTree>
      <p:nvGrpSpPr>
        <p:cNvPr id="1" name=""/>
        <p:cNvGrpSpPr/>
        <p:nvPr/>
      </p:nvGrpSpPr>
      <p:grpSpPr>
        <a:xfrm>
          <a:off x="0" y="0"/>
          <a:ext cx="0" cy="0"/>
          <a:chOff x="0" y="0"/>
          <a:chExt cx="0" cy="0"/>
        </a:xfrm>
      </p:grpSpPr>
      <p:sp>
        <p:nvSpPr>
          <p:cNvPr id="8" name="Title 9"/>
          <p:cNvSpPr>
            <a:spLocks noGrp="1"/>
          </p:cNvSpPr>
          <p:nvPr>
            <p:ph type="title" hasCustomPrompt="1"/>
          </p:nvPr>
        </p:nvSpPr>
        <p:spPr>
          <a:xfrm>
            <a:off x="644469" y="376247"/>
            <a:ext cx="7886504" cy="477747"/>
          </a:xfrm>
        </p:spPr>
        <p:txBody>
          <a:bodyPr/>
          <a:lstStyle>
            <a:lvl1pPr>
              <a:defRPr sz="2430" b="0" baseline="0">
                <a:solidFill>
                  <a:schemeClr val="accent5"/>
                </a:solidFill>
              </a:defRPr>
            </a:lvl1pPr>
          </a:lstStyle>
          <a:p>
            <a:r>
              <a:rPr lang="en-US"/>
              <a:t>(Page title)</a:t>
            </a:r>
            <a:endParaRPr lang="en-NZ"/>
          </a:p>
        </p:txBody>
      </p:sp>
      <p:sp>
        <p:nvSpPr>
          <p:cNvPr id="3" name="Picture Placeholder 2"/>
          <p:cNvSpPr>
            <a:spLocks noGrp="1"/>
          </p:cNvSpPr>
          <p:nvPr>
            <p:ph type="pic" sz="quarter" idx="10" hasCustomPrompt="1"/>
          </p:nvPr>
        </p:nvSpPr>
        <p:spPr>
          <a:xfrm>
            <a:off x="0" y="1160323"/>
            <a:ext cx="4445702" cy="3386149"/>
          </a:xfrm>
        </p:spPr>
        <p:txBody>
          <a:bodyPr anchor="ctr"/>
          <a:lstStyle>
            <a:lvl1pPr marL="0" indent="0" algn="ctr">
              <a:buNone/>
              <a:defRPr/>
            </a:lvl1pPr>
          </a:lstStyle>
          <a:p>
            <a:r>
              <a:rPr lang="en-US"/>
              <a:t>(Insert picture) </a:t>
            </a:r>
          </a:p>
        </p:txBody>
      </p:sp>
      <p:sp>
        <p:nvSpPr>
          <p:cNvPr id="10" name="Picture Placeholder 2"/>
          <p:cNvSpPr>
            <a:spLocks noGrp="1"/>
          </p:cNvSpPr>
          <p:nvPr>
            <p:ph type="pic" sz="quarter" idx="11" hasCustomPrompt="1"/>
          </p:nvPr>
        </p:nvSpPr>
        <p:spPr>
          <a:xfrm>
            <a:off x="4745112" y="1160323"/>
            <a:ext cx="4398893" cy="3386149"/>
          </a:xfrm>
        </p:spPr>
        <p:txBody>
          <a:bodyPr anchor="ctr"/>
          <a:lstStyle>
            <a:lvl1pPr marL="0" indent="0" algn="ctr">
              <a:buNone/>
              <a:defRPr/>
            </a:lvl1pPr>
          </a:lstStyle>
          <a:p>
            <a:r>
              <a:rPr lang="en-US"/>
              <a:t>(Insert picture) </a:t>
            </a:r>
          </a:p>
        </p:txBody>
      </p:sp>
      <p:sp>
        <p:nvSpPr>
          <p:cNvPr id="9" name="Slide Number Placeholder 5"/>
          <p:cNvSpPr>
            <a:spLocks noGrp="1"/>
          </p:cNvSpPr>
          <p:nvPr>
            <p:ph type="sldNum" sz="quarter" idx="4"/>
          </p:nvPr>
        </p:nvSpPr>
        <p:spPr>
          <a:xfrm>
            <a:off x="8225834" y="4764187"/>
            <a:ext cx="299421" cy="273843"/>
          </a:xfrm>
          <a:prstGeom prst="rect">
            <a:avLst/>
          </a:prstGeom>
        </p:spPr>
        <p:txBody>
          <a:bodyPr vert="horz" lIns="0" tIns="0" rIns="0" bIns="0" rtlCol="0" anchor="ctr"/>
          <a:lstStyle>
            <a:lvl1pPr algn="r">
              <a:defRPr sz="608">
                <a:solidFill>
                  <a:schemeClr val="bg1">
                    <a:lumMod val="50000"/>
                  </a:schemeClr>
                </a:solidFill>
                <a:latin typeface="Arial"/>
                <a:cs typeface="Arial"/>
              </a:defRPr>
            </a:lvl1pPr>
          </a:lstStyle>
          <a:p>
            <a:fld id="{F8714618-0879-464F-8DAE-3199CD8A5D95}" type="slidenum">
              <a:rPr lang="en-NZ" smtClean="0"/>
              <a:pPr/>
              <a:t>‹#›</a:t>
            </a:fld>
            <a:endParaRPr lang="en-NZ"/>
          </a:p>
        </p:txBody>
      </p:sp>
      <p:pic>
        <p:nvPicPr>
          <p:cNvPr id="7" name="Picture 6" descr="Te-Taurapa-Tūhono-GRAY-&amp;-BLACK-Horiz.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6085" y="4659585"/>
            <a:ext cx="1165122" cy="390508"/>
          </a:xfrm>
          <a:prstGeom prst="rect">
            <a:avLst/>
          </a:prstGeom>
        </p:spPr>
      </p:pic>
    </p:spTree>
    <p:extLst>
      <p:ext uri="{BB962C8B-B14F-4D97-AF65-F5344CB8AC3E}">
        <p14:creationId xmlns:p14="http://schemas.microsoft.com/office/powerpoint/2010/main" val="16343848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age with title and 1 large and 1 small images">
    <p:spTree>
      <p:nvGrpSpPr>
        <p:cNvPr id="1" name=""/>
        <p:cNvGrpSpPr/>
        <p:nvPr/>
      </p:nvGrpSpPr>
      <p:grpSpPr>
        <a:xfrm>
          <a:off x="0" y="0"/>
          <a:ext cx="0" cy="0"/>
          <a:chOff x="0" y="0"/>
          <a:chExt cx="0" cy="0"/>
        </a:xfrm>
      </p:grpSpPr>
      <p:sp>
        <p:nvSpPr>
          <p:cNvPr id="8" name="Title 9"/>
          <p:cNvSpPr>
            <a:spLocks noGrp="1"/>
          </p:cNvSpPr>
          <p:nvPr>
            <p:ph type="title" hasCustomPrompt="1"/>
          </p:nvPr>
        </p:nvSpPr>
        <p:spPr>
          <a:xfrm>
            <a:off x="644469" y="381858"/>
            <a:ext cx="7886504" cy="477747"/>
          </a:xfrm>
        </p:spPr>
        <p:txBody>
          <a:bodyPr/>
          <a:lstStyle>
            <a:lvl1pPr>
              <a:defRPr sz="2430" b="0" baseline="0">
                <a:solidFill>
                  <a:schemeClr val="accent5"/>
                </a:solidFill>
              </a:defRPr>
            </a:lvl1pPr>
          </a:lstStyle>
          <a:p>
            <a:r>
              <a:rPr lang="en-US"/>
              <a:t>(Page title)</a:t>
            </a:r>
            <a:endParaRPr lang="en-NZ"/>
          </a:p>
        </p:txBody>
      </p:sp>
      <p:sp>
        <p:nvSpPr>
          <p:cNvPr id="3" name="Picture Placeholder 2"/>
          <p:cNvSpPr>
            <a:spLocks noGrp="1"/>
          </p:cNvSpPr>
          <p:nvPr>
            <p:ph type="pic" sz="quarter" idx="10" hasCustomPrompt="1"/>
          </p:nvPr>
        </p:nvSpPr>
        <p:spPr>
          <a:xfrm>
            <a:off x="0" y="1160323"/>
            <a:ext cx="6317232" cy="3386149"/>
          </a:xfrm>
        </p:spPr>
        <p:txBody>
          <a:bodyPr anchor="ctr"/>
          <a:lstStyle>
            <a:lvl1pPr marL="0" indent="0" algn="ctr">
              <a:buNone/>
              <a:defRPr/>
            </a:lvl1pPr>
          </a:lstStyle>
          <a:p>
            <a:r>
              <a:rPr lang="en-US"/>
              <a:t>(Insert picture) </a:t>
            </a:r>
          </a:p>
        </p:txBody>
      </p:sp>
      <p:sp>
        <p:nvSpPr>
          <p:cNvPr id="10" name="Picture Placeholder 2"/>
          <p:cNvSpPr>
            <a:spLocks noGrp="1"/>
          </p:cNvSpPr>
          <p:nvPr>
            <p:ph type="pic" sz="quarter" idx="11" hasCustomPrompt="1"/>
          </p:nvPr>
        </p:nvSpPr>
        <p:spPr>
          <a:xfrm>
            <a:off x="6685415" y="1160323"/>
            <a:ext cx="2458586" cy="3386149"/>
          </a:xfrm>
        </p:spPr>
        <p:txBody>
          <a:bodyPr anchor="ctr"/>
          <a:lstStyle>
            <a:lvl1pPr marL="0" indent="0" algn="ctr">
              <a:buNone/>
              <a:defRPr/>
            </a:lvl1pPr>
          </a:lstStyle>
          <a:p>
            <a:r>
              <a:rPr lang="en-US"/>
              <a:t>(Insert picture) </a:t>
            </a:r>
          </a:p>
        </p:txBody>
      </p:sp>
      <p:sp>
        <p:nvSpPr>
          <p:cNvPr id="9" name="Slide Number Placeholder 5"/>
          <p:cNvSpPr>
            <a:spLocks noGrp="1"/>
          </p:cNvSpPr>
          <p:nvPr>
            <p:ph type="sldNum" sz="quarter" idx="4"/>
          </p:nvPr>
        </p:nvSpPr>
        <p:spPr>
          <a:xfrm>
            <a:off x="8225834" y="4764187"/>
            <a:ext cx="299421" cy="273843"/>
          </a:xfrm>
          <a:prstGeom prst="rect">
            <a:avLst/>
          </a:prstGeom>
        </p:spPr>
        <p:txBody>
          <a:bodyPr vert="horz" lIns="0" tIns="0" rIns="0" bIns="0" rtlCol="0" anchor="ctr"/>
          <a:lstStyle>
            <a:lvl1pPr algn="r">
              <a:defRPr sz="608">
                <a:solidFill>
                  <a:schemeClr val="bg1">
                    <a:lumMod val="50000"/>
                  </a:schemeClr>
                </a:solidFill>
                <a:latin typeface="Arial"/>
                <a:cs typeface="Arial"/>
              </a:defRPr>
            </a:lvl1pPr>
          </a:lstStyle>
          <a:p>
            <a:fld id="{F8714618-0879-464F-8DAE-3199CD8A5D95}" type="slidenum">
              <a:rPr lang="en-NZ" smtClean="0"/>
              <a:pPr/>
              <a:t>‹#›</a:t>
            </a:fld>
            <a:endParaRPr lang="en-NZ"/>
          </a:p>
        </p:txBody>
      </p:sp>
      <p:pic>
        <p:nvPicPr>
          <p:cNvPr id="7" name="Picture 6" descr="Te-Taurapa-Tūhono-GRAY-&amp;-BLACK-Horiz.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6085" y="4659585"/>
            <a:ext cx="1165122" cy="390508"/>
          </a:xfrm>
          <a:prstGeom prst="rect">
            <a:avLst/>
          </a:prstGeom>
        </p:spPr>
      </p:pic>
    </p:spTree>
    <p:extLst>
      <p:ext uri="{BB962C8B-B14F-4D97-AF65-F5344CB8AC3E}">
        <p14:creationId xmlns:p14="http://schemas.microsoft.com/office/powerpoint/2010/main" val="23431420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am layout">
    <p:spTree>
      <p:nvGrpSpPr>
        <p:cNvPr id="1" name=""/>
        <p:cNvGrpSpPr/>
        <p:nvPr/>
      </p:nvGrpSpPr>
      <p:grpSpPr>
        <a:xfrm>
          <a:off x="0" y="0"/>
          <a:ext cx="0" cy="0"/>
          <a:chOff x="0" y="0"/>
          <a:chExt cx="0" cy="0"/>
        </a:xfrm>
      </p:grpSpPr>
      <p:sp>
        <p:nvSpPr>
          <p:cNvPr id="8" name="Title 9"/>
          <p:cNvSpPr>
            <a:spLocks noGrp="1"/>
          </p:cNvSpPr>
          <p:nvPr>
            <p:ph type="title" hasCustomPrompt="1"/>
          </p:nvPr>
        </p:nvSpPr>
        <p:spPr>
          <a:xfrm>
            <a:off x="644469" y="381857"/>
            <a:ext cx="7886504" cy="477747"/>
          </a:xfrm>
        </p:spPr>
        <p:txBody>
          <a:bodyPr/>
          <a:lstStyle>
            <a:lvl1pPr>
              <a:defRPr sz="2430" b="0" baseline="0">
                <a:solidFill>
                  <a:schemeClr val="accent5"/>
                </a:solidFill>
              </a:defRPr>
            </a:lvl1pPr>
          </a:lstStyle>
          <a:p>
            <a:r>
              <a:rPr lang="en-US"/>
              <a:t>(Team layout)</a:t>
            </a:r>
            <a:endParaRPr lang="en-NZ"/>
          </a:p>
        </p:txBody>
      </p:sp>
      <p:sp>
        <p:nvSpPr>
          <p:cNvPr id="30" name="Text Placeholder 29"/>
          <p:cNvSpPr>
            <a:spLocks noGrp="1"/>
          </p:cNvSpPr>
          <p:nvPr>
            <p:ph type="body" sz="quarter" idx="11" hasCustomPrompt="1"/>
          </p:nvPr>
        </p:nvSpPr>
        <p:spPr>
          <a:xfrm>
            <a:off x="573838" y="2364942"/>
            <a:ext cx="1569588" cy="199157"/>
          </a:xfrm>
        </p:spPr>
        <p:txBody>
          <a:bodyPr>
            <a:normAutofit/>
          </a:bodyPr>
          <a:lstStyle>
            <a:lvl1pPr marL="0" indent="0" algn="ctr">
              <a:buNone/>
              <a:defRPr sz="675" b="1" baseline="0"/>
            </a:lvl1pPr>
          </a:lstStyle>
          <a:p>
            <a:pPr lvl="0"/>
            <a:r>
              <a:rPr lang="en-US"/>
              <a:t>(Insert name)</a:t>
            </a:r>
          </a:p>
        </p:txBody>
      </p:sp>
      <p:sp>
        <p:nvSpPr>
          <p:cNvPr id="31" name="Text Placeholder 29"/>
          <p:cNvSpPr>
            <a:spLocks noGrp="1"/>
          </p:cNvSpPr>
          <p:nvPr>
            <p:ph type="body" sz="quarter" idx="12" hasCustomPrompt="1"/>
          </p:nvPr>
        </p:nvSpPr>
        <p:spPr>
          <a:xfrm>
            <a:off x="573838" y="2590277"/>
            <a:ext cx="1569588" cy="199157"/>
          </a:xfrm>
        </p:spPr>
        <p:txBody>
          <a:bodyPr>
            <a:normAutofit/>
          </a:bodyPr>
          <a:lstStyle>
            <a:lvl1pPr marL="0" indent="0" algn="ctr">
              <a:buNone/>
              <a:defRPr sz="540" baseline="0"/>
            </a:lvl1pPr>
          </a:lstStyle>
          <a:p>
            <a:pPr lvl="0"/>
            <a:r>
              <a:rPr lang="en-US"/>
              <a:t>(Insert job title)</a:t>
            </a:r>
          </a:p>
        </p:txBody>
      </p:sp>
      <p:sp>
        <p:nvSpPr>
          <p:cNvPr id="42" name="Text Placeholder 29"/>
          <p:cNvSpPr>
            <a:spLocks noGrp="1"/>
          </p:cNvSpPr>
          <p:nvPr>
            <p:ph type="body" sz="quarter" idx="14" hasCustomPrompt="1"/>
          </p:nvPr>
        </p:nvSpPr>
        <p:spPr>
          <a:xfrm>
            <a:off x="2201209" y="2368310"/>
            <a:ext cx="1569588" cy="199157"/>
          </a:xfrm>
        </p:spPr>
        <p:txBody>
          <a:bodyPr>
            <a:normAutofit/>
          </a:bodyPr>
          <a:lstStyle>
            <a:lvl1pPr marL="0" indent="0" algn="ctr">
              <a:buNone/>
              <a:defRPr sz="675" b="1" baseline="0"/>
            </a:lvl1pPr>
          </a:lstStyle>
          <a:p>
            <a:pPr lvl="0"/>
            <a:r>
              <a:rPr lang="en-US"/>
              <a:t>(Insert name)</a:t>
            </a:r>
          </a:p>
        </p:txBody>
      </p:sp>
      <p:sp>
        <p:nvSpPr>
          <p:cNvPr id="43" name="Text Placeholder 29"/>
          <p:cNvSpPr>
            <a:spLocks noGrp="1"/>
          </p:cNvSpPr>
          <p:nvPr>
            <p:ph type="body" sz="quarter" idx="15" hasCustomPrompt="1"/>
          </p:nvPr>
        </p:nvSpPr>
        <p:spPr>
          <a:xfrm>
            <a:off x="2201209" y="2593644"/>
            <a:ext cx="1569588" cy="199157"/>
          </a:xfrm>
        </p:spPr>
        <p:txBody>
          <a:bodyPr>
            <a:normAutofit/>
          </a:bodyPr>
          <a:lstStyle>
            <a:lvl1pPr marL="0" indent="0" algn="ctr">
              <a:buNone/>
              <a:defRPr sz="540" baseline="0"/>
            </a:lvl1pPr>
          </a:lstStyle>
          <a:p>
            <a:pPr lvl="0"/>
            <a:r>
              <a:rPr lang="en-US"/>
              <a:t>(Insert job title)</a:t>
            </a:r>
          </a:p>
        </p:txBody>
      </p:sp>
      <p:sp>
        <p:nvSpPr>
          <p:cNvPr id="45" name="Text Placeholder 29"/>
          <p:cNvSpPr>
            <a:spLocks noGrp="1"/>
          </p:cNvSpPr>
          <p:nvPr>
            <p:ph type="body" sz="quarter" idx="17" hasCustomPrompt="1"/>
          </p:nvPr>
        </p:nvSpPr>
        <p:spPr>
          <a:xfrm>
            <a:off x="3818374" y="2364023"/>
            <a:ext cx="1569588" cy="199157"/>
          </a:xfrm>
        </p:spPr>
        <p:txBody>
          <a:bodyPr>
            <a:normAutofit/>
          </a:bodyPr>
          <a:lstStyle>
            <a:lvl1pPr marL="0" indent="0" algn="ctr">
              <a:buNone/>
              <a:defRPr sz="675" b="1" baseline="0"/>
            </a:lvl1pPr>
          </a:lstStyle>
          <a:p>
            <a:pPr lvl="0"/>
            <a:r>
              <a:rPr lang="en-US"/>
              <a:t>(Insert name)</a:t>
            </a:r>
          </a:p>
        </p:txBody>
      </p:sp>
      <p:sp>
        <p:nvSpPr>
          <p:cNvPr id="46" name="Text Placeholder 29"/>
          <p:cNvSpPr>
            <a:spLocks noGrp="1"/>
          </p:cNvSpPr>
          <p:nvPr>
            <p:ph type="body" sz="quarter" idx="18" hasCustomPrompt="1"/>
          </p:nvPr>
        </p:nvSpPr>
        <p:spPr>
          <a:xfrm>
            <a:off x="3818374" y="2589358"/>
            <a:ext cx="1569588" cy="199157"/>
          </a:xfrm>
        </p:spPr>
        <p:txBody>
          <a:bodyPr>
            <a:normAutofit/>
          </a:bodyPr>
          <a:lstStyle>
            <a:lvl1pPr marL="0" indent="0" algn="ctr">
              <a:buNone/>
              <a:defRPr sz="540" baseline="0"/>
            </a:lvl1pPr>
          </a:lstStyle>
          <a:p>
            <a:pPr lvl="0"/>
            <a:r>
              <a:rPr lang="en-US"/>
              <a:t>(Insert job title)</a:t>
            </a:r>
          </a:p>
        </p:txBody>
      </p:sp>
      <p:sp>
        <p:nvSpPr>
          <p:cNvPr id="47" name="Picture Placeholder 27"/>
          <p:cNvSpPr>
            <a:spLocks noGrp="1"/>
          </p:cNvSpPr>
          <p:nvPr>
            <p:ph type="pic" sz="quarter" idx="19" hasCustomPrompt="1"/>
          </p:nvPr>
        </p:nvSpPr>
        <p:spPr>
          <a:xfrm>
            <a:off x="4153038" y="1268955"/>
            <a:ext cx="900129" cy="1037007"/>
          </a:xfrm>
          <a:custGeom>
            <a:avLst/>
            <a:gdLst>
              <a:gd name="connsiteX0" fmla="*/ 166595 w 999549"/>
              <a:gd name="connsiteY0" fmla="*/ 0 h 1536307"/>
              <a:gd name="connsiteX1" fmla="*/ 999549 w 999549"/>
              <a:gd name="connsiteY1" fmla="*/ 0 h 1536307"/>
              <a:gd name="connsiteX2" fmla="*/ 999549 w 999549"/>
              <a:gd name="connsiteY2" fmla="*/ 0 h 1536307"/>
              <a:gd name="connsiteX3" fmla="*/ 999549 w 999549"/>
              <a:gd name="connsiteY3" fmla="*/ 1369712 h 1536307"/>
              <a:gd name="connsiteX4" fmla="*/ 832954 w 999549"/>
              <a:gd name="connsiteY4" fmla="*/ 1536307 h 1536307"/>
              <a:gd name="connsiteX5" fmla="*/ 0 w 999549"/>
              <a:gd name="connsiteY5" fmla="*/ 1536307 h 1536307"/>
              <a:gd name="connsiteX6" fmla="*/ 0 w 999549"/>
              <a:gd name="connsiteY6" fmla="*/ 1536307 h 1536307"/>
              <a:gd name="connsiteX7" fmla="*/ 0 w 999549"/>
              <a:gd name="connsiteY7" fmla="*/ 166595 h 1536307"/>
              <a:gd name="connsiteX8" fmla="*/ 166595 w 999549"/>
              <a:gd name="connsiteY8" fmla="*/ 0 h 1536307"/>
              <a:gd name="connsiteX0" fmla="*/ 41369 w 1039100"/>
              <a:gd name="connsiteY0" fmla="*/ 4019 h 1536307"/>
              <a:gd name="connsiteX1" fmla="*/ 1039100 w 1039100"/>
              <a:gd name="connsiteY1" fmla="*/ 0 h 1536307"/>
              <a:gd name="connsiteX2" fmla="*/ 1039100 w 1039100"/>
              <a:gd name="connsiteY2" fmla="*/ 0 h 1536307"/>
              <a:gd name="connsiteX3" fmla="*/ 1039100 w 1039100"/>
              <a:gd name="connsiteY3" fmla="*/ 1369712 h 1536307"/>
              <a:gd name="connsiteX4" fmla="*/ 872505 w 1039100"/>
              <a:gd name="connsiteY4" fmla="*/ 1536307 h 1536307"/>
              <a:gd name="connsiteX5" fmla="*/ 39551 w 1039100"/>
              <a:gd name="connsiteY5" fmla="*/ 1536307 h 1536307"/>
              <a:gd name="connsiteX6" fmla="*/ 39551 w 1039100"/>
              <a:gd name="connsiteY6" fmla="*/ 1536307 h 1536307"/>
              <a:gd name="connsiteX7" fmla="*/ 39551 w 1039100"/>
              <a:gd name="connsiteY7" fmla="*/ 166595 h 1536307"/>
              <a:gd name="connsiteX8" fmla="*/ 41369 w 1039100"/>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0 h 1541813"/>
              <a:gd name="connsiteX1" fmla="*/ 999987 w 999987"/>
              <a:gd name="connsiteY1" fmla="*/ 5506 h 1541813"/>
              <a:gd name="connsiteX2" fmla="*/ 999987 w 999987"/>
              <a:gd name="connsiteY2" fmla="*/ 5506 h 1541813"/>
              <a:gd name="connsiteX3" fmla="*/ 999987 w 999987"/>
              <a:gd name="connsiteY3" fmla="*/ 1375218 h 1541813"/>
              <a:gd name="connsiteX4" fmla="*/ 833392 w 999987"/>
              <a:gd name="connsiteY4" fmla="*/ 1541813 h 1541813"/>
              <a:gd name="connsiteX5" fmla="*/ 438 w 999987"/>
              <a:gd name="connsiteY5" fmla="*/ 1541813 h 1541813"/>
              <a:gd name="connsiteX6" fmla="*/ 438 w 999987"/>
              <a:gd name="connsiteY6" fmla="*/ 1541813 h 1541813"/>
              <a:gd name="connsiteX7" fmla="*/ 438 w 999987"/>
              <a:gd name="connsiteY7" fmla="*/ 172101 h 1541813"/>
              <a:gd name="connsiteX8" fmla="*/ 2256 w 999987"/>
              <a:gd name="connsiteY8" fmla="*/ 0 h 1541813"/>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9987" h="1536307">
                <a:moveTo>
                  <a:pt x="2256" y="4019"/>
                </a:moveTo>
                <a:lnTo>
                  <a:pt x="999987" y="0"/>
                </a:lnTo>
                <a:lnTo>
                  <a:pt x="999987" y="0"/>
                </a:lnTo>
                <a:lnTo>
                  <a:pt x="999987" y="1369712"/>
                </a:lnTo>
                <a:cubicBezTo>
                  <a:pt x="999987" y="1461720"/>
                  <a:pt x="925400" y="1536307"/>
                  <a:pt x="833392" y="1536307"/>
                </a:cubicBezTo>
                <a:lnTo>
                  <a:pt x="438" y="1536307"/>
                </a:lnTo>
                <a:lnTo>
                  <a:pt x="438" y="1536307"/>
                </a:lnTo>
                <a:lnTo>
                  <a:pt x="438" y="166595"/>
                </a:lnTo>
                <a:cubicBezTo>
                  <a:pt x="438" y="74587"/>
                  <a:pt x="-1335" y="150833"/>
                  <a:pt x="2256" y="4019"/>
                </a:cubicBezTo>
                <a:close/>
              </a:path>
            </a:pathLst>
          </a:custGeom>
        </p:spPr>
        <p:txBody>
          <a:bodyPr/>
          <a:lstStyle>
            <a:lvl1pPr marL="0" indent="0">
              <a:buNone/>
              <a:defRPr baseline="0"/>
            </a:lvl1pPr>
          </a:lstStyle>
          <a:p>
            <a:r>
              <a:rPr lang="en-US"/>
              <a:t>Insert portrait</a:t>
            </a:r>
          </a:p>
        </p:txBody>
      </p:sp>
      <p:sp>
        <p:nvSpPr>
          <p:cNvPr id="48" name="Text Placeholder 29"/>
          <p:cNvSpPr>
            <a:spLocks noGrp="1"/>
          </p:cNvSpPr>
          <p:nvPr>
            <p:ph type="body" sz="quarter" idx="20" hasCustomPrompt="1"/>
          </p:nvPr>
        </p:nvSpPr>
        <p:spPr>
          <a:xfrm>
            <a:off x="5425332" y="2367391"/>
            <a:ext cx="1569588" cy="199157"/>
          </a:xfrm>
        </p:spPr>
        <p:txBody>
          <a:bodyPr>
            <a:normAutofit/>
          </a:bodyPr>
          <a:lstStyle>
            <a:lvl1pPr marL="0" indent="0" algn="ctr">
              <a:buNone/>
              <a:defRPr sz="675" b="1" baseline="0"/>
            </a:lvl1pPr>
          </a:lstStyle>
          <a:p>
            <a:pPr lvl="0"/>
            <a:r>
              <a:rPr lang="en-US"/>
              <a:t>(Insert name)</a:t>
            </a:r>
          </a:p>
        </p:txBody>
      </p:sp>
      <p:sp>
        <p:nvSpPr>
          <p:cNvPr id="49" name="Text Placeholder 29"/>
          <p:cNvSpPr>
            <a:spLocks noGrp="1"/>
          </p:cNvSpPr>
          <p:nvPr>
            <p:ph type="body" sz="quarter" idx="21" hasCustomPrompt="1"/>
          </p:nvPr>
        </p:nvSpPr>
        <p:spPr>
          <a:xfrm>
            <a:off x="5425332" y="2592725"/>
            <a:ext cx="1569588" cy="199157"/>
          </a:xfrm>
        </p:spPr>
        <p:txBody>
          <a:bodyPr>
            <a:normAutofit/>
          </a:bodyPr>
          <a:lstStyle>
            <a:lvl1pPr marL="0" indent="0" algn="ctr">
              <a:buNone/>
              <a:defRPr sz="540" baseline="0"/>
            </a:lvl1pPr>
          </a:lstStyle>
          <a:p>
            <a:pPr lvl="0"/>
            <a:r>
              <a:rPr lang="en-US"/>
              <a:t>(Insert job title)</a:t>
            </a:r>
          </a:p>
        </p:txBody>
      </p:sp>
      <p:sp>
        <p:nvSpPr>
          <p:cNvPr id="54" name="Text Placeholder 29"/>
          <p:cNvSpPr>
            <a:spLocks noGrp="1"/>
          </p:cNvSpPr>
          <p:nvPr>
            <p:ph type="body" sz="quarter" idx="26" hasCustomPrompt="1"/>
          </p:nvPr>
        </p:nvSpPr>
        <p:spPr>
          <a:xfrm>
            <a:off x="578332" y="4059808"/>
            <a:ext cx="1569588" cy="199157"/>
          </a:xfrm>
        </p:spPr>
        <p:txBody>
          <a:bodyPr>
            <a:normAutofit/>
          </a:bodyPr>
          <a:lstStyle>
            <a:lvl1pPr marL="0" indent="0" algn="ctr">
              <a:buNone/>
              <a:defRPr sz="675" b="1" baseline="0"/>
            </a:lvl1pPr>
          </a:lstStyle>
          <a:p>
            <a:pPr lvl="0"/>
            <a:r>
              <a:rPr lang="en-US"/>
              <a:t>(Insert Name)</a:t>
            </a:r>
          </a:p>
        </p:txBody>
      </p:sp>
      <p:sp>
        <p:nvSpPr>
          <p:cNvPr id="55" name="Text Placeholder 29"/>
          <p:cNvSpPr>
            <a:spLocks noGrp="1"/>
          </p:cNvSpPr>
          <p:nvPr>
            <p:ph type="body" sz="quarter" idx="27" hasCustomPrompt="1"/>
          </p:nvPr>
        </p:nvSpPr>
        <p:spPr>
          <a:xfrm>
            <a:off x="578332" y="4285142"/>
            <a:ext cx="1569588" cy="199157"/>
          </a:xfrm>
        </p:spPr>
        <p:txBody>
          <a:bodyPr>
            <a:normAutofit/>
          </a:bodyPr>
          <a:lstStyle>
            <a:lvl1pPr marL="0" indent="0" algn="ctr">
              <a:buNone/>
              <a:defRPr sz="540" baseline="0"/>
            </a:lvl1pPr>
          </a:lstStyle>
          <a:p>
            <a:pPr lvl="0"/>
            <a:r>
              <a:rPr lang="en-US"/>
              <a:t>(Insert job title)</a:t>
            </a:r>
          </a:p>
        </p:txBody>
      </p:sp>
      <p:sp>
        <p:nvSpPr>
          <p:cNvPr id="57" name="Text Placeholder 29"/>
          <p:cNvSpPr>
            <a:spLocks noGrp="1"/>
          </p:cNvSpPr>
          <p:nvPr>
            <p:ph type="body" sz="quarter" idx="29" hasCustomPrompt="1"/>
          </p:nvPr>
        </p:nvSpPr>
        <p:spPr>
          <a:xfrm>
            <a:off x="2205704" y="4063175"/>
            <a:ext cx="1569588" cy="199157"/>
          </a:xfrm>
        </p:spPr>
        <p:txBody>
          <a:bodyPr>
            <a:normAutofit/>
          </a:bodyPr>
          <a:lstStyle>
            <a:lvl1pPr marL="0" indent="0" algn="ctr">
              <a:buNone/>
              <a:defRPr sz="675" b="1" baseline="0"/>
            </a:lvl1pPr>
          </a:lstStyle>
          <a:p>
            <a:pPr lvl="0"/>
            <a:r>
              <a:rPr lang="en-US"/>
              <a:t>(Insert name)</a:t>
            </a:r>
          </a:p>
        </p:txBody>
      </p:sp>
      <p:sp>
        <p:nvSpPr>
          <p:cNvPr id="58" name="Text Placeholder 29"/>
          <p:cNvSpPr>
            <a:spLocks noGrp="1"/>
          </p:cNvSpPr>
          <p:nvPr>
            <p:ph type="body" sz="quarter" idx="30" hasCustomPrompt="1"/>
          </p:nvPr>
        </p:nvSpPr>
        <p:spPr>
          <a:xfrm>
            <a:off x="2205704" y="4288510"/>
            <a:ext cx="1569588" cy="199157"/>
          </a:xfrm>
        </p:spPr>
        <p:txBody>
          <a:bodyPr>
            <a:normAutofit/>
          </a:bodyPr>
          <a:lstStyle>
            <a:lvl1pPr marL="0" indent="0" algn="ctr">
              <a:buNone/>
              <a:defRPr sz="540" baseline="0"/>
            </a:lvl1pPr>
          </a:lstStyle>
          <a:p>
            <a:pPr lvl="0"/>
            <a:r>
              <a:rPr lang="en-US"/>
              <a:t>(Insert job title)</a:t>
            </a:r>
          </a:p>
        </p:txBody>
      </p:sp>
      <p:sp>
        <p:nvSpPr>
          <p:cNvPr id="60" name="Text Placeholder 29"/>
          <p:cNvSpPr>
            <a:spLocks noGrp="1"/>
          </p:cNvSpPr>
          <p:nvPr>
            <p:ph type="body" sz="quarter" idx="32" hasCustomPrompt="1"/>
          </p:nvPr>
        </p:nvSpPr>
        <p:spPr>
          <a:xfrm>
            <a:off x="3822868" y="4058889"/>
            <a:ext cx="1569588" cy="199157"/>
          </a:xfrm>
        </p:spPr>
        <p:txBody>
          <a:bodyPr>
            <a:normAutofit/>
          </a:bodyPr>
          <a:lstStyle>
            <a:lvl1pPr marL="0" indent="0" algn="ctr">
              <a:buNone/>
              <a:defRPr sz="675" b="1" baseline="0"/>
            </a:lvl1pPr>
          </a:lstStyle>
          <a:p>
            <a:pPr lvl="0"/>
            <a:r>
              <a:rPr lang="en-US"/>
              <a:t>(Insert Name)</a:t>
            </a:r>
          </a:p>
        </p:txBody>
      </p:sp>
      <p:sp>
        <p:nvSpPr>
          <p:cNvPr id="61" name="Text Placeholder 29"/>
          <p:cNvSpPr>
            <a:spLocks noGrp="1"/>
          </p:cNvSpPr>
          <p:nvPr>
            <p:ph type="body" sz="quarter" idx="33" hasCustomPrompt="1"/>
          </p:nvPr>
        </p:nvSpPr>
        <p:spPr>
          <a:xfrm>
            <a:off x="3822868" y="4284223"/>
            <a:ext cx="1569588" cy="199157"/>
          </a:xfrm>
        </p:spPr>
        <p:txBody>
          <a:bodyPr>
            <a:normAutofit/>
          </a:bodyPr>
          <a:lstStyle>
            <a:lvl1pPr marL="0" indent="0" algn="ctr">
              <a:buNone/>
              <a:defRPr sz="540" baseline="0"/>
            </a:lvl1pPr>
          </a:lstStyle>
          <a:p>
            <a:pPr lvl="0"/>
            <a:r>
              <a:rPr lang="en-US"/>
              <a:t>(Insert job title)</a:t>
            </a:r>
          </a:p>
        </p:txBody>
      </p:sp>
      <p:sp>
        <p:nvSpPr>
          <p:cNvPr id="63" name="Text Placeholder 29"/>
          <p:cNvSpPr>
            <a:spLocks noGrp="1"/>
          </p:cNvSpPr>
          <p:nvPr>
            <p:ph type="body" sz="quarter" idx="35" hasCustomPrompt="1"/>
          </p:nvPr>
        </p:nvSpPr>
        <p:spPr>
          <a:xfrm>
            <a:off x="5429826" y="4062256"/>
            <a:ext cx="1569588" cy="199157"/>
          </a:xfrm>
        </p:spPr>
        <p:txBody>
          <a:bodyPr>
            <a:normAutofit/>
          </a:bodyPr>
          <a:lstStyle>
            <a:lvl1pPr marL="0" indent="0" algn="ctr">
              <a:buNone/>
              <a:defRPr sz="675" b="1" baseline="0"/>
            </a:lvl1pPr>
          </a:lstStyle>
          <a:p>
            <a:pPr lvl="0"/>
            <a:r>
              <a:rPr lang="en-US"/>
              <a:t>(Insert name)</a:t>
            </a:r>
          </a:p>
        </p:txBody>
      </p:sp>
      <p:sp>
        <p:nvSpPr>
          <p:cNvPr id="64" name="Text Placeholder 29"/>
          <p:cNvSpPr>
            <a:spLocks noGrp="1"/>
          </p:cNvSpPr>
          <p:nvPr>
            <p:ph type="body" sz="quarter" idx="36" hasCustomPrompt="1"/>
          </p:nvPr>
        </p:nvSpPr>
        <p:spPr>
          <a:xfrm>
            <a:off x="5429826" y="4287591"/>
            <a:ext cx="1569588" cy="199157"/>
          </a:xfrm>
        </p:spPr>
        <p:txBody>
          <a:bodyPr>
            <a:normAutofit/>
          </a:bodyPr>
          <a:lstStyle>
            <a:lvl1pPr marL="0" indent="0" algn="ctr">
              <a:buNone/>
              <a:defRPr sz="540" baseline="0"/>
            </a:lvl1pPr>
          </a:lstStyle>
          <a:p>
            <a:pPr lvl="0"/>
            <a:r>
              <a:rPr lang="en-US"/>
              <a:t>(Insert job title)</a:t>
            </a:r>
          </a:p>
        </p:txBody>
      </p:sp>
      <p:sp>
        <p:nvSpPr>
          <p:cNvPr id="70" name="Picture Placeholder 27"/>
          <p:cNvSpPr>
            <a:spLocks noGrp="1"/>
          </p:cNvSpPr>
          <p:nvPr>
            <p:ph type="pic" sz="quarter" idx="37" hasCustomPrompt="1"/>
          </p:nvPr>
        </p:nvSpPr>
        <p:spPr>
          <a:xfrm>
            <a:off x="5774339" y="1268955"/>
            <a:ext cx="900129" cy="1037007"/>
          </a:xfrm>
          <a:custGeom>
            <a:avLst/>
            <a:gdLst>
              <a:gd name="connsiteX0" fmla="*/ 166595 w 999549"/>
              <a:gd name="connsiteY0" fmla="*/ 0 h 1536307"/>
              <a:gd name="connsiteX1" fmla="*/ 999549 w 999549"/>
              <a:gd name="connsiteY1" fmla="*/ 0 h 1536307"/>
              <a:gd name="connsiteX2" fmla="*/ 999549 w 999549"/>
              <a:gd name="connsiteY2" fmla="*/ 0 h 1536307"/>
              <a:gd name="connsiteX3" fmla="*/ 999549 w 999549"/>
              <a:gd name="connsiteY3" fmla="*/ 1369712 h 1536307"/>
              <a:gd name="connsiteX4" fmla="*/ 832954 w 999549"/>
              <a:gd name="connsiteY4" fmla="*/ 1536307 h 1536307"/>
              <a:gd name="connsiteX5" fmla="*/ 0 w 999549"/>
              <a:gd name="connsiteY5" fmla="*/ 1536307 h 1536307"/>
              <a:gd name="connsiteX6" fmla="*/ 0 w 999549"/>
              <a:gd name="connsiteY6" fmla="*/ 1536307 h 1536307"/>
              <a:gd name="connsiteX7" fmla="*/ 0 w 999549"/>
              <a:gd name="connsiteY7" fmla="*/ 166595 h 1536307"/>
              <a:gd name="connsiteX8" fmla="*/ 166595 w 999549"/>
              <a:gd name="connsiteY8" fmla="*/ 0 h 1536307"/>
              <a:gd name="connsiteX0" fmla="*/ 41369 w 1039100"/>
              <a:gd name="connsiteY0" fmla="*/ 4019 h 1536307"/>
              <a:gd name="connsiteX1" fmla="*/ 1039100 w 1039100"/>
              <a:gd name="connsiteY1" fmla="*/ 0 h 1536307"/>
              <a:gd name="connsiteX2" fmla="*/ 1039100 w 1039100"/>
              <a:gd name="connsiteY2" fmla="*/ 0 h 1536307"/>
              <a:gd name="connsiteX3" fmla="*/ 1039100 w 1039100"/>
              <a:gd name="connsiteY3" fmla="*/ 1369712 h 1536307"/>
              <a:gd name="connsiteX4" fmla="*/ 872505 w 1039100"/>
              <a:gd name="connsiteY4" fmla="*/ 1536307 h 1536307"/>
              <a:gd name="connsiteX5" fmla="*/ 39551 w 1039100"/>
              <a:gd name="connsiteY5" fmla="*/ 1536307 h 1536307"/>
              <a:gd name="connsiteX6" fmla="*/ 39551 w 1039100"/>
              <a:gd name="connsiteY6" fmla="*/ 1536307 h 1536307"/>
              <a:gd name="connsiteX7" fmla="*/ 39551 w 1039100"/>
              <a:gd name="connsiteY7" fmla="*/ 166595 h 1536307"/>
              <a:gd name="connsiteX8" fmla="*/ 41369 w 1039100"/>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0 h 1541813"/>
              <a:gd name="connsiteX1" fmla="*/ 999987 w 999987"/>
              <a:gd name="connsiteY1" fmla="*/ 5506 h 1541813"/>
              <a:gd name="connsiteX2" fmla="*/ 999987 w 999987"/>
              <a:gd name="connsiteY2" fmla="*/ 5506 h 1541813"/>
              <a:gd name="connsiteX3" fmla="*/ 999987 w 999987"/>
              <a:gd name="connsiteY3" fmla="*/ 1375218 h 1541813"/>
              <a:gd name="connsiteX4" fmla="*/ 833392 w 999987"/>
              <a:gd name="connsiteY4" fmla="*/ 1541813 h 1541813"/>
              <a:gd name="connsiteX5" fmla="*/ 438 w 999987"/>
              <a:gd name="connsiteY5" fmla="*/ 1541813 h 1541813"/>
              <a:gd name="connsiteX6" fmla="*/ 438 w 999987"/>
              <a:gd name="connsiteY6" fmla="*/ 1541813 h 1541813"/>
              <a:gd name="connsiteX7" fmla="*/ 438 w 999987"/>
              <a:gd name="connsiteY7" fmla="*/ 172101 h 1541813"/>
              <a:gd name="connsiteX8" fmla="*/ 2256 w 999987"/>
              <a:gd name="connsiteY8" fmla="*/ 0 h 1541813"/>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9987" h="1536307">
                <a:moveTo>
                  <a:pt x="2256" y="4019"/>
                </a:moveTo>
                <a:lnTo>
                  <a:pt x="999987" y="0"/>
                </a:lnTo>
                <a:lnTo>
                  <a:pt x="999987" y="0"/>
                </a:lnTo>
                <a:lnTo>
                  <a:pt x="999987" y="1369712"/>
                </a:lnTo>
                <a:cubicBezTo>
                  <a:pt x="999987" y="1461720"/>
                  <a:pt x="925400" y="1536307"/>
                  <a:pt x="833392" y="1536307"/>
                </a:cubicBezTo>
                <a:lnTo>
                  <a:pt x="438" y="1536307"/>
                </a:lnTo>
                <a:lnTo>
                  <a:pt x="438" y="1536307"/>
                </a:lnTo>
                <a:lnTo>
                  <a:pt x="438" y="166595"/>
                </a:lnTo>
                <a:cubicBezTo>
                  <a:pt x="438" y="74587"/>
                  <a:pt x="-1335" y="150833"/>
                  <a:pt x="2256" y="4019"/>
                </a:cubicBezTo>
                <a:close/>
              </a:path>
            </a:pathLst>
          </a:custGeom>
        </p:spPr>
        <p:txBody>
          <a:bodyPr/>
          <a:lstStyle>
            <a:lvl1pPr marL="0" indent="0">
              <a:buNone/>
              <a:defRPr baseline="0"/>
            </a:lvl1pPr>
          </a:lstStyle>
          <a:p>
            <a:r>
              <a:rPr lang="en-US"/>
              <a:t>Insert portrait</a:t>
            </a:r>
          </a:p>
        </p:txBody>
      </p:sp>
      <p:sp>
        <p:nvSpPr>
          <p:cNvPr id="71" name="Picture Placeholder 27"/>
          <p:cNvSpPr>
            <a:spLocks noGrp="1"/>
          </p:cNvSpPr>
          <p:nvPr>
            <p:ph type="pic" sz="quarter" idx="38" hasCustomPrompt="1"/>
          </p:nvPr>
        </p:nvSpPr>
        <p:spPr>
          <a:xfrm>
            <a:off x="910435" y="1268955"/>
            <a:ext cx="900129" cy="1037007"/>
          </a:xfrm>
          <a:custGeom>
            <a:avLst/>
            <a:gdLst>
              <a:gd name="connsiteX0" fmla="*/ 166595 w 999549"/>
              <a:gd name="connsiteY0" fmla="*/ 0 h 1536307"/>
              <a:gd name="connsiteX1" fmla="*/ 999549 w 999549"/>
              <a:gd name="connsiteY1" fmla="*/ 0 h 1536307"/>
              <a:gd name="connsiteX2" fmla="*/ 999549 w 999549"/>
              <a:gd name="connsiteY2" fmla="*/ 0 h 1536307"/>
              <a:gd name="connsiteX3" fmla="*/ 999549 w 999549"/>
              <a:gd name="connsiteY3" fmla="*/ 1369712 h 1536307"/>
              <a:gd name="connsiteX4" fmla="*/ 832954 w 999549"/>
              <a:gd name="connsiteY4" fmla="*/ 1536307 h 1536307"/>
              <a:gd name="connsiteX5" fmla="*/ 0 w 999549"/>
              <a:gd name="connsiteY5" fmla="*/ 1536307 h 1536307"/>
              <a:gd name="connsiteX6" fmla="*/ 0 w 999549"/>
              <a:gd name="connsiteY6" fmla="*/ 1536307 h 1536307"/>
              <a:gd name="connsiteX7" fmla="*/ 0 w 999549"/>
              <a:gd name="connsiteY7" fmla="*/ 166595 h 1536307"/>
              <a:gd name="connsiteX8" fmla="*/ 166595 w 999549"/>
              <a:gd name="connsiteY8" fmla="*/ 0 h 1536307"/>
              <a:gd name="connsiteX0" fmla="*/ 41369 w 1039100"/>
              <a:gd name="connsiteY0" fmla="*/ 4019 h 1536307"/>
              <a:gd name="connsiteX1" fmla="*/ 1039100 w 1039100"/>
              <a:gd name="connsiteY1" fmla="*/ 0 h 1536307"/>
              <a:gd name="connsiteX2" fmla="*/ 1039100 w 1039100"/>
              <a:gd name="connsiteY2" fmla="*/ 0 h 1536307"/>
              <a:gd name="connsiteX3" fmla="*/ 1039100 w 1039100"/>
              <a:gd name="connsiteY3" fmla="*/ 1369712 h 1536307"/>
              <a:gd name="connsiteX4" fmla="*/ 872505 w 1039100"/>
              <a:gd name="connsiteY4" fmla="*/ 1536307 h 1536307"/>
              <a:gd name="connsiteX5" fmla="*/ 39551 w 1039100"/>
              <a:gd name="connsiteY5" fmla="*/ 1536307 h 1536307"/>
              <a:gd name="connsiteX6" fmla="*/ 39551 w 1039100"/>
              <a:gd name="connsiteY6" fmla="*/ 1536307 h 1536307"/>
              <a:gd name="connsiteX7" fmla="*/ 39551 w 1039100"/>
              <a:gd name="connsiteY7" fmla="*/ 166595 h 1536307"/>
              <a:gd name="connsiteX8" fmla="*/ 41369 w 1039100"/>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0 h 1541813"/>
              <a:gd name="connsiteX1" fmla="*/ 999987 w 999987"/>
              <a:gd name="connsiteY1" fmla="*/ 5506 h 1541813"/>
              <a:gd name="connsiteX2" fmla="*/ 999987 w 999987"/>
              <a:gd name="connsiteY2" fmla="*/ 5506 h 1541813"/>
              <a:gd name="connsiteX3" fmla="*/ 999987 w 999987"/>
              <a:gd name="connsiteY3" fmla="*/ 1375218 h 1541813"/>
              <a:gd name="connsiteX4" fmla="*/ 833392 w 999987"/>
              <a:gd name="connsiteY4" fmla="*/ 1541813 h 1541813"/>
              <a:gd name="connsiteX5" fmla="*/ 438 w 999987"/>
              <a:gd name="connsiteY5" fmla="*/ 1541813 h 1541813"/>
              <a:gd name="connsiteX6" fmla="*/ 438 w 999987"/>
              <a:gd name="connsiteY6" fmla="*/ 1541813 h 1541813"/>
              <a:gd name="connsiteX7" fmla="*/ 438 w 999987"/>
              <a:gd name="connsiteY7" fmla="*/ 172101 h 1541813"/>
              <a:gd name="connsiteX8" fmla="*/ 2256 w 999987"/>
              <a:gd name="connsiteY8" fmla="*/ 0 h 1541813"/>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9987" h="1536307">
                <a:moveTo>
                  <a:pt x="2256" y="4019"/>
                </a:moveTo>
                <a:lnTo>
                  <a:pt x="999987" y="0"/>
                </a:lnTo>
                <a:lnTo>
                  <a:pt x="999987" y="0"/>
                </a:lnTo>
                <a:lnTo>
                  <a:pt x="999987" y="1369712"/>
                </a:lnTo>
                <a:cubicBezTo>
                  <a:pt x="999987" y="1461720"/>
                  <a:pt x="925400" y="1536307"/>
                  <a:pt x="833392" y="1536307"/>
                </a:cubicBezTo>
                <a:lnTo>
                  <a:pt x="438" y="1536307"/>
                </a:lnTo>
                <a:lnTo>
                  <a:pt x="438" y="1536307"/>
                </a:lnTo>
                <a:lnTo>
                  <a:pt x="438" y="166595"/>
                </a:lnTo>
                <a:cubicBezTo>
                  <a:pt x="438" y="74587"/>
                  <a:pt x="-1335" y="150833"/>
                  <a:pt x="2256" y="4019"/>
                </a:cubicBezTo>
                <a:close/>
              </a:path>
            </a:pathLst>
          </a:custGeom>
        </p:spPr>
        <p:txBody>
          <a:bodyPr/>
          <a:lstStyle>
            <a:lvl1pPr marL="0" indent="0">
              <a:buNone/>
              <a:defRPr baseline="0"/>
            </a:lvl1pPr>
          </a:lstStyle>
          <a:p>
            <a:r>
              <a:rPr lang="en-US"/>
              <a:t>Insert portrait</a:t>
            </a:r>
          </a:p>
        </p:txBody>
      </p:sp>
      <p:sp>
        <p:nvSpPr>
          <p:cNvPr id="72" name="Picture Placeholder 27"/>
          <p:cNvSpPr>
            <a:spLocks noGrp="1"/>
          </p:cNvSpPr>
          <p:nvPr>
            <p:ph type="pic" sz="quarter" idx="39" hasCustomPrompt="1"/>
          </p:nvPr>
        </p:nvSpPr>
        <p:spPr>
          <a:xfrm>
            <a:off x="2531736" y="1268955"/>
            <a:ext cx="900129" cy="1037007"/>
          </a:xfrm>
          <a:custGeom>
            <a:avLst/>
            <a:gdLst>
              <a:gd name="connsiteX0" fmla="*/ 166595 w 999549"/>
              <a:gd name="connsiteY0" fmla="*/ 0 h 1536307"/>
              <a:gd name="connsiteX1" fmla="*/ 999549 w 999549"/>
              <a:gd name="connsiteY1" fmla="*/ 0 h 1536307"/>
              <a:gd name="connsiteX2" fmla="*/ 999549 w 999549"/>
              <a:gd name="connsiteY2" fmla="*/ 0 h 1536307"/>
              <a:gd name="connsiteX3" fmla="*/ 999549 w 999549"/>
              <a:gd name="connsiteY3" fmla="*/ 1369712 h 1536307"/>
              <a:gd name="connsiteX4" fmla="*/ 832954 w 999549"/>
              <a:gd name="connsiteY4" fmla="*/ 1536307 h 1536307"/>
              <a:gd name="connsiteX5" fmla="*/ 0 w 999549"/>
              <a:gd name="connsiteY5" fmla="*/ 1536307 h 1536307"/>
              <a:gd name="connsiteX6" fmla="*/ 0 w 999549"/>
              <a:gd name="connsiteY6" fmla="*/ 1536307 h 1536307"/>
              <a:gd name="connsiteX7" fmla="*/ 0 w 999549"/>
              <a:gd name="connsiteY7" fmla="*/ 166595 h 1536307"/>
              <a:gd name="connsiteX8" fmla="*/ 166595 w 999549"/>
              <a:gd name="connsiteY8" fmla="*/ 0 h 1536307"/>
              <a:gd name="connsiteX0" fmla="*/ 41369 w 1039100"/>
              <a:gd name="connsiteY0" fmla="*/ 4019 h 1536307"/>
              <a:gd name="connsiteX1" fmla="*/ 1039100 w 1039100"/>
              <a:gd name="connsiteY1" fmla="*/ 0 h 1536307"/>
              <a:gd name="connsiteX2" fmla="*/ 1039100 w 1039100"/>
              <a:gd name="connsiteY2" fmla="*/ 0 h 1536307"/>
              <a:gd name="connsiteX3" fmla="*/ 1039100 w 1039100"/>
              <a:gd name="connsiteY3" fmla="*/ 1369712 h 1536307"/>
              <a:gd name="connsiteX4" fmla="*/ 872505 w 1039100"/>
              <a:gd name="connsiteY4" fmla="*/ 1536307 h 1536307"/>
              <a:gd name="connsiteX5" fmla="*/ 39551 w 1039100"/>
              <a:gd name="connsiteY5" fmla="*/ 1536307 h 1536307"/>
              <a:gd name="connsiteX6" fmla="*/ 39551 w 1039100"/>
              <a:gd name="connsiteY6" fmla="*/ 1536307 h 1536307"/>
              <a:gd name="connsiteX7" fmla="*/ 39551 w 1039100"/>
              <a:gd name="connsiteY7" fmla="*/ 166595 h 1536307"/>
              <a:gd name="connsiteX8" fmla="*/ 41369 w 1039100"/>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0 h 1541813"/>
              <a:gd name="connsiteX1" fmla="*/ 999987 w 999987"/>
              <a:gd name="connsiteY1" fmla="*/ 5506 h 1541813"/>
              <a:gd name="connsiteX2" fmla="*/ 999987 w 999987"/>
              <a:gd name="connsiteY2" fmla="*/ 5506 h 1541813"/>
              <a:gd name="connsiteX3" fmla="*/ 999987 w 999987"/>
              <a:gd name="connsiteY3" fmla="*/ 1375218 h 1541813"/>
              <a:gd name="connsiteX4" fmla="*/ 833392 w 999987"/>
              <a:gd name="connsiteY4" fmla="*/ 1541813 h 1541813"/>
              <a:gd name="connsiteX5" fmla="*/ 438 w 999987"/>
              <a:gd name="connsiteY5" fmla="*/ 1541813 h 1541813"/>
              <a:gd name="connsiteX6" fmla="*/ 438 w 999987"/>
              <a:gd name="connsiteY6" fmla="*/ 1541813 h 1541813"/>
              <a:gd name="connsiteX7" fmla="*/ 438 w 999987"/>
              <a:gd name="connsiteY7" fmla="*/ 172101 h 1541813"/>
              <a:gd name="connsiteX8" fmla="*/ 2256 w 999987"/>
              <a:gd name="connsiteY8" fmla="*/ 0 h 1541813"/>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9987" h="1536307">
                <a:moveTo>
                  <a:pt x="2256" y="4019"/>
                </a:moveTo>
                <a:lnTo>
                  <a:pt x="999987" y="0"/>
                </a:lnTo>
                <a:lnTo>
                  <a:pt x="999987" y="0"/>
                </a:lnTo>
                <a:lnTo>
                  <a:pt x="999987" y="1369712"/>
                </a:lnTo>
                <a:cubicBezTo>
                  <a:pt x="999987" y="1461720"/>
                  <a:pt x="925400" y="1536307"/>
                  <a:pt x="833392" y="1536307"/>
                </a:cubicBezTo>
                <a:lnTo>
                  <a:pt x="438" y="1536307"/>
                </a:lnTo>
                <a:lnTo>
                  <a:pt x="438" y="1536307"/>
                </a:lnTo>
                <a:lnTo>
                  <a:pt x="438" y="166595"/>
                </a:lnTo>
                <a:cubicBezTo>
                  <a:pt x="438" y="74587"/>
                  <a:pt x="-1335" y="150833"/>
                  <a:pt x="2256" y="4019"/>
                </a:cubicBezTo>
                <a:close/>
              </a:path>
            </a:pathLst>
          </a:custGeom>
        </p:spPr>
        <p:txBody>
          <a:bodyPr/>
          <a:lstStyle>
            <a:lvl1pPr marL="0" indent="0">
              <a:buNone/>
              <a:defRPr baseline="0"/>
            </a:lvl1pPr>
          </a:lstStyle>
          <a:p>
            <a:r>
              <a:rPr lang="en-US"/>
              <a:t>Insert portrait</a:t>
            </a:r>
          </a:p>
        </p:txBody>
      </p:sp>
      <p:sp>
        <p:nvSpPr>
          <p:cNvPr id="75" name="Text Placeholder 29"/>
          <p:cNvSpPr>
            <a:spLocks noGrp="1"/>
          </p:cNvSpPr>
          <p:nvPr>
            <p:ph type="body" sz="quarter" idx="41" hasCustomPrompt="1"/>
          </p:nvPr>
        </p:nvSpPr>
        <p:spPr>
          <a:xfrm>
            <a:off x="7036742" y="2368748"/>
            <a:ext cx="1569588" cy="199157"/>
          </a:xfrm>
        </p:spPr>
        <p:txBody>
          <a:bodyPr>
            <a:normAutofit/>
          </a:bodyPr>
          <a:lstStyle>
            <a:lvl1pPr marL="0" indent="0" algn="ctr">
              <a:buNone/>
              <a:defRPr sz="675" b="1" baseline="0"/>
            </a:lvl1pPr>
          </a:lstStyle>
          <a:p>
            <a:pPr lvl="0"/>
            <a:r>
              <a:rPr lang="en-US"/>
              <a:t>(Insert name)</a:t>
            </a:r>
          </a:p>
        </p:txBody>
      </p:sp>
      <p:sp>
        <p:nvSpPr>
          <p:cNvPr id="76" name="Text Placeholder 29"/>
          <p:cNvSpPr>
            <a:spLocks noGrp="1"/>
          </p:cNvSpPr>
          <p:nvPr>
            <p:ph type="body" sz="quarter" idx="42" hasCustomPrompt="1"/>
          </p:nvPr>
        </p:nvSpPr>
        <p:spPr>
          <a:xfrm>
            <a:off x="7036742" y="2594082"/>
            <a:ext cx="1569588" cy="199157"/>
          </a:xfrm>
        </p:spPr>
        <p:txBody>
          <a:bodyPr>
            <a:normAutofit/>
          </a:bodyPr>
          <a:lstStyle>
            <a:lvl1pPr marL="0" indent="0" algn="ctr">
              <a:buNone/>
              <a:defRPr sz="540" baseline="0"/>
            </a:lvl1pPr>
          </a:lstStyle>
          <a:p>
            <a:pPr lvl="0"/>
            <a:r>
              <a:rPr lang="en-US"/>
              <a:t>(Insert job title)</a:t>
            </a:r>
          </a:p>
        </p:txBody>
      </p:sp>
      <p:sp>
        <p:nvSpPr>
          <p:cNvPr id="77" name="Text Placeholder 29"/>
          <p:cNvSpPr>
            <a:spLocks noGrp="1"/>
          </p:cNvSpPr>
          <p:nvPr>
            <p:ph type="body" sz="quarter" idx="43" hasCustomPrompt="1"/>
          </p:nvPr>
        </p:nvSpPr>
        <p:spPr>
          <a:xfrm>
            <a:off x="7041236" y="4063613"/>
            <a:ext cx="1569588" cy="199157"/>
          </a:xfrm>
        </p:spPr>
        <p:txBody>
          <a:bodyPr>
            <a:normAutofit/>
          </a:bodyPr>
          <a:lstStyle>
            <a:lvl1pPr marL="0" indent="0" algn="ctr">
              <a:buNone/>
              <a:defRPr sz="675" b="1" baseline="0"/>
            </a:lvl1pPr>
          </a:lstStyle>
          <a:p>
            <a:pPr lvl="0"/>
            <a:r>
              <a:rPr lang="en-US"/>
              <a:t>(Insert name)</a:t>
            </a:r>
          </a:p>
        </p:txBody>
      </p:sp>
      <p:sp>
        <p:nvSpPr>
          <p:cNvPr id="78" name="Text Placeholder 29"/>
          <p:cNvSpPr>
            <a:spLocks noGrp="1"/>
          </p:cNvSpPr>
          <p:nvPr>
            <p:ph type="body" sz="quarter" idx="44" hasCustomPrompt="1"/>
          </p:nvPr>
        </p:nvSpPr>
        <p:spPr>
          <a:xfrm>
            <a:off x="7041236" y="4288948"/>
            <a:ext cx="1569588" cy="199157"/>
          </a:xfrm>
        </p:spPr>
        <p:txBody>
          <a:bodyPr>
            <a:normAutofit/>
          </a:bodyPr>
          <a:lstStyle>
            <a:lvl1pPr marL="0" indent="0" algn="ctr">
              <a:buNone/>
              <a:defRPr sz="540" baseline="0"/>
            </a:lvl1pPr>
          </a:lstStyle>
          <a:p>
            <a:pPr lvl="0"/>
            <a:r>
              <a:rPr lang="en-US"/>
              <a:t>(Insert job title)</a:t>
            </a:r>
          </a:p>
        </p:txBody>
      </p:sp>
      <p:sp>
        <p:nvSpPr>
          <p:cNvPr id="79" name="Picture Placeholder 27"/>
          <p:cNvSpPr>
            <a:spLocks noGrp="1"/>
          </p:cNvSpPr>
          <p:nvPr>
            <p:ph type="pic" sz="quarter" idx="45" hasCustomPrompt="1"/>
          </p:nvPr>
        </p:nvSpPr>
        <p:spPr>
          <a:xfrm>
            <a:off x="7395641" y="1270312"/>
            <a:ext cx="900129" cy="1037007"/>
          </a:xfrm>
          <a:custGeom>
            <a:avLst/>
            <a:gdLst>
              <a:gd name="connsiteX0" fmla="*/ 166595 w 999549"/>
              <a:gd name="connsiteY0" fmla="*/ 0 h 1536307"/>
              <a:gd name="connsiteX1" fmla="*/ 999549 w 999549"/>
              <a:gd name="connsiteY1" fmla="*/ 0 h 1536307"/>
              <a:gd name="connsiteX2" fmla="*/ 999549 w 999549"/>
              <a:gd name="connsiteY2" fmla="*/ 0 h 1536307"/>
              <a:gd name="connsiteX3" fmla="*/ 999549 w 999549"/>
              <a:gd name="connsiteY3" fmla="*/ 1369712 h 1536307"/>
              <a:gd name="connsiteX4" fmla="*/ 832954 w 999549"/>
              <a:gd name="connsiteY4" fmla="*/ 1536307 h 1536307"/>
              <a:gd name="connsiteX5" fmla="*/ 0 w 999549"/>
              <a:gd name="connsiteY5" fmla="*/ 1536307 h 1536307"/>
              <a:gd name="connsiteX6" fmla="*/ 0 w 999549"/>
              <a:gd name="connsiteY6" fmla="*/ 1536307 h 1536307"/>
              <a:gd name="connsiteX7" fmla="*/ 0 w 999549"/>
              <a:gd name="connsiteY7" fmla="*/ 166595 h 1536307"/>
              <a:gd name="connsiteX8" fmla="*/ 166595 w 999549"/>
              <a:gd name="connsiteY8" fmla="*/ 0 h 1536307"/>
              <a:gd name="connsiteX0" fmla="*/ 41369 w 1039100"/>
              <a:gd name="connsiteY0" fmla="*/ 4019 h 1536307"/>
              <a:gd name="connsiteX1" fmla="*/ 1039100 w 1039100"/>
              <a:gd name="connsiteY1" fmla="*/ 0 h 1536307"/>
              <a:gd name="connsiteX2" fmla="*/ 1039100 w 1039100"/>
              <a:gd name="connsiteY2" fmla="*/ 0 h 1536307"/>
              <a:gd name="connsiteX3" fmla="*/ 1039100 w 1039100"/>
              <a:gd name="connsiteY3" fmla="*/ 1369712 h 1536307"/>
              <a:gd name="connsiteX4" fmla="*/ 872505 w 1039100"/>
              <a:gd name="connsiteY4" fmla="*/ 1536307 h 1536307"/>
              <a:gd name="connsiteX5" fmla="*/ 39551 w 1039100"/>
              <a:gd name="connsiteY5" fmla="*/ 1536307 h 1536307"/>
              <a:gd name="connsiteX6" fmla="*/ 39551 w 1039100"/>
              <a:gd name="connsiteY6" fmla="*/ 1536307 h 1536307"/>
              <a:gd name="connsiteX7" fmla="*/ 39551 w 1039100"/>
              <a:gd name="connsiteY7" fmla="*/ 166595 h 1536307"/>
              <a:gd name="connsiteX8" fmla="*/ 41369 w 1039100"/>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0 h 1541813"/>
              <a:gd name="connsiteX1" fmla="*/ 999987 w 999987"/>
              <a:gd name="connsiteY1" fmla="*/ 5506 h 1541813"/>
              <a:gd name="connsiteX2" fmla="*/ 999987 w 999987"/>
              <a:gd name="connsiteY2" fmla="*/ 5506 h 1541813"/>
              <a:gd name="connsiteX3" fmla="*/ 999987 w 999987"/>
              <a:gd name="connsiteY3" fmla="*/ 1375218 h 1541813"/>
              <a:gd name="connsiteX4" fmla="*/ 833392 w 999987"/>
              <a:gd name="connsiteY4" fmla="*/ 1541813 h 1541813"/>
              <a:gd name="connsiteX5" fmla="*/ 438 w 999987"/>
              <a:gd name="connsiteY5" fmla="*/ 1541813 h 1541813"/>
              <a:gd name="connsiteX6" fmla="*/ 438 w 999987"/>
              <a:gd name="connsiteY6" fmla="*/ 1541813 h 1541813"/>
              <a:gd name="connsiteX7" fmla="*/ 438 w 999987"/>
              <a:gd name="connsiteY7" fmla="*/ 172101 h 1541813"/>
              <a:gd name="connsiteX8" fmla="*/ 2256 w 999987"/>
              <a:gd name="connsiteY8" fmla="*/ 0 h 1541813"/>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9987" h="1536307">
                <a:moveTo>
                  <a:pt x="2256" y="4019"/>
                </a:moveTo>
                <a:lnTo>
                  <a:pt x="999987" y="0"/>
                </a:lnTo>
                <a:lnTo>
                  <a:pt x="999987" y="0"/>
                </a:lnTo>
                <a:lnTo>
                  <a:pt x="999987" y="1369712"/>
                </a:lnTo>
                <a:cubicBezTo>
                  <a:pt x="999987" y="1461720"/>
                  <a:pt x="925400" y="1536307"/>
                  <a:pt x="833392" y="1536307"/>
                </a:cubicBezTo>
                <a:lnTo>
                  <a:pt x="438" y="1536307"/>
                </a:lnTo>
                <a:lnTo>
                  <a:pt x="438" y="1536307"/>
                </a:lnTo>
                <a:lnTo>
                  <a:pt x="438" y="166595"/>
                </a:lnTo>
                <a:cubicBezTo>
                  <a:pt x="438" y="74587"/>
                  <a:pt x="-1335" y="150833"/>
                  <a:pt x="2256" y="4019"/>
                </a:cubicBezTo>
                <a:close/>
              </a:path>
            </a:pathLst>
          </a:custGeom>
        </p:spPr>
        <p:txBody>
          <a:bodyPr/>
          <a:lstStyle>
            <a:lvl1pPr marL="0" indent="0">
              <a:buNone/>
              <a:defRPr baseline="0"/>
            </a:lvl1pPr>
          </a:lstStyle>
          <a:p>
            <a:r>
              <a:rPr lang="en-US"/>
              <a:t>Insert portrait</a:t>
            </a:r>
          </a:p>
        </p:txBody>
      </p:sp>
      <p:sp>
        <p:nvSpPr>
          <p:cNvPr id="81" name="Picture Placeholder 27"/>
          <p:cNvSpPr>
            <a:spLocks noGrp="1"/>
          </p:cNvSpPr>
          <p:nvPr>
            <p:ph type="pic" sz="quarter" idx="46" hasCustomPrompt="1"/>
          </p:nvPr>
        </p:nvSpPr>
        <p:spPr>
          <a:xfrm>
            <a:off x="4154831" y="2973478"/>
            <a:ext cx="900129" cy="1037007"/>
          </a:xfrm>
          <a:custGeom>
            <a:avLst/>
            <a:gdLst>
              <a:gd name="connsiteX0" fmla="*/ 166595 w 999549"/>
              <a:gd name="connsiteY0" fmla="*/ 0 h 1536307"/>
              <a:gd name="connsiteX1" fmla="*/ 999549 w 999549"/>
              <a:gd name="connsiteY1" fmla="*/ 0 h 1536307"/>
              <a:gd name="connsiteX2" fmla="*/ 999549 w 999549"/>
              <a:gd name="connsiteY2" fmla="*/ 0 h 1536307"/>
              <a:gd name="connsiteX3" fmla="*/ 999549 w 999549"/>
              <a:gd name="connsiteY3" fmla="*/ 1369712 h 1536307"/>
              <a:gd name="connsiteX4" fmla="*/ 832954 w 999549"/>
              <a:gd name="connsiteY4" fmla="*/ 1536307 h 1536307"/>
              <a:gd name="connsiteX5" fmla="*/ 0 w 999549"/>
              <a:gd name="connsiteY5" fmla="*/ 1536307 h 1536307"/>
              <a:gd name="connsiteX6" fmla="*/ 0 w 999549"/>
              <a:gd name="connsiteY6" fmla="*/ 1536307 h 1536307"/>
              <a:gd name="connsiteX7" fmla="*/ 0 w 999549"/>
              <a:gd name="connsiteY7" fmla="*/ 166595 h 1536307"/>
              <a:gd name="connsiteX8" fmla="*/ 166595 w 999549"/>
              <a:gd name="connsiteY8" fmla="*/ 0 h 1536307"/>
              <a:gd name="connsiteX0" fmla="*/ 41369 w 1039100"/>
              <a:gd name="connsiteY0" fmla="*/ 4019 h 1536307"/>
              <a:gd name="connsiteX1" fmla="*/ 1039100 w 1039100"/>
              <a:gd name="connsiteY1" fmla="*/ 0 h 1536307"/>
              <a:gd name="connsiteX2" fmla="*/ 1039100 w 1039100"/>
              <a:gd name="connsiteY2" fmla="*/ 0 h 1536307"/>
              <a:gd name="connsiteX3" fmla="*/ 1039100 w 1039100"/>
              <a:gd name="connsiteY3" fmla="*/ 1369712 h 1536307"/>
              <a:gd name="connsiteX4" fmla="*/ 872505 w 1039100"/>
              <a:gd name="connsiteY4" fmla="*/ 1536307 h 1536307"/>
              <a:gd name="connsiteX5" fmla="*/ 39551 w 1039100"/>
              <a:gd name="connsiteY5" fmla="*/ 1536307 h 1536307"/>
              <a:gd name="connsiteX6" fmla="*/ 39551 w 1039100"/>
              <a:gd name="connsiteY6" fmla="*/ 1536307 h 1536307"/>
              <a:gd name="connsiteX7" fmla="*/ 39551 w 1039100"/>
              <a:gd name="connsiteY7" fmla="*/ 166595 h 1536307"/>
              <a:gd name="connsiteX8" fmla="*/ 41369 w 1039100"/>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0 h 1541813"/>
              <a:gd name="connsiteX1" fmla="*/ 999987 w 999987"/>
              <a:gd name="connsiteY1" fmla="*/ 5506 h 1541813"/>
              <a:gd name="connsiteX2" fmla="*/ 999987 w 999987"/>
              <a:gd name="connsiteY2" fmla="*/ 5506 h 1541813"/>
              <a:gd name="connsiteX3" fmla="*/ 999987 w 999987"/>
              <a:gd name="connsiteY3" fmla="*/ 1375218 h 1541813"/>
              <a:gd name="connsiteX4" fmla="*/ 833392 w 999987"/>
              <a:gd name="connsiteY4" fmla="*/ 1541813 h 1541813"/>
              <a:gd name="connsiteX5" fmla="*/ 438 w 999987"/>
              <a:gd name="connsiteY5" fmla="*/ 1541813 h 1541813"/>
              <a:gd name="connsiteX6" fmla="*/ 438 w 999987"/>
              <a:gd name="connsiteY6" fmla="*/ 1541813 h 1541813"/>
              <a:gd name="connsiteX7" fmla="*/ 438 w 999987"/>
              <a:gd name="connsiteY7" fmla="*/ 172101 h 1541813"/>
              <a:gd name="connsiteX8" fmla="*/ 2256 w 999987"/>
              <a:gd name="connsiteY8" fmla="*/ 0 h 1541813"/>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9987" h="1536307">
                <a:moveTo>
                  <a:pt x="2256" y="4019"/>
                </a:moveTo>
                <a:lnTo>
                  <a:pt x="999987" y="0"/>
                </a:lnTo>
                <a:lnTo>
                  <a:pt x="999987" y="0"/>
                </a:lnTo>
                <a:lnTo>
                  <a:pt x="999987" y="1369712"/>
                </a:lnTo>
                <a:cubicBezTo>
                  <a:pt x="999987" y="1461720"/>
                  <a:pt x="925400" y="1536307"/>
                  <a:pt x="833392" y="1536307"/>
                </a:cubicBezTo>
                <a:lnTo>
                  <a:pt x="438" y="1536307"/>
                </a:lnTo>
                <a:lnTo>
                  <a:pt x="438" y="1536307"/>
                </a:lnTo>
                <a:lnTo>
                  <a:pt x="438" y="166595"/>
                </a:lnTo>
                <a:cubicBezTo>
                  <a:pt x="438" y="74587"/>
                  <a:pt x="-1335" y="150833"/>
                  <a:pt x="2256" y="4019"/>
                </a:cubicBezTo>
                <a:close/>
              </a:path>
            </a:pathLst>
          </a:custGeom>
        </p:spPr>
        <p:txBody>
          <a:bodyPr/>
          <a:lstStyle>
            <a:lvl1pPr marL="0" indent="0">
              <a:buNone/>
              <a:defRPr baseline="0"/>
            </a:lvl1pPr>
          </a:lstStyle>
          <a:p>
            <a:r>
              <a:rPr lang="en-US"/>
              <a:t>Insert portrait</a:t>
            </a:r>
          </a:p>
        </p:txBody>
      </p:sp>
      <p:sp>
        <p:nvSpPr>
          <p:cNvPr id="82" name="Picture Placeholder 27"/>
          <p:cNvSpPr>
            <a:spLocks noGrp="1"/>
          </p:cNvSpPr>
          <p:nvPr>
            <p:ph type="pic" sz="quarter" idx="47" hasCustomPrompt="1"/>
          </p:nvPr>
        </p:nvSpPr>
        <p:spPr>
          <a:xfrm>
            <a:off x="5776132" y="2973478"/>
            <a:ext cx="900129" cy="1037007"/>
          </a:xfrm>
          <a:custGeom>
            <a:avLst/>
            <a:gdLst>
              <a:gd name="connsiteX0" fmla="*/ 166595 w 999549"/>
              <a:gd name="connsiteY0" fmla="*/ 0 h 1536307"/>
              <a:gd name="connsiteX1" fmla="*/ 999549 w 999549"/>
              <a:gd name="connsiteY1" fmla="*/ 0 h 1536307"/>
              <a:gd name="connsiteX2" fmla="*/ 999549 w 999549"/>
              <a:gd name="connsiteY2" fmla="*/ 0 h 1536307"/>
              <a:gd name="connsiteX3" fmla="*/ 999549 w 999549"/>
              <a:gd name="connsiteY3" fmla="*/ 1369712 h 1536307"/>
              <a:gd name="connsiteX4" fmla="*/ 832954 w 999549"/>
              <a:gd name="connsiteY4" fmla="*/ 1536307 h 1536307"/>
              <a:gd name="connsiteX5" fmla="*/ 0 w 999549"/>
              <a:gd name="connsiteY5" fmla="*/ 1536307 h 1536307"/>
              <a:gd name="connsiteX6" fmla="*/ 0 w 999549"/>
              <a:gd name="connsiteY6" fmla="*/ 1536307 h 1536307"/>
              <a:gd name="connsiteX7" fmla="*/ 0 w 999549"/>
              <a:gd name="connsiteY7" fmla="*/ 166595 h 1536307"/>
              <a:gd name="connsiteX8" fmla="*/ 166595 w 999549"/>
              <a:gd name="connsiteY8" fmla="*/ 0 h 1536307"/>
              <a:gd name="connsiteX0" fmla="*/ 41369 w 1039100"/>
              <a:gd name="connsiteY0" fmla="*/ 4019 h 1536307"/>
              <a:gd name="connsiteX1" fmla="*/ 1039100 w 1039100"/>
              <a:gd name="connsiteY1" fmla="*/ 0 h 1536307"/>
              <a:gd name="connsiteX2" fmla="*/ 1039100 w 1039100"/>
              <a:gd name="connsiteY2" fmla="*/ 0 h 1536307"/>
              <a:gd name="connsiteX3" fmla="*/ 1039100 w 1039100"/>
              <a:gd name="connsiteY3" fmla="*/ 1369712 h 1536307"/>
              <a:gd name="connsiteX4" fmla="*/ 872505 w 1039100"/>
              <a:gd name="connsiteY4" fmla="*/ 1536307 h 1536307"/>
              <a:gd name="connsiteX5" fmla="*/ 39551 w 1039100"/>
              <a:gd name="connsiteY5" fmla="*/ 1536307 h 1536307"/>
              <a:gd name="connsiteX6" fmla="*/ 39551 w 1039100"/>
              <a:gd name="connsiteY6" fmla="*/ 1536307 h 1536307"/>
              <a:gd name="connsiteX7" fmla="*/ 39551 w 1039100"/>
              <a:gd name="connsiteY7" fmla="*/ 166595 h 1536307"/>
              <a:gd name="connsiteX8" fmla="*/ 41369 w 1039100"/>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0 h 1541813"/>
              <a:gd name="connsiteX1" fmla="*/ 999987 w 999987"/>
              <a:gd name="connsiteY1" fmla="*/ 5506 h 1541813"/>
              <a:gd name="connsiteX2" fmla="*/ 999987 w 999987"/>
              <a:gd name="connsiteY2" fmla="*/ 5506 h 1541813"/>
              <a:gd name="connsiteX3" fmla="*/ 999987 w 999987"/>
              <a:gd name="connsiteY3" fmla="*/ 1375218 h 1541813"/>
              <a:gd name="connsiteX4" fmla="*/ 833392 w 999987"/>
              <a:gd name="connsiteY4" fmla="*/ 1541813 h 1541813"/>
              <a:gd name="connsiteX5" fmla="*/ 438 w 999987"/>
              <a:gd name="connsiteY5" fmla="*/ 1541813 h 1541813"/>
              <a:gd name="connsiteX6" fmla="*/ 438 w 999987"/>
              <a:gd name="connsiteY6" fmla="*/ 1541813 h 1541813"/>
              <a:gd name="connsiteX7" fmla="*/ 438 w 999987"/>
              <a:gd name="connsiteY7" fmla="*/ 172101 h 1541813"/>
              <a:gd name="connsiteX8" fmla="*/ 2256 w 999987"/>
              <a:gd name="connsiteY8" fmla="*/ 0 h 1541813"/>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9987" h="1536307">
                <a:moveTo>
                  <a:pt x="2256" y="4019"/>
                </a:moveTo>
                <a:lnTo>
                  <a:pt x="999987" y="0"/>
                </a:lnTo>
                <a:lnTo>
                  <a:pt x="999987" y="0"/>
                </a:lnTo>
                <a:lnTo>
                  <a:pt x="999987" y="1369712"/>
                </a:lnTo>
                <a:cubicBezTo>
                  <a:pt x="999987" y="1461720"/>
                  <a:pt x="925400" y="1536307"/>
                  <a:pt x="833392" y="1536307"/>
                </a:cubicBezTo>
                <a:lnTo>
                  <a:pt x="438" y="1536307"/>
                </a:lnTo>
                <a:lnTo>
                  <a:pt x="438" y="1536307"/>
                </a:lnTo>
                <a:lnTo>
                  <a:pt x="438" y="166595"/>
                </a:lnTo>
                <a:cubicBezTo>
                  <a:pt x="438" y="74587"/>
                  <a:pt x="-1335" y="150833"/>
                  <a:pt x="2256" y="4019"/>
                </a:cubicBezTo>
                <a:close/>
              </a:path>
            </a:pathLst>
          </a:custGeom>
        </p:spPr>
        <p:txBody>
          <a:bodyPr/>
          <a:lstStyle>
            <a:lvl1pPr marL="0" indent="0">
              <a:buNone/>
              <a:defRPr baseline="0"/>
            </a:lvl1pPr>
          </a:lstStyle>
          <a:p>
            <a:r>
              <a:rPr lang="en-US"/>
              <a:t>Insert portrait</a:t>
            </a:r>
          </a:p>
        </p:txBody>
      </p:sp>
      <p:sp>
        <p:nvSpPr>
          <p:cNvPr id="83" name="Picture Placeholder 27"/>
          <p:cNvSpPr>
            <a:spLocks noGrp="1"/>
          </p:cNvSpPr>
          <p:nvPr>
            <p:ph type="pic" sz="quarter" idx="48" hasCustomPrompt="1"/>
          </p:nvPr>
        </p:nvSpPr>
        <p:spPr>
          <a:xfrm>
            <a:off x="912228" y="2973478"/>
            <a:ext cx="900129" cy="1037007"/>
          </a:xfrm>
          <a:custGeom>
            <a:avLst/>
            <a:gdLst>
              <a:gd name="connsiteX0" fmla="*/ 166595 w 999549"/>
              <a:gd name="connsiteY0" fmla="*/ 0 h 1536307"/>
              <a:gd name="connsiteX1" fmla="*/ 999549 w 999549"/>
              <a:gd name="connsiteY1" fmla="*/ 0 h 1536307"/>
              <a:gd name="connsiteX2" fmla="*/ 999549 w 999549"/>
              <a:gd name="connsiteY2" fmla="*/ 0 h 1536307"/>
              <a:gd name="connsiteX3" fmla="*/ 999549 w 999549"/>
              <a:gd name="connsiteY3" fmla="*/ 1369712 h 1536307"/>
              <a:gd name="connsiteX4" fmla="*/ 832954 w 999549"/>
              <a:gd name="connsiteY4" fmla="*/ 1536307 h 1536307"/>
              <a:gd name="connsiteX5" fmla="*/ 0 w 999549"/>
              <a:gd name="connsiteY5" fmla="*/ 1536307 h 1536307"/>
              <a:gd name="connsiteX6" fmla="*/ 0 w 999549"/>
              <a:gd name="connsiteY6" fmla="*/ 1536307 h 1536307"/>
              <a:gd name="connsiteX7" fmla="*/ 0 w 999549"/>
              <a:gd name="connsiteY7" fmla="*/ 166595 h 1536307"/>
              <a:gd name="connsiteX8" fmla="*/ 166595 w 999549"/>
              <a:gd name="connsiteY8" fmla="*/ 0 h 1536307"/>
              <a:gd name="connsiteX0" fmla="*/ 41369 w 1039100"/>
              <a:gd name="connsiteY0" fmla="*/ 4019 h 1536307"/>
              <a:gd name="connsiteX1" fmla="*/ 1039100 w 1039100"/>
              <a:gd name="connsiteY1" fmla="*/ 0 h 1536307"/>
              <a:gd name="connsiteX2" fmla="*/ 1039100 w 1039100"/>
              <a:gd name="connsiteY2" fmla="*/ 0 h 1536307"/>
              <a:gd name="connsiteX3" fmla="*/ 1039100 w 1039100"/>
              <a:gd name="connsiteY3" fmla="*/ 1369712 h 1536307"/>
              <a:gd name="connsiteX4" fmla="*/ 872505 w 1039100"/>
              <a:gd name="connsiteY4" fmla="*/ 1536307 h 1536307"/>
              <a:gd name="connsiteX5" fmla="*/ 39551 w 1039100"/>
              <a:gd name="connsiteY5" fmla="*/ 1536307 h 1536307"/>
              <a:gd name="connsiteX6" fmla="*/ 39551 w 1039100"/>
              <a:gd name="connsiteY6" fmla="*/ 1536307 h 1536307"/>
              <a:gd name="connsiteX7" fmla="*/ 39551 w 1039100"/>
              <a:gd name="connsiteY7" fmla="*/ 166595 h 1536307"/>
              <a:gd name="connsiteX8" fmla="*/ 41369 w 1039100"/>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0 h 1541813"/>
              <a:gd name="connsiteX1" fmla="*/ 999987 w 999987"/>
              <a:gd name="connsiteY1" fmla="*/ 5506 h 1541813"/>
              <a:gd name="connsiteX2" fmla="*/ 999987 w 999987"/>
              <a:gd name="connsiteY2" fmla="*/ 5506 h 1541813"/>
              <a:gd name="connsiteX3" fmla="*/ 999987 w 999987"/>
              <a:gd name="connsiteY3" fmla="*/ 1375218 h 1541813"/>
              <a:gd name="connsiteX4" fmla="*/ 833392 w 999987"/>
              <a:gd name="connsiteY4" fmla="*/ 1541813 h 1541813"/>
              <a:gd name="connsiteX5" fmla="*/ 438 w 999987"/>
              <a:gd name="connsiteY5" fmla="*/ 1541813 h 1541813"/>
              <a:gd name="connsiteX6" fmla="*/ 438 w 999987"/>
              <a:gd name="connsiteY6" fmla="*/ 1541813 h 1541813"/>
              <a:gd name="connsiteX7" fmla="*/ 438 w 999987"/>
              <a:gd name="connsiteY7" fmla="*/ 172101 h 1541813"/>
              <a:gd name="connsiteX8" fmla="*/ 2256 w 999987"/>
              <a:gd name="connsiteY8" fmla="*/ 0 h 1541813"/>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9987" h="1536307">
                <a:moveTo>
                  <a:pt x="2256" y="4019"/>
                </a:moveTo>
                <a:lnTo>
                  <a:pt x="999987" y="0"/>
                </a:lnTo>
                <a:lnTo>
                  <a:pt x="999987" y="0"/>
                </a:lnTo>
                <a:lnTo>
                  <a:pt x="999987" y="1369712"/>
                </a:lnTo>
                <a:cubicBezTo>
                  <a:pt x="999987" y="1461720"/>
                  <a:pt x="925400" y="1536307"/>
                  <a:pt x="833392" y="1536307"/>
                </a:cubicBezTo>
                <a:lnTo>
                  <a:pt x="438" y="1536307"/>
                </a:lnTo>
                <a:lnTo>
                  <a:pt x="438" y="1536307"/>
                </a:lnTo>
                <a:lnTo>
                  <a:pt x="438" y="166595"/>
                </a:lnTo>
                <a:cubicBezTo>
                  <a:pt x="438" y="74587"/>
                  <a:pt x="-1335" y="150833"/>
                  <a:pt x="2256" y="4019"/>
                </a:cubicBezTo>
                <a:close/>
              </a:path>
            </a:pathLst>
          </a:custGeom>
        </p:spPr>
        <p:txBody>
          <a:bodyPr/>
          <a:lstStyle>
            <a:lvl1pPr marL="0" indent="0">
              <a:buNone/>
              <a:defRPr baseline="0"/>
            </a:lvl1pPr>
          </a:lstStyle>
          <a:p>
            <a:r>
              <a:rPr lang="en-US"/>
              <a:t>Insert portrait</a:t>
            </a:r>
          </a:p>
        </p:txBody>
      </p:sp>
      <p:sp>
        <p:nvSpPr>
          <p:cNvPr id="84" name="Picture Placeholder 27"/>
          <p:cNvSpPr>
            <a:spLocks noGrp="1"/>
          </p:cNvSpPr>
          <p:nvPr>
            <p:ph type="pic" sz="quarter" idx="49" hasCustomPrompt="1"/>
          </p:nvPr>
        </p:nvSpPr>
        <p:spPr>
          <a:xfrm>
            <a:off x="2533529" y="2973478"/>
            <a:ext cx="900129" cy="1037007"/>
          </a:xfrm>
          <a:custGeom>
            <a:avLst/>
            <a:gdLst>
              <a:gd name="connsiteX0" fmla="*/ 166595 w 999549"/>
              <a:gd name="connsiteY0" fmla="*/ 0 h 1536307"/>
              <a:gd name="connsiteX1" fmla="*/ 999549 w 999549"/>
              <a:gd name="connsiteY1" fmla="*/ 0 h 1536307"/>
              <a:gd name="connsiteX2" fmla="*/ 999549 w 999549"/>
              <a:gd name="connsiteY2" fmla="*/ 0 h 1536307"/>
              <a:gd name="connsiteX3" fmla="*/ 999549 w 999549"/>
              <a:gd name="connsiteY3" fmla="*/ 1369712 h 1536307"/>
              <a:gd name="connsiteX4" fmla="*/ 832954 w 999549"/>
              <a:gd name="connsiteY4" fmla="*/ 1536307 h 1536307"/>
              <a:gd name="connsiteX5" fmla="*/ 0 w 999549"/>
              <a:gd name="connsiteY5" fmla="*/ 1536307 h 1536307"/>
              <a:gd name="connsiteX6" fmla="*/ 0 w 999549"/>
              <a:gd name="connsiteY6" fmla="*/ 1536307 h 1536307"/>
              <a:gd name="connsiteX7" fmla="*/ 0 w 999549"/>
              <a:gd name="connsiteY7" fmla="*/ 166595 h 1536307"/>
              <a:gd name="connsiteX8" fmla="*/ 166595 w 999549"/>
              <a:gd name="connsiteY8" fmla="*/ 0 h 1536307"/>
              <a:gd name="connsiteX0" fmla="*/ 41369 w 1039100"/>
              <a:gd name="connsiteY0" fmla="*/ 4019 h 1536307"/>
              <a:gd name="connsiteX1" fmla="*/ 1039100 w 1039100"/>
              <a:gd name="connsiteY1" fmla="*/ 0 h 1536307"/>
              <a:gd name="connsiteX2" fmla="*/ 1039100 w 1039100"/>
              <a:gd name="connsiteY2" fmla="*/ 0 h 1536307"/>
              <a:gd name="connsiteX3" fmla="*/ 1039100 w 1039100"/>
              <a:gd name="connsiteY3" fmla="*/ 1369712 h 1536307"/>
              <a:gd name="connsiteX4" fmla="*/ 872505 w 1039100"/>
              <a:gd name="connsiteY4" fmla="*/ 1536307 h 1536307"/>
              <a:gd name="connsiteX5" fmla="*/ 39551 w 1039100"/>
              <a:gd name="connsiteY5" fmla="*/ 1536307 h 1536307"/>
              <a:gd name="connsiteX6" fmla="*/ 39551 w 1039100"/>
              <a:gd name="connsiteY6" fmla="*/ 1536307 h 1536307"/>
              <a:gd name="connsiteX7" fmla="*/ 39551 w 1039100"/>
              <a:gd name="connsiteY7" fmla="*/ 166595 h 1536307"/>
              <a:gd name="connsiteX8" fmla="*/ 41369 w 1039100"/>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0 h 1541813"/>
              <a:gd name="connsiteX1" fmla="*/ 999987 w 999987"/>
              <a:gd name="connsiteY1" fmla="*/ 5506 h 1541813"/>
              <a:gd name="connsiteX2" fmla="*/ 999987 w 999987"/>
              <a:gd name="connsiteY2" fmla="*/ 5506 h 1541813"/>
              <a:gd name="connsiteX3" fmla="*/ 999987 w 999987"/>
              <a:gd name="connsiteY3" fmla="*/ 1375218 h 1541813"/>
              <a:gd name="connsiteX4" fmla="*/ 833392 w 999987"/>
              <a:gd name="connsiteY4" fmla="*/ 1541813 h 1541813"/>
              <a:gd name="connsiteX5" fmla="*/ 438 w 999987"/>
              <a:gd name="connsiteY5" fmla="*/ 1541813 h 1541813"/>
              <a:gd name="connsiteX6" fmla="*/ 438 w 999987"/>
              <a:gd name="connsiteY6" fmla="*/ 1541813 h 1541813"/>
              <a:gd name="connsiteX7" fmla="*/ 438 w 999987"/>
              <a:gd name="connsiteY7" fmla="*/ 172101 h 1541813"/>
              <a:gd name="connsiteX8" fmla="*/ 2256 w 999987"/>
              <a:gd name="connsiteY8" fmla="*/ 0 h 1541813"/>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9987" h="1536307">
                <a:moveTo>
                  <a:pt x="2256" y="4019"/>
                </a:moveTo>
                <a:lnTo>
                  <a:pt x="999987" y="0"/>
                </a:lnTo>
                <a:lnTo>
                  <a:pt x="999987" y="0"/>
                </a:lnTo>
                <a:lnTo>
                  <a:pt x="999987" y="1369712"/>
                </a:lnTo>
                <a:cubicBezTo>
                  <a:pt x="999987" y="1461720"/>
                  <a:pt x="925400" y="1536307"/>
                  <a:pt x="833392" y="1536307"/>
                </a:cubicBezTo>
                <a:lnTo>
                  <a:pt x="438" y="1536307"/>
                </a:lnTo>
                <a:lnTo>
                  <a:pt x="438" y="1536307"/>
                </a:lnTo>
                <a:lnTo>
                  <a:pt x="438" y="166595"/>
                </a:lnTo>
                <a:cubicBezTo>
                  <a:pt x="438" y="74587"/>
                  <a:pt x="-1335" y="150833"/>
                  <a:pt x="2256" y="4019"/>
                </a:cubicBezTo>
                <a:close/>
              </a:path>
            </a:pathLst>
          </a:custGeom>
        </p:spPr>
        <p:txBody>
          <a:bodyPr/>
          <a:lstStyle>
            <a:lvl1pPr marL="0" indent="0">
              <a:buNone/>
              <a:defRPr baseline="0"/>
            </a:lvl1pPr>
          </a:lstStyle>
          <a:p>
            <a:r>
              <a:rPr lang="en-US"/>
              <a:t>Insert portrait</a:t>
            </a:r>
          </a:p>
        </p:txBody>
      </p:sp>
      <p:sp>
        <p:nvSpPr>
          <p:cNvPr id="85" name="Picture Placeholder 27"/>
          <p:cNvSpPr>
            <a:spLocks noGrp="1"/>
          </p:cNvSpPr>
          <p:nvPr>
            <p:ph type="pic" sz="quarter" idx="50" hasCustomPrompt="1"/>
          </p:nvPr>
        </p:nvSpPr>
        <p:spPr>
          <a:xfrm>
            <a:off x="7397434" y="2974835"/>
            <a:ext cx="900129" cy="1037007"/>
          </a:xfrm>
          <a:custGeom>
            <a:avLst/>
            <a:gdLst>
              <a:gd name="connsiteX0" fmla="*/ 166595 w 999549"/>
              <a:gd name="connsiteY0" fmla="*/ 0 h 1536307"/>
              <a:gd name="connsiteX1" fmla="*/ 999549 w 999549"/>
              <a:gd name="connsiteY1" fmla="*/ 0 h 1536307"/>
              <a:gd name="connsiteX2" fmla="*/ 999549 w 999549"/>
              <a:gd name="connsiteY2" fmla="*/ 0 h 1536307"/>
              <a:gd name="connsiteX3" fmla="*/ 999549 w 999549"/>
              <a:gd name="connsiteY3" fmla="*/ 1369712 h 1536307"/>
              <a:gd name="connsiteX4" fmla="*/ 832954 w 999549"/>
              <a:gd name="connsiteY4" fmla="*/ 1536307 h 1536307"/>
              <a:gd name="connsiteX5" fmla="*/ 0 w 999549"/>
              <a:gd name="connsiteY5" fmla="*/ 1536307 h 1536307"/>
              <a:gd name="connsiteX6" fmla="*/ 0 w 999549"/>
              <a:gd name="connsiteY6" fmla="*/ 1536307 h 1536307"/>
              <a:gd name="connsiteX7" fmla="*/ 0 w 999549"/>
              <a:gd name="connsiteY7" fmla="*/ 166595 h 1536307"/>
              <a:gd name="connsiteX8" fmla="*/ 166595 w 999549"/>
              <a:gd name="connsiteY8" fmla="*/ 0 h 1536307"/>
              <a:gd name="connsiteX0" fmla="*/ 41369 w 1039100"/>
              <a:gd name="connsiteY0" fmla="*/ 4019 h 1536307"/>
              <a:gd name="connsiteX1" fmla="*/ 1039100 w 1039100"/>
              <a:gd name="connsiteY1" fmla="*/ 0 h 1536307"/>
              <a:gd name="connsiteX2" fmla="*/ 1039100 w 1039100"/>
              <a:gd name="connsiteY2" fmla="*/ 0 h 1536307"/>
              <a:gd name="connsiteX3" fmla="*/ 1039100 w 1039100"/>
              <a:gd name="connsiteY3" fmla="*/ 1369712 h 1536307"/>
              <a:gd name="connsiteX4" fmla="*/ 872505 w 1039100"/>
              <a:gd name="connsiteY4" fmla="*/ 1536307 h 1536307"/>
              <a:gd name="connsiteX5" fmla="*/ 39551 w 1039100"/>
              <a:gd name="connsiteY5" fmla="*/ 1536307 h 1536307"/>
              <a:gd name="connsiteX6" fmla="*/ 39551 w 1039100"/>
              <a:gd name="connsiteY6" fmla="*/ 1536307 h 1536307"/>
              <a:gd name="connsiteX7" fmla="*/ 39551 w 1039100"/>
              <a:gd name="connsiteY7" fmla="*/ 166595 h 1536307"/>
              <a:gd name="connsiteX8" fmla="*/ 41369 w 1039100"/>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 name="connsiteX0" fmla="*/ 2256 w 999987"/>
              <a:gd name="connsiteY0" fmla="*/ 0 h 1541813"/>
              <a:gd name="connsiteX1" fmla="*/ 999987 w 999987"/>
              <a:gd name="connsiteY1" fmla="*/ 5506 h 1541813"/>
              <a:gd name="connsiteX2" fmla="*/ 999987 w 999987"/>
              <a:gd name="connsiteY2" fmla="*/ 5506 h 1541813"/>
              <a:gd name="connsiteX3" fmla="*/ 999987 w 999987"/>
              <a:gd name="connsiteY3" fmla="*/ 1375218 h 1541813"/>
              <a:gd name="connsiteX4" fmla="*/ 833392 w 999987"/>
              <a:gd name="connsiteY4" fmla="*/ 1541813 h 1541813"/>
              <a:gd name="connsiteX5" fmla="*/ 438 w 999987"/>
              <a:gd name="connsiteY5" fmla="*/ 1541813 h 1541813"/>
              <a:gd name="connsiteX6" fmla="*/ 438 w 999987"/>
              <a:gd name="connsiteY6" fmla="*/ 1541813 h 1541813"/>
              <a:gd name="connsiteX7" fmla="*/ 438 w 999987"/>
              <a:gd name="connsiteY7" fmla="*/ 172101 h 1541813"/>
              <a:gd name="connsiteX8" fmla="*/ 2256 w 999987"/>
              <a:gd name="connsiteY8" fmla="*/ 0 h 1541813"/>
              <a:gd name="connsiteX0" fmla="*/ 2256 w 999987"/>
              <a:gd name="connsiteY0" fmla="*/ 4019 h 1536307"/>
              <a:gd name="connsiteX1" fmla="*/ 999987 w 999987"/>
              <a:gd name="connsiteY1" fmla="*/ 0 h 1536307"/>
              <a:gd name="connsiteX2" fmla="*/ 999987 w 999987"/>
              <a:gd name="connsiteY2" fmla="*/ 0 h 1536307"/>
              <a:gd name="connsiteX3" fmla="*/ 999987 w 999987"/>
              <a:gd name="connsiteY3" fmla="*/ 1369712 h 1536307"/>
              <a:gd name="connsiteX4" fmla="*/ 833392 w 999987"/>
              <a:gd name="connsiteY4" fmla="*/ 1536307 h 1536307"/>
              <a:gd name="connsiteX5" fmla="*/ 438 w 999987"/>
              <a:gd name="connsiteY5" fmla="*/ 1536307 h 1536307"/>
              <a:gd name="connsiteX6" fmla="*/ 438 w 999987"/>
              <a:gd name="connsiteY6" fmla="*/ 1536307 h 1536307"/>
              <a:gd name="connsiteX7" fmla="*/ 438 w 999987"/>
              <a:gd name="connsiteY7" fmla="*/ 166595 h 1536307"/>
              <a:gd name="connsiteX8" fmla="*/ 2256 w 999987"/>
              <a:gd name="connsiteY8" fmla="*/ 4019 h 153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9987" h="1536307">
                <a:moveTo>
                  <a:pt x="2256" y="4019"/>
                </a:moveTo>
                <a:lnTo>
                  <a:pt x="999987" y="0"/>
                </a:lnTo>
                <a:lnTo>
                  <a:pt x="999987" y="0"/>
                </a:lnTo>
                <a:lnTo>
                  <a:pt x="999987" y="1369712"/>
                </a:lnTo>
                <a:cubicBezTo>
                  <a:pt x="999987" y="1461720"/>
                  <a:pt x="925400" y="1536307"/>
                  <a:pt x="833392" y="1536307"/>
                </a:cubicBezTo>
                <a:lnTo>
                  <a:pt x="438" y="1536307"/>
                </a:lnTo>
                <a:lnTo>
                  <a:pt x="438" y="1536307"/>
                </a:lnTo>
                <a:lnTo>
                  <a:pt x="438" y="166595"/>
                </a:lnTo>
                <a:cubicBezTo>
                  <a:pt x="438" y="74587"/>
                  <a:pt x="-1335" y="150833"/>
                  <a:pt x="2256" y="4019"/>
                </a:cubicBezTo>
                <a:close/>
              </a:path>
            </a:pathLst>
          </a:custGeom>
        </p:spPr>
        <p:txBody>
          <a:bodyPr/>
          <a:lstStyle>
            <a:lvl1pPr marL="0" indent="0">
              <a:buNone/>
              <a:defRPr baseline="0"/>
            </a:lvl1pPr>
          </a:lstStyle>
          <a:p>
            <a:r>
              <a:rPr lang="en-US"/>
              <a:t>Insert portrait</a:t>
            </a:r>
          </a:p>
        </p:txBody>
      </p:sp>
      <p:sp>
        <p:nvSpPr>
          <p:cNvPr id="35" name="Slide Number Placeholder 5"/>
          <p:cNvSpPr>
            <a:spLocks noGrp="1"/>
          </p:cNvSpPr>
          <p:nvPr>
            <p:ph type="sldNum" sz="quarter" idx="4"/>
          </p:nvPr>
        </p:nvSpPr>
        <p:spPr>
          <a:xfrm>
            <a:off x="8225834" y="4764187"/>
            <a:ext cx="299421" cy="273843"/>
          </a:xfrm>
          <a:prstGeom prst="rect">
            <a:avLst/>
          </a:prstGeom>
        </p:spPr>
        <p:txBody>
          <a:bodyPr vert="horz" lIns="0" tIns="0" rIns="0" bIns="0" rtlCol="0" anchor="ctr"/>
          <a:lstStyle>
            <a:lvl1pPr algn="r">
              <a:defRPr sz="608">
                <a:solidFill>
                  <a:schemeClr val="bg1">
                    <a:lumMod val="50000"/>
                  </a:schemeClr>
                </a:solidFill>
                <a:latin typeface="Arial"/>
                <a:cs typeface="Arial"/>
              </a:defRPr>
            </a:lvl1pPr>
          </a:lstStyle>
          <a:p>
            <a:fld id="{F8714618-0879-464F-8DAE-3199CD8A5D95}" type="slidenum">
              <a:rPr lang="en-NZ" smtClean="0"/>
              <a:pPr/>
              <a:t>‹#›</a:t>
            </a:fld>
            <a:endParaRPr lang="en-NZ"/>
          </a:p>
        </p:txBody>
      </p:sp>
      <p:pic>
        <p:nvPicPr>
          <p:cNvPr id="36" name="Picture 35" descr="Te-Taurapa-Tūhono-GRAY-&amp;-BLACK-Horiz.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6085" y="4659585"/>
            <a:ext cx="1165122" cy="390508"/>
          </a:xfrm>
          <a:prstGeom prst="rect">
            <a:avLst/>
          </a:prstGeom>
        </p:spPr>
      </p:pic>
    </p:spTree>
    <p:extLst>
      <p:ext uri="{BB962C8B-B14F-4D97-AF65-F5344CB8AC3E}">
        <p14:creationId xmlns:p14="http://schemas.microsoft.com/office/powerpoint/2010/main" val="17224911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ey Points - 3">
    <p:bg>
      <p:bgRef idx="1001">
        <a:schemeClr val="bg1"/>
      </p:bgRef>
    </p:bg>
    <p:spTree>
      <p:nvGrpSpPr>
        <p:cNvPr id="1" name=""/>
        <p:cNvGrpSpPr/>
        <p:nvPr/>
      </p:nvGrpSpPr>
      <p:grpSpPr>
        <a:xfrm>
          <a:off x="0" y="0"/>
          <a:ext cx="0" cy="0"/>
          <a:chOff x="0" y="0"/>
          <a:chExt cx="0" cy="0"/>
        </a:xfrm>
      </p:grpSpPr>
      <p:sp>
        <p:nvSpPr>
          <p:cNvPr id="8" name="Title 9"/>
          <p:cNvSpPr>
            <a:spLocks noGrp="1"/>
          </p:cNvSpPr>
          <p:nvPr>
            <p:ph type="title" hasCustomPrompt="1"/>
          </p:nvPr>
        </p:nvSpPr>
        <p:spPr>
          <a:xfrm>
            <a:off x="644469" y="376247"/>
            <a:ext cx="7886504" cy="477747"/>
          </a:xfrm>
        </p:spPr>
        <p:txBody>
          <a:bodyPr/>
          <a:lstStyle>
            <a:lvl1pPr>
              <a:defRPr sz="2430" b="0" baseline="0">
                <a:solidFill>
                  <a:schemeClr val="accent5"/>
                </a:solidFill>
              </a:defRPr>
            </a:lvl1pPr>
          </a:lstStyle>
          <a:p>
            <a:r>
              <a:rPr lang="en-US"/>
              <a:t>(Key points)</a:t>
            </a:r>
            <a:endParaRPr lang="en-NZ"/>
          </a:p>
        </p:txBody>
      </p:sp>
      <p:sp>
        <p:nvSpPr>
          <p:cNvPr id="9" name="Text Placeholder 14"/>
          <p:cNvSpPr>
            <a:spLocks noGrp="1"/>
          </p:cNvSpPr>
          <p:nvPr>
            <p:ph type="body" sz="quarter" idx="14" hasCustomPrompt="1"/>
          </p:nvPr>
        </p:nvSpPr>
        <p:spPr>
          <a:xfrm>
            <a:off x="644469" y="1012777"/>
            <a:ext cx="7922198" cy="325169"/>
          </a:xfrm>
        </p:spPr>
        <p:txBody>
          <a:bodyPr/>
          <a:lstStyle>
            <a:lvl1pPr marL="0" indent="0">
              <a:lnSpc>
                <a:spcPts val="1485"/>
              </a:lnSpc>
              <a:spcAft>
                <a:spcPts val="405"/>
              </a:spcAft>
              <a:buNone/>
              <a:defRPr sz="1350" baseline="0"/>
            </a:lvl1pPr>
          </a:lstStyle>
          <a:p>
            <a:pPr lvl="0"/>
            <a:r>
              <a:rPr lang="en-US"/>
              <a:t>(Page subtitle)</a:t>
            </a:r>
          </a:p>
        </p:txBody>
      </p:sp>
      <p:sp>
        <p:nvSpPr>
          <p:cNvPr id="18" name="Slide Number Placeholder 5"/>
          <p:cNvSpPr>
            <a:spLocks noGrp="1"/>
          </p:cNvSpPr>
          <p:nvPr>
            <p:ph type="sldNum" sz="quarter" idx="4"/>
          </p:nvPr>
        </p:nvSpPr>
        <p:spPr>
          <a:xfrm>
            <a:off x="8225834" y="4764187"/>
            <a:ext cx="299421" cy="273843"/>
          </a:xfrm>
          <a:prstGeom prst="rect">
            <a:avLst/>
          </a:prstGeom>
        </p:spPr>
        <p:txBody>
          <a:bodyPr vert="horz" lIns="0" tIns="0" rIns="0" bIns="0" rtlCol="0" anchor="ctr"/>
          <a:lstStyle>
            <a:lvl1pPr algn="r">
              <a:defRPr sz="608">
                <a:solidFill>
                  <a:schemeClr val="bg1">
                    <a:lumMod val="50000"/>
                  </a:schemeClr>
                </a:solidFill>
                <a:latin typeface="Arial"/>
                <a:cs typeface="Arial"/>
              </a:defRPr>
            </a:lvl1pPr>
          </a:lstStyle>
          <a:p>
            <a:fld id="{F8714618-0879-464F-8DAE-3199CD8A5D95}" type="slidenum">
              <a:rPr lang="en-NZ" smtClean="0"/>
              <a:pPr/>
              <a:t>‹#›</a:t>
            </a:fld>
            <a:endParaRPr lang="en-NZ"/>
          </a:p>
        </p:txBody>
      </p:sp>
      <p:sp>
        <p:nvSpPr>
          <p:cNvPr id="36" name="Text Placeholder 12"/>
          <p:cNvSpPr>
            <a:spLocks noGrp="1"/>
          </p:cNvSpPr>
          <p:nvPr>
            <p:ph type="body" sz="quarter" idx="21" hasCustomPrompt="1"/>
          </p:nvPr>
        </p:nvSpPr>
        <p:spPr>
          <a:xfrm>
            <a:off x="1643404" y="2783330"/>
            <a:ext cx="6784524" cy="477558"/>
          </a:xfrm>
        </p:spPr>
        <p:txBody>
          <a:bodyPr>
            <a:normAutofit/>
          </a:bodyPr>
          <a:lstStyle>
            <a:lvl1pPr marL="0" marR="0" indent="0" algn="l" defTabSz="308589" rtl="0" eaLnBrk="1" fontAlgn="auto" latinLnBrk="0" hangingPunct="1">
              <a:lnSpc>
                <a:spcPct val="100000"/>
              </a:lnSpc>
              <a:spcBef>
                <a:spcPct val="20000"/>
              </a:spcBef>
              <a:spcAft>
                <a:spcPts val="0"/>
              </a:spcAft>
              <a:buClrTx/>
              <a:buSzTx/>
              <a:buFont typeface="Arial"/>
              <a:buNone/>
              <a:tabLst/>
              <a:defRPr sz="945" strike="noStrike" baseline="0"/>
            </a:lvl1pPr>
            <a:lvl2pPr>
              <a:defRPr sz="1148"/>
            </a:lvl2pPr>
            <a:lvl3pPr>
              <a:defRPr sz="1148"/>
            </a:lvl3pPr>
            <a:lvl4pPr>
              <a:defRPr sz="1148"/>
            </a:lvl4pPr>
            <a:lvl5pPr>
              <a:defRPr sz="1148"/>
            </a:lvl5pPr>
          </a:lstStyle>
          <a:p>
            <a:pPr marL="0" marR="0" lvl="0" indent="0" algn="l" defTabSz="308589" rtl="0" eaLnBrk="1" fontAlgn="auto" latinLnBrk="0" hangingPunct="1">
              <a:lnSpc>
                <a:spcPct val="100000"/>
              </a:lnSpc>
              <a:spcBef>
                <a:spcPct val="20000"/>
              </a:spcBef>
              <a:spcAft>
                <a:spcPts val="0"/>
              </a:spcAft>
              <a:buClrTx/>
              <a:buSzTx/>
              <a:buFont typeface="Arial"/>
              <a:buNone/>
              <a:tabLst/>
              <a:defRPr/>
            </a:pPr>
            <a:r>
              <a:rPr lang="en-AU"/>
              <a:t>(Insert text)</a:t>
            </a:r>
          </a:p>
          <a:p>
            <a:pPr lvl="0"/>
            <a:endParaRPr lang="en-AU"/>
          </a:p>
        </p:txBody>
      </p:sp>
      <p:sp>
        <p:nvSpPr>
          <p:cNvPr id="39" name="Left Bracket 38"/>
          <p:cNvSpPr/>
          <p:nvPr userDrawn="1"/>
        </p:nvSpPr>
        <p:spPr>
          <a:xfrm>
            <a:off x="1463982" y="2732940"/>
            <a:ext cx="104533" cy="556470"/>
          </a:xfrm>
          <a:prstGeom prst="leftBracket">
            <a:avLst/>
          </a:prstGeom>
          <a:ln>
            <a:solidFill>
              <a:schemeClr val="accent3"/>
            </a:solidFill>
          </a:ln>
          <a:effectLst/>
        </p:spPr>
        <p:style>
          <a:lnRef idx="2">
            <a:schemeClr val="accent1"/>
          </a:lnRef>
          <a:fillRef idx="0">
            <a:schemeClr val="accent1"/>
          </a:fillRef>
          <a:effectRef idx="1">
            <a:schemeClr val="accent1"/>
          </a:effectRef>
          <a:fontRef idx="minor">
            <a:schemeClr val="tx1"/>
          </a:fontRef>
        </p:style>
        <p:txBody>
          <a:bodyPr lIns="61717" tIns="30859" rIns="61717" bIns="30859" rtlCol="0" anchor="ctr"/>
          <a:lstStyle/>
          <a:p>
            <a:pPr algn="ctr"/>
            <a:endParaRPr lang="en-US" sz="1085"/>
          </a:p>
        </p:txBody>
      </p:sp>
      <p:sp>
        <p:nvSpPr>
          <p:cNvPr id="40" name="Right Bracket 39"/>
          <p:cNvSpPr/>
          <p:nvPr userDrawn="1"/>
        </p:nvSpPr>
        <p:spPr>
          <a:xfrm>
            <a:off x="8454313" y="2732940"/>
            <a:ext cx="91740" cy="556470"/>
          </a:xfrm>
          <a:prstGeom prst="rightBracket">
            <a:avLst/>
          </a:prstGeom>
          <a:ln>
            <a:solidFill>
              <a:schemeClr val="accent3"/>
            </a:solidFill>
          </a:ln>
          <a:effectLst/>
        </p:spPr>
        <p:style>
          <a:lnRef idx="2">
            <a:schemeClr val="accent1"/>
          </a:lnRef>
          <a:fillRef idx="0">
            <a:schemeClr val="accent1"/>
          </a:fillRef>
          <a:effectRef idx="1">
            <a:schemeClr val="accent1"/>
          </a:effectRef>
          <a:fontRef idx="minor">
            <a:schemeClr val="tx1"/>
          </a:fontRef>
        </p:style>
        <p:txBody>
          <a:bodyPr lIns="61717" tIns="30859" rIns="61717" bIns="30859" rtlCol="0" anchor="ctr"/>
          <a:lstStyle/>
          <a:p>
            <a:pPr algn="ctr"/>
            <a:endParaRPr lang="en-US" sz="1085"/>
          </a:p>
        </p:txBody>
      </p:sp>
      <p:sp>
        <p:nvSpPr>
          <p:cNvPr id="41" name="Text Placeholder 12"/>
          <p:cNvSpPr>
            <a:spLocks noGrp="1"/>
          </p:cNvSpPr>
          <p:nvPr>
            <p:ph type="body" sz="quarter" idx="22" hasCustomPrompt="1"/>
          </p:nvPr>
        </p:nvSpPr>
        <p:spPr>
          <a:xfrm>
            <a:off x="1643404" y="2127863"/>
            <a:ext cx="6784524" cy="477558"/>
          </a:xfrm>
        </p:spPr>
        <p:txBody>
          <a:bodyPr>
            <a:normAutofit/>
          </a:bodyPr>
          <a:lstStyle>
            <a:lvl1pPr marL="0" marR="0" indent="0" algn="l" defTabSz="308589" rtl="0" eaLnBrk="1" fontAlgn="auto" latinLnBrk="0" hangingPunct="1">
              <a:lnSpc>
                <a:spcPct val="100000"/>
              </a:lnSpc>
              <a:spcBef>
                <a:spcPct val="20000"/>
              </a:spcBef>
              <a:spcAft>
                <a:spcPts val="0"/>
              </a:spcAft>
              <a:buClrTx/>
              <a:buSzTx/>
              <a:buFont typeface="Arial"/>
              <a:buNone/>
              <a:tabLst/>
              <a:defRPr sz="945" strike="noStrike" baseline="0"/>
            </a:lvl1pPr>
            <a:lvl2pPr>
              <a:defRPr sz="1148"/>
            </a:lvl2pPr>
            <a:lvl3pPr>
              <a:defRPr sz="1148"/>
            </a:lvl3pPr>
            <a:lvl4pPr>
              <a:defRPr sz="1148"/>
            </a:lvl4pPr>
            <a:lvl5pPr>
              <a:defRPr sz="1148"/>
            </a:lvl5pPr>
          </a:lstStyle>
          <a:p>
            <a:pPr marL="0" marR="0" lvl="0" indent="0" algn="l" defTabSz="308589" rtl="0" eaLnBrk="1" fontAlgn="auto" latinLnBrk="0" hangingPunct="1">
              <a:lnSpc>
                <a:spcPct val="100000"/>
              </a:lnSpc>
              <a:spcBef>
                <a:spcPct val="20000"/>
              </a:spcBef>
              <a:spcAft>
                <a:spcPts val="0"/>
              </a:spcAft>
              <a:buClrTx/>
              <a:buSzTx/>
              <a:buFont typeface="Arial"/>
              <a:buNone/>
              <a:tabLst/>
              <a:defRPr/>
            </a:pPr>
            <a:r>
              <a:rPr lang="en-AU"/>
              <a:t>(Insert text)</a:t>
            </a:r>
          </a:p>
        </p:txBody>
      </p:sp>
      <p:sp>
        <p:nvSpPr>
          <p:cNvPr id="42" name="Left Bracket 41"/>
          <p:cNvSpPr/>
          <p:nvPr userDrawn="1"/>
        </p:nvSpPr>
        <p:spPr>
          <a:xfrm>
            <a:off x="1463982" y="2078972"/>
            <a:ext cx="104533" cy="556470"/>
          </a:xfrm>
          <a:prstGeom prst="leftBracket">
            <a:avLst/>
          </a:prstGeom>
          <a:ln>
            <a:solidFill>
              <a:schemeClr val="accent2"/>
            </a:solidFill>
          </a:ln>
          <a:effectLst/>
        </p:spPr>
        <p:style>
          <a:lnRef idx="2">
            <a:schemeClr val="accent1"/>
          </a:lnRef>
          <a:fillRef idx="0">
            <a:schemeClr val="accent1"/>
          </a:fillRef>
          <a:effectRef idx="1">
            <a:schemeClr val="accent1"/>
          </a:effectRef>
          <a:fontRef idx="minor">
            <a:schemeClr val="tx1"/>
          </a:fontRef>
        </p:style>
        <p:txBody>
          <a:bodyPr lIns="61717" tIns="30859" rIns="61717" bIns="30859" rtlCol="0" anchor="ctr"/>
          <a:lstStyle/>
          <a:p>
            <a:pPr algn="ctr"/>
            <a:endParaRPr lang="en-US" sz="1085"/>
          </a:p>
        </p:txBody>
      </p:sp>
      <p:sp>
        <p:nvSpPr>
          <p:cNvPr id="43" name="Right Bracket 42"/>
          <p:cNvSpPr/>
          <p:nvPr userDrawn="1"/>
        </p:nvSpPr>
        <p:spPr>
          <a:xfrm>
            <a:off x="8454313" y="2078972"/>
            <a:ext cx="91740" cy="556470"/>
          </a:xfrm>
          <a:prstGeom prst="rightBracket">
            <a:avLst/>
          </a:prstGeom>
          <a:ln>
            <a:solidFill>
              <a:schemeClr val="accent2"/>
            </a:solidFill>
          </a:ln>
          <a:effectLst/>
        </p:spPr>
        <p:style>
          <a:lnRef idx="2">
            <a:schemeClr val="accent1"/>
          </a:lnRef>
          <a:fillRef idx="0">
            <a:schemeClr val="accent1"/>
          </a:fillRef>
          <a:effectRef idx="1">
            <a:schemeClr val="accent1"/>
          </a:effectRef>
          <a:fontRef idx="minor">
            <a:schemeClr val="tx1"/>
          </a:fontRef>
        </p:style>
        <p:txBody>
          <a:bodyPr lIns="61717" tIns="30859" rIns="61717" bIns="30859" rtlCol="0" anchor="ctr"/>
          <a:lstStyle/>
          <a:p>
            <a:pPr algn="ctr"/>
            <a:endParaRPr lang="en-US" sz="1085"/>
          </a:p>
        </p:txBody>
      </p:sp>
      <p:sp>
        <p:nvSpPr>
          <p:cNvPr id="44" name="Text Placeholder 12"/>
          <p:cNvSpPr>
            <a:spLocks noGrp="1"/>
          </p:cNvSpPr>
          <p:nvPr>
            <p:ph type="body" sz="quarter" idx="23" hasCustomPrompt="1"/>
          </p:nvPr>
        </p:nvSpPr>
        <p:spPr>
          <a:xfrm>
            <a:off x="1643404" y="1472397"/>
            <a:ext cx="6784524" cy="477558"/>
          </a:xfrm>
        </p:spPr>
        <p:txBody>
          <a:bodyPr>
            <a:normAutofit/>
          </a:bodyPr>
          <a:lstStyle>
            <a:lvl1pPr marL="0" marR="0" indent="0" algn="l" defTabSz="308589" rtl="0" eaLnBrk="1" fontAlgn="auto" latinLnBrk="0" hangingPunct="1">
              <a:lnSpc>
                <a:spcPct val="100000"/>
              </a:lnSpc>
              <a:spcBef>
                <a:spcPct val="20000"/>
              </a:spcBef>
              <a:spcAft>
                <a:spcPts val="0"/>
              </a:spcAft>
              <a:buClrTx/>
              <a:buSzTx/>
              <a:buFont typeface="Arial"/>
              <a:buNone/>
              <a:tabLst/>
              <a:defRPr sz="945" strike="noStrike" baseline="0"/>
            </a:lvl1pPr>
            <a:lvl2pPr>
              <a:defRPr sz="1148"/>
            </a:lvl2pPr>
            <a:lvl3pPr>
              <a:defRPr sz="1148"/>
            </a:lvl3pPr>
            <a:lvl4pPr>
              <a:defRPr sz="1148"/>
            </a:lvl4pPr>
            <a:lvl5pPr>
              <a:defRPr sz="1148"/>
            </a:lvl5pPr>
          </a:lstStyle>
          <a:p>
            <a:pPr marL="0" marR="0" lvl="0" indent="0" algn="l" defTabSz="308589" rtl="0" eaLnBrk="1" fontAlgn="auto" latinLnBrk="0" hangingPunct="1">
              <a:lnSpc>
                <a:spcPct val="100000"/>
              </a:lnSpc>
              <a:spcBef>
                <a:spcPct val="20000"/>
              </a:spcBef>
              <a:spcAft>
                <a:spcPts val="0"/>
              </a:spcAft>
              <a:buClrTx/>
              <a:buSzTx/>
              <a:buFont typeface="Arial"/>
              <a:buNone/>
              <a:tabLst/>
              <a:defRPr/>
            </a:pPr>
            <a:r>
              <a:rPr lang="en-AU"/>
              <a:t>(Insert text)</a:t>
            </a:r>
          </a:p>
          <a:p>
            <a:pPr lvl="0"/>
            <a:endParaRPr lang="en-AU"/>
          </a:p>
        </p:txBody>
      </p:sp>
      <p:sp>
        <p:nvSpPr>
          <p:cNvPr id="45" name="Left Bracket 44"/>
          <p:cNvSpPr/>
          <p:nvPr userDrawn="1"/>
        </p:nvSpPr>
        <p:spPr>
          <a:xfrm>
            <a:off x="1463982" y="1425003"/>
            <a:ext cx="104533" cy="556470"/>
          </a:xfrm>
          <a:prstGeom prst="leftBracket">
            <a:avLst/>
          </a:prstGeom>
          <a:ln>
            <a:solidFill>
              <a:schemeClr val="accent1"/>
            </a:solidFill>
          </a:ln>
          <a:effectLst/>
        </p:spPr>
        <p:style>
          <a:lnRef idx="2">
            <a:schemeClr val="accent1"/>
          </a:lnRef>
          <a:fillRef idx="0">
            <a:schemeClr val="accent1"/>
          </a:fillRef>
          <a:effectRef idx="1">
            <a:schemeClr val="accent1"/>
          </a:effectRef>
          <a:fontRef idx="minor">
            <a:schemeClr val="tx1"/>
          </a:fontRef>
        </p:style>
        <p:txBody>
          <a:bodyPr lIns="61717" tIns="30859" rIns="61717" bIns="30859" rtlCol="0" anchor="ctr"/>
          <a:lstStyle/>
          <a:p>
            <a:pPr algn="ctr"/>
            <a:endParaRPr lang="en-US" sz="1085">
              <a:solidFill>
                <a:schemeClr val="accent1"/>
              </a:solidFill>
            </a:endParaRPr>
          </a:p>
        </p:txBody>
      </p:sp>
      <p:sp>
        <p:nvSpPr>
          <p:cNvPr id="46" name="Right Bracket 45"/>
          <p:cNvSpPr/>
          <p:nvPr userDrawn="1"/>
        </p:nvSpPr>
        <p:spPr>
          <a:xfrm>
            <a:off x="8454313" y="1425003"/>
            <a:ext cx="91740" cy="556470"/>
          </a:xfrm>
          <a:prstGeom prst="rightBracket">
            <a:avLst/>
          </a:prstGeom>
          <a:ln>
            <a:solidFill>
              <a:schemeClr val="accent1"/>
            </a:solidFill>
          </a:ln>
          <a:effectLst/>
        </p:spPr>
        <p:style>
          <a:lnRef idx="2">
            <a:schemeClr val="accent1"/>
          </a:lnRef>
          <a:fillRef idx="0">
            <a:schemeClr val="accent1"/>
          </a:fillRef>
          <a:effectRef idx="1">
            <a:schemeClr val="accent1"/>
          </a:effectRef>
          <a:fontRef idx="minor">
            <a:schemeClr val="tx1"/>
          </a:fontRef>
        </p:style>
        <p:txBody>
          <a:bodyPr lIns="61717" tIns="30859" rIns="61717" bIns="30859" rtlCol="0" anchor="ctr"/>
          <a:lstStyle/>
          <a:p>
            <a:pPr algn="ctr"/>
            <a:endParaRPr lang="en-US" sz="1085">
              <a:solidFill>
                <a:schemeClr val="accent1"/>
              </a:solidFill>
            </a:endParaRPr>
          </a:p>
        </p:txBody>
      </p:sp>
      <p:sp>
        <p:nvSpPr>
          <p:cNvPr id="47" name="Round Single Corner Rectangle 46"/>
          <p:cNvSpPr>
            <a:spLocks noChangeAspect="1"/>
          </p:cNvSpPr>
          <p:nvPr userDrawn="1"/>
        </p:nvSpPr>
        <p:spPr>
          <a:xfrm rot="5400000">
            <a:off x="813375" y="1371516"/>
            <a:ext cx="489480" cy="652741"/>
          </a:xfrm>
          <a:prstGeom prst="round1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vert="vert270" lIns="61717" tIns="30859" rIns="61717" bIns="30859" anchor="ctr"/>
          <a:lstStyle/>
          <a:p>
            <a:pPr algn="ctr"/>
            <a:r>
              <a:rPr lang="en-US" sz="1085" b="1">
                <a:latin typeface="Arial"/>
                <a:cs typeface="Arial"/>
              </a:rPr>
              <a:t>01</a:t>
            </a:r>
          </a:p>
        </p:txBody>
      </p:sp>
      <p:sp>
        <p:nvSpPr>
          <p:cNvPr id="48" name="Round Single Corner Rectangle 47"/>
          <p:cNvSpPr>
            <a:spLocks noChangeAspect="1"/>
          </p:cNvSpPr>
          <p:nvPr userDrawn="1"/>
        </p:nvSpPr>
        <p:spPr>
          <a:xfrm rot="5400000">
            <a:off x="813375" y="2022804"/>
            <a:ext cx="489480" cy="652741"/>
          </a:xfrm>
          <a:prstGeom prst="round1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vert="vert270" lIns="61717" tIns="30859" rIns="61717" bIns="30859" anchor="ctr"/>
          <a:lstStyle/>
          <a:p>
            <a:pPr algn="ctr"/>
            <a:r>
              <a:rPr lang="en-US" sz="1085" b="1">
                <a:latin typeface="Arial"/>
                <a:cs typeface="Arial"/>
              </a:rPr>
              <a:t>02</a:t>
            </a:r>
          </a:p>
        </p:txBody>
      </p:sp>
      <p:sp>
        <p:nvSpPr>
          <p:cNvPr id="49" name="Round Single Corner Rectangle 48"/>
          <p:cNvSpPr>
            <a:spLocks noChangeAspect="1"/>
          </p:cNvSpPr>
          <p:nvPr userDrawn="1"/>
        </p:nvSpPr>
        <p:spPr>
          <a:xfrm rot="5400000">
            <a:off x="813375" y="2679658"/>
            <a:ext cx="489480" cy="652741"/>
          </a:xfrm>
          <a:prstGeom prst="round1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vert="vert270" lIns="61717" tIns="30859" rIns="61717" bIns="30859" anchor="ctr"/>
          <a:lstStyle/>
          <a:p>
            <a:pPr algn="ctr"/>
            <a:r>
              <a:rPr lang="en-US" sz="1085" b="1">
                <a:latin typeface="Arial"/>
                <a:cs typeface="Arial"/>
              </a:rPr>
              <a:t>03</a:t>
            </a:r>
          </a:p>
        </p:txBody>
      </p:sp>
      <p:pic>
        <p:nvPicPr>
          <p:cNvPr id="19" name="Picture 18" descr="Te-Taurapa-Tūhono-GRAY-&amp;-BLACK-Horiz.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6085" y="4659585"/>
            <a:ext cx="1165122" cy="390508"/>
          </a:xfrm>
          <a:prstGeom prst="rect">
            <a:avLst/>
          </a:prstGeom>
        </p:spPr>
      </p:pic>
    </p:spTree>
    <p:extLst>
      <p:ext uri="{BB962C8B-B14F-4D97-AF65-F5344CB8AC3E}">
        <p14:creationId xmlns:p14="http://schemas.microsoft.com/office/powerpoint/2010/main" val="2258548273"/>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ey points - 4">
    <p:bg>
      <p:bgRef idx="1001">
        <a:schemeClr val="bg1"/>
      </p:bgRef>
    </p:bg>
    <p:spTree>
      <p:nvGrpSpPr>
        <p:cNvPr id="1" name=""/>
        <p:cNvGrpSpPr/>
        <p:nvPr/>
      </p:nvGrpSpPr>
      <p:grpSpPr>
        <a:xfrm>
          <a:off x="0" y="0"/>
          <a:ext cx="0" cy="0"/>
          <a:chOff x="0" y="0"/>
          <a:chExt cx="0" cy="0"/>
        </a:xfrm>
      </p:grpSpPr>
      <p:sp>
        <p:nvSpPr>
          <p:cNvPr id="8" name="Title 9"/>
          <p:cNvSpPr>
            <a:spLocks noGrp="1"/>
          </p:cNvSpPr>
          <p:nvPr>
            <p:ph type="title" hasCustomPrompt="1"/>
          </p:nvPr>
        </p:nvSpPr>
        <p:spPr>
          <a:xfrm>
            <a:off x="644469" y="376246"/>
            <a:ext cx="7886504" cy="477747"/>
          </a:xfrm>
        </p:spPr>
        <p:txBody>
          <a:bodyPr/>
          <a:lstStyle>
            <a:lvl1pPr>
              <a:defRPr sz="2430" b="0" baseline="0">
                <a:solidFill>
                  <a:schemeClr val="accent5"/>
                </a:solidFill>
              </a:defRPr>
            </a:lvl1pPr>
          </a:lstStyle>
          <a:p>
            <a:r>
              <a:rPr lang="en-US"/>
              <a:t>(Key points)</a:t>
            </a:r>
            <a:endParaRPr lang="en-NZ"/>
          </a:p>
        </p:txBody>
      </p:sp>
      <p:sp>
        <p:nvSpPr>
          <p:cNvPr id="9" name="Text Placeholder 14"/>
          <p:cNvSpPr>
            <a:spLocks noGrp="1"/>
          </p:cNvSpPr>
          <p:nvPr>
            <p:ph type="body" sz="quarter" idx="14" hasCustomPrompt="1"/>
          </p:nvPr>
        </p:nvSpPr>
        <p:spPr>
          <a:xfrm>
            <a:off x="644469" y="1012777"/>
            <a:ext cx="7922198" cy="325169"/>
          </a:xfrm>
        </p:spPr>
        <p:txBody>
          <a:bodyPr/>
          <a:lstStyle>
            <a:lvl1pPr marL="0" indent="0">
              <a:lnSpc>
                <a:spcPts val="1485"/>
              </a:lnSpc>
              <a:spcAft>
                <a:spcPts val="405"/>
              </a:spcAft>
              <a:buNone/>
              <a:defRPr sz="1350" baseline="0"/>
            </a:lvl1pPr>
          </a:lstStyle>
          <a:p>
            <a:pPr lvl="0"/>
            <a:r>
              <a:rPr lang="en-US"/>
              <a:t>(Page subtitle)</a:t>
            </a:r>
          </a:p>
        </p:txBody>
      </p:sp>
      <p:sp>
        <p:nvSpPr>
          <p:cNvPr id="22" name="Slide Number Placeholder 5"/>
          <p:cNvSpPr>
            <a:spLocks noGrp="1"/>
          </p:cNvSpPr>
          <p:nvPr>
            <p:ph type="sldNum" sz="quarter" idx="4"/>
          </p:nvPr>
        </p:nvSpPr>
        <p:spPr>
          <a:xfrm>
            <a:off x="8225834" y="4764187"/>
            <a:ext cx="299421" cy="273843"/>
          </a:xfrm>
          <a:prstGeom prst="rect">
            <a:avLst/>
          </a:prstGeom>
        </p:spPr>
        <p:txBody>
          <a:bodyPr vert="horz" lIns="0" tIns="0" rIns="0" bIns="0" rtlCol="0" anchor="ctr"/>
          <a:lstStyle>
            <a:lvl1pPr algn="r">
              <a:defRPr sz="608">
                <a:solidFill>
                  <a:schemeClr val="bg1">
                    <a:lumMod val="50000"/>
                  </a:schemeClr>
                </a:solidFill>
                <a:latin typeface="Arial"/>
                <a:cs typeface="Arial"/>
              </a:defRPr>
            </a:lvl1pPr>
          </a:lstStyle>
          <a:p>
            <a:fld id="{F8714618-0879-464F-8DAE-3199CD8A5D95}" type="slidenum">
              <a:rPr lang="en-NZ" smtClean="0"/>
              <a:pPr/>
              <a:t>‹#›</a:t>
            </a:fld>
            <a:endParaRPr lang="en-NZ"/>
          </a:p>
        </p:txBody>
      </p:sp>
      <p:sp>
        <p:nvSpPr>
          <p:cNvPr id="36" name="Text Placeholder 12"/>
          <p:cNvSpPr>
            <a:spLocks noGrp="1"/>
          </p:cNvSpPr>
          <p:nvPr>
            <p:ph type="body" sz="quarter" idx="20" hasCustomPrompt="1"/>
          </p:nvPr>
        </p:nvSpPr>
        <p:spPr>
          <a:xfrm>
            <a:off x="1643404" y="3438797"/>
            <a:ext cx="6784524" cy="477558"/>
          </a:xfrm>
        </p:spPr>
        <p:txBody>
          <a:bodyPr>
            <a:normAutofit/>
          </a:bodyPr>
          <a:lstStyle>
            <a:lvl1pPr marL="0" marR="0" indent="0" algn="l" defTabSz="308589" rtl="0" eaLnBrk="1" fontAlgn="auto" latinLnBrk="0" hangingPunct="1">
              <a:lnSpc>
                <a:spcPct val="100000"/>
              </a:lnSpc>
              <a:spcBef>
                <a:spcPct val="20000"/>
              </a:spcBef>
              <a:spcAft>
                <a:spcPts val="0"/>
              </a:spcAft>
              <a:buClrTx/>
              <a:buSzTx/>
              <a:buFont typeface="Arial"/>
              <a:buNone/>
              <a:tabLst/>
              <a:defRPr sz="945" strike="noStrike" baseline="0"/>
            </a:lvl1pPr>
            <a:lvl2pPr>
              <a:defRPr sz="1148"/>
            </a:lvl2pPr>
            <a:lvl3pPr>
              <a:defRPr sz="1148"/>
            </a:lvl3pPr>
            <a:lvl4pPr>
              <a:defRPr sz="1148"/>
            </a:lvl4pPr>
            <a:lvl5pPr>
              <a:defRPr sz="1148"/>
            </a:lvl5pPr>
          </a:lstStyle>
          <a:p>
            <a:pPr marL="0" marR="0" lvl="0" indent="0" algn="l" defTabSz="308589" rtl="0" eaLnBrk="1" fontAlgn="auto" latinLnBrk="0" hangingPunct="1">
              <a:lnSpc>
                <a:spcPct val="100000"/>
              </a:lnSpc>
              <a:spcBef>
                <a:spcPct val="20000"/>
              </a:spcBef>
              <a:spcAft>
                <a:spcPts val="0"/>
              </a:spcAft>
              <a:buClrTx/>
              <a:buSzTx/>
              <a:buFont typeface="Arial"/>
              <a:buNone/>
              <a:tabLst/>
              <a:defRPr/>
            </a:pPr>
            <a:r>
              <a:rPr lang="en-AU"/>
              <a:t>(Insert text)</a:t>
            </a:r>
          </a:p>
          <a:p>
            <a:pPr lvl="0"/>
            <a:endParaRPr lang="en-AU"/>
          </a:p>
        </p:txBody>
      </p:sp>
      <p:sp>
        <p:nvSpPr>
          <p:cNvPr id="39" name="Left Bracket 38"/>
          <p:cNvSpPr/>
          <p:nvPr userDrawn="1"/>
        </p:nvSpPr>
        <p:spPr>
          <a:xfrm>
            <a:off x="1463982" y="3386908"/>
            <a:ext cx="104533" cy="556470"/>
          </a:xfrm>
          <a:prstGeom prst="leftBracket">
            <a:avLst/>
          </a:prstGeom>
          <a:ln>
            <a:solidFill>
              <a:schemeClr val="accent4"/>
            </a:solidFill>
          </a:ln>
          <a:effectLst/>
        </p:spPr>
        <p:style>
          <a:lnRef idx="2">
            <a:schemeClr val="accent1"/>
          </a:lnRef>
          <a:fillRef idx="0">
            <a:schemeClr val="accent1"/>
          </a:fillRef>
          <a:effectRef idx="1">
            <a:schemeClr val="accent1"/>
          </a:effectRef>
          <a:fontRef idx="minor">
            <a:schemeClr val="tx1"/>
          </a:fontRef>
        </p:style>
        <p:txBody>
          <a:bodyPr lIns="61717" tIns="30859" rIns="61717" bIns="30859" rtlCol="0" anchor="ctr"/>
          <a:lstStyle/>
          <a:p>
            <a:pPr algn="ctr"/>
            <a:endParaRPr lang="en-US" sz="1085"/>
          </a:p>
        </p:txBody>
      </p:sp>
      <p:sp>
        <p:nvSpPr>
          <p:cNvPr id="40" name="Right Bracket 39"/>
          <p:cNvSpPr/>
          <p:nvPr userDrawn="1"/>
        </p:nvSpPr>
        <p:spPr>
          <a:xfrm>
            <a:off x="8454313" y="3386908"/>
            <a:ext cx="91740" cy="556470"/>
          </a:xfrm>
          <a:prstGeom prst="rightBracket">
            <a:avLst/>
          </a:prstGeom>
          <a:ln>
            <a:solidFill>
              <a:schemeClr val="accent4"/>
            </a:solidFill>
          </a:ln>
          <a:effectLst/>
        </p:spPr>
        <p:style>
          <a:lnRef idx="2">
            <a:schemeClr val="accent1"/>
          </a:lnRef>
          <a:fillRef idx="0">
            <a:schemeClr val="accent1"/>
          </a:fillRef>
          <a:effectRef idx="1">
            <a:schemeClr val="accent1"/>
          </a:effectRef>
          <a:fontRef idx="minor">
            <a:schemeClr val="tx1"/>
          </a:fontRef>
        </p:style>
        <p:txBody>
          <a:bodyPr lIns="61717" tIns="30859" rIns="61717" bIns="30859" rtlCol="0" anchor="ctr"/>
          <a:lstStyle/>
          <a:p>
            <a:pPr algn="ctr"/>
            <a:endParaRPr lang="en-US" sz="1085"/>
          </a:p>
        </p:txBody>
      </p:sp>
      <p:sp>
        <p:nvSpPr>
          <p:cNvPr id="41" name="Text Placeholder 12"/>
          <p:cNvSpPr>
            <a:spLocks noGrp="1"/>
          </p:cNvSpPr>
          <p:nvPr>
            <p:ph type="body" sz="quarter" idx="21" hasCustomPrompt="1"/>
          </p:nvPr>
        </p:nvSpPr>
        <p:spPr>
          <a:xfrm>
            <a:off x="1643404" y="2783330"/>
            <a:ext cx="6784524" cy="477558"/>
          </a:xfrm>
        </p:spPr>
        <p:txBody>
          <a:bodyPr>
            <a:normAutofit/>
          </a:bodyPr>
          <a:lstStyle>
            <a:lvl1pPr marL="0" marR="0" indent="0" algn="l" defTabSz="308589" rtl="0" eaLnBrk="1" fontAlgn="auto" latinLnBrk="0" hangingPunct="1">
              <a:lnSpc>
                <a:spcPct val="100000"/>
              </a:lnSpc>
              <a:spcBef>
                <a:spcPct val="20000"/>
              </a:spcBef>
              <a:spcAft>
                <a:spcPts val="0"/>
              </a:spcAft>
              <a:buClrTx/>
              <a:buSzTx/>
              <a:buFont typeface="Arial"/>
              <a:buNone/>
              <a:tabLst/>
              <a:defRPr sz="945" strike="noStrike" baseline="0"/>
            </a:lvl1pPr>
            <a:lvl2pPr>
              <a:defRPr sz="1148"/>
            </a:lvl2pPr>
            <a:lvl3pPr>
              <a:defRPr sz="1148"/>
            </a:lvl3pPr>
            <a:lvl4pPr>
              <a:defRPr sz="1148"/>
            </a:lvl4pPr>
            <a:lvl5pPr>
              <a:defRPr sz="1148"/>
            </a:lvl5pPr>
          </a:lstStyle>
          <a:p>
            <a:pPr marL="0" marR="0" lvl="0" indent="0" algn="l" defTabSz="308589" rtl="0" eaLnBrk="1" fontAlgn="auto" latinLnBrk="0" hangingPunct="1">
              <a:lnSpc>
                <a:spcPct val="100000"/>
              </a:lnSpc>
              <a:spcBef>
                <a:spcPct val="20000"/>
              </a:spcBef>
              <a:spcAft>
                <a:spcPts val="0"/>
              </a:spcAft>
              <a:buClrTx/>
              <a:buSzTx/>
              <a:buFont typeface="Arial"/>
              <a:buNone/>
              <a:tabLst/>
              <a:defRPr/>
            </a:pPr>
            <a:r>
              <a:rPr lang="en-AU"/>
              <a:t>(Insert text)</a:t>
            </a:r>
          </a:p>
          <a:p>
            <a:pPr lvl="0"/>
            <a:endParaRPr lang="en-AU"/>
          </a:p>
        </p:txBody>
      </p:sp>
      <p:sp>
        <p:nvSpPr>
          <p:cNvPr id="47" name="Left Bracket 46"/>
          <p:cNvSpPr/>
          <p:nvPr userDrawn="1"/>
        </p:nvSpPr>
        <p:spPr>
          <a:xfrm>
            <a:off x="1463982" y="2732940"/>
            <a:ext cx="104533" cy="556470"/>
          </a:xfrm>
          <a:prstGeom prst="leftBracket">
            <a:avLst/>
          </a:prstGeom>
          <a:ln>
            <a:solidFill>
              <a:schemeClr val="accent3"/>
            </a:solidFill>
          </a:ln>
          <a:effectLst/>
        </p:spPr>
        <p:style>
          <a:lnRef idx="2">
            <a:schemeClr val="accent1"/>
          </a:lnRef>
          <a:fillRef idx="0">
            <a:schemeClr val="accent1"/>
          </a:fillRef>
          <a:effectRef idx="1">
            <a:schemeClr val="accent1"/>
          </a:effectRef>
          <a:fontRef idx="minor">
            <a:schemeClr val="tx1"/>
          </a:fontRef>
        </p:style>
        <p:txBody>
          <a:bodyPr lIns="61717" tIns="30859" rIns="61717" bIns="30859" rtlCol="0" anchor="ctr"/>
          <a:lstStyle/>
          <a:p>
            <a:pPr algn="ctr"/>
            <a:endParaRPr lang="en-US" sz="1085"/>
          </a:p>
        </p:txBody>
      </p:sp>
      <p:sp>
        <p:nvSpPr>
          <p:cNvPr id="48" name="Right Bracket 47"/>
          <p:cNvSpPr/>
          <p:nvPr userDrawn="1"/>
        </p:nvSpPr>
        <p:spPr>
          <a:xfrm>
            <a:off x="8454313" y="2732940"/>
            <a:ext cx="91740" cy="556470"/>
          </a:xfrm>
          <a:prstGeom prst="rightBracket">
            <a:avLst/>
          </a:prstGeom>
          <a:ln>
            <a:solidFill>
              <a:schemeClr val="accent3"/>
            </a:solidFill>
          </a:ln>
          <a:effectLst/>
        </p:spPr>
        <p:style>
          <a:lnRef idx="2">
            <a:schemeClr val="accent1"/>
          </a:lnRef>
          <a:fillRef idx="0">
            <a:schemeClr val="accent1"/>
          </a:fillRef>
          <a:effectRef idx="1">
            <a:schemeClr val="accent1"/>
          </a:effectRef>
          <a:fontRef idx="minor">
            <a:schemeClr val="tx1"/>
          </a:fontRef>
        </p:style>
        <p:txBody>
          <a:bodyPr lIns="61717" tIns="30859" rIns="61717" bIns="30859" rtlCol="0" anchor="ctr"/>
          <a:lstStyle/>
          <a:p>
            <a:pPr algn="ctr"/>
            <a:endParaRPr lang="en-US" sz="1085"/>
          </a:p>
        </p:txBody>
      </p:sp>
      <p:sp>
        <p:nvSpPr>
          <p:cNvPr id="49" name="Text Placeholder 12"/>
          <p:cNvSpPr>
            <a:spLocks noGrp="1"/>
          </p:cNvSpPr>
          <p:nvPr>
            <p:ph type="body" sz="quarter" idx="22" hasCustomPrompt="1"/>
          </p:nvPr>
        </p:nvSpPr>
        <p:spPr>
          <a:xfrm>
            <a:off x="1643404" y="2127863"/>
            <a:ext cx="6784524" cy="477558"/>
          </a:xfrm>
        </p:spPr>
        <p:txBody>
          <a:bodyPr>
            <a:normAutofit/>
          </a:bodyPr>
          <a:lstStyle>
            <a:lvl1pPr marL="0" marR="0" indent="0" algn="l" defTabSz="308589" rtl="0" eaLnBrk="1" fontAlgn="auto" latinLnBrk="0" hangingPunct="1">
              <a:lnSpc>
                <a:spcPct val="100000"/>
              </a:lnSpc>
              <a:spcBef>
                <a:spcPct val="20000"/>
              </a:spcBef>
              <a:spcAft>
                <a:spcPts val="0"/>
              </a:spcAft>
              <a:buClrTx/>
              <a:buSzTx/>
              <a:buFont typeface="Arial"/>
              <a:buNone/>
              <a:tabLst/>
              <a:defRPr sz="945" strike="noStrike" baseline="0"/>
            </a:lvl1pPr>
            <a:lvl2pPr>
              <a:defRPr sz="1148"/>
            </a:lvl2pPr>
            <a:lvl3pPr>
              <a:defRPr sz="1148"/>
            </a:lvl3pPr>
            <a:lvl4pPr>
              <a:defRPr sz="1148"/>
            </a:lvl4pPr>
            <a:lvl5pPr>
              <a:defRPr sz="1148"/>
            </a:lvl5pPr>
          </a:lstStyle>
          <a:p>
            <a:pPr marL="0" marR="0" lvl="0" indent="0" algn="l" defTabSz="308589" rtl="0" eaLnBrk="1" fontAlgn="auto" latinLnBrk="0" hangingPunct="1">
              <a:lnSpc>
                <a:spcPct val="100000"/>
              </a:lnSpc>
              <a:spcBef>
                <a:spcPct val="20000"/>
              </a:spcBef>
              <a:spcAft>
                <a:spcPts val="0"/>
              </a:spcAft>
              <a:buClrTx/>
              <a:buSzTx/>
              <a:buFont typeface="Arial"/>
              <a:buNone/>
              <a:tabLst/>
              <a:defRPr/>
            </a:pPr>
            <a:r>
              <a:rPr lang="en-AU"/>
              <a:t>(Insert text)</a:t>
            </a:r>
          </a:p>
        </p:txBody>
      </p:sp>
      <p:sp>
        <p:nvSpPr>
          <p:cNvPr id="50" name="Left Bracket 49"/>
          <p:cNvSpPr/>
          <p:nvPr userDrawn="1"/>
        </p:nvSpPr>
        <p:spPr>
          <a:xfrm>
            <a:off x="1463982" y="2078972"/>
            <a:ext cx="104533" cy="556470"/>
          </a:xfrm>
          <a:prstGeom prst="leftBracket">
            <a:avLst/>
          </a:prstGeom>
          <a:ln>
            <a:solidFill>
              <a:schemeClr val="accent2"/>
            </a:solidFill>
          </a:ln>
          <a:effectLst/>
        </p:spPr>
        <p:style>
          <a:lnRef idx="2">
            <a:schemeClr val="accent1"/>
          </a:lnRef>
          <a:fillRef idx="0">
            <a:schemeClr val="accent1"/>
          </a:fillRef>
          <a:effectRef idx="1">
            <a:schemeClr val="accent1"/>
          </a:effectRef>
          <a:fontRef idx="minor">
            <a:schemeClr val="tx1"/>
          </a:fontRef>
        </p:style>
        <p:txBody>
          <a:bodyPr lIns="61717" tIns="30859" rIns="61717" bIns="30859" rtlCol="0" anchor="ctr"/>
          <a:lstStyle/>
          <a:p>
            <a:pPr algn="ctr"/>
            <a:endParaRPr lang="en-US" sz="1085"/>
          </a:p>
        </p:txBody>
      </p:sp>
      <p:sp>
        <p:nvSpPr>
          <p:cNvPr id="51" name="Right Bracket 50"/>
          <p:cNvSpPr/>
          <p:nvPr userDrawn="1"/>
        </p:nvSpPr>
        <p:spPr>
          <a:xfrm>
            <a:off x="8454313" y="2078972"/>
            <a:ext cx="91740" cy="556470"/>
          </a:xfrm>
          <a:prstGeom prst="rightBracket">
            <a:avLst/>
          </a:prstGeom>
          <a:ln>
            <a:solidFill>
              <a:schemeClr val="accent2"/>
            </a:solidFill>
          </a:ln>
          <a:effectLst/>
        </p:spPr>
        <p:style>
          <a:lnRef idx="2">
            <a:schemeClr val="accent1"/>
          </a:lnRef>
          <a:fillRef idx="0">
            <a:schemeClr val="accent1"/>
          </a:fillRef>
          <a:effectRef idx="1">
            <a:schemeClr val="accent1"/>
          </a:effectRef>
          <a:fontRef idx="minor">
            <a:schemeClr val="tx1"/>
          </a:fontRef>
        </p:style>
        <p:txBody>
          <a:bodyPr lIns="61717" tIns="30859" rIns="61717" bIns="30859" rtlCol="0" anchor="ctr"/>
          <a:lstStyle/>
          <a:p>
            <a:pPr algn="ctr"/>
            <a:endParaRPr lang="en-US" sz="1085"/>
          </a:p>
        </p:txBody>
      </p:sp>
      <p:sp>
        <p:nvSpPr>
          <p:cNvPr id="52" name="Text Placeholder 12"/>
          <p:cNvSpPr>
            <a:spLocks noGrp="1"/>
          </p:cNvSpPr>
          <p:nvPr>
            <p:ph type="body" sz="quarter" idx="23" hasCustomPrompt="1"/>
          </p:nvPr>
        </p:nvSpPr>
        <p:spPr>
          <a:xfrm>
            <a:off x="1643404" y="1472397"/>
            <a:ext cx="6784524" cy="477558"/>
          </a:xfrm>
        </p:spPr>
        <p:txBody>
          <a:bodyPr>
            <a:normAutofit/>
          </a:bodyPr>
          <a:lstStyle>
            <a:lvl1pPr marL="0" marR="0" indent="0" algn="l" defTabSz="308589" rtl="0" eaLnBrk="1" fontAlgn="auto" latinLnBrk="0" hangingPunct="1">
              <a:lnSpc>
                <a:spcPct val="100000"/>
              </a:lnSpc>
              <a:spcBef>
                <a:spcPct val="20000"/>
              </a:spcBef>
              <a:spcAft>
                <a:spcPts val="0"/>
              </a:spcAft>
              <a:buClrTx/>
              <a:buSzTx/>
              <a:buFont typeface="Arial"/>
              <a:buNone/>
              <a:tabLst/>
              <a:defRPr sz="945" strike="noStrike" baseline="0"/>
            </a:lvl1pPr>
            <a:lvl2pPr>
              <a:defRPr sz="1148"/>
            </a:lvl2pPr>
            <a:lvl3pPr>
              <a:defRPr sz="1148"/>
            </a:lvl3pPr>
            <a:lvl4pPr>
              <a:defRPr sz="1148"/>
            </a:lvl4pPr>
            <a:lvl5pPr>
              <a:defRPr sz="1148"/>
            </a:lvl5pPr>
          </a:lstStyle>
          <a:p>
            <a:pPr marL="0" marR="0" lvl="0" indent="0" algn="l" defTabSz="308589" rtl="0" eaLnBrk="1" fontAlgn="auto" latinLnBrk="0" hangingPunct="1">
              <a:lnSpc>
                <a:spcPct val="100000"/>
              </a:lnSpc>
              <a:spcBef>
                <a:spcPct val="20000"/>
              </a:spcBef>
              <a:spcAft>
                <a:spcPts val="0"/>
              </a:spcAft>
              <a:buClrTx/>
              <a:buSzTx/>
              <a:buFont typeface="Arial"/>
              <a:buNone/>
              <a:tabLst/>
              <a:defRPr/>
            </a:pPr>
            <a:r>
              <a:rPr lang="en-AU"/>
              <a:t>(Insert text)</a:t>
            </a:r>
          </a:p>
          <a:p>
            <a:pPr lvl="0"/>
            <a:endParaRPr lang="en-AU"/>
          </a:p>
        </p:txBody>
      </p:sp>
      <p:sp>
        <p:nvSpPr>
          <p:cNvPr id="53" name="Left Bracket 52"/>
          <p:cNvSpPr/>
          <p:nvPr userDrawn="1"/>
        </p:nvSpPr>
        <p:spPr>
          <a:xfrm>
            <a:off x="1463982" y="1425003"/>
            <a:ext cx="104533" cy="556470"/>
          </a:xfrm>
          <a:prstGeom prst="leftBracket">
            <a:avLst/>
          </a:prstGeom>
          <a:ln>
            <a:solidFill>
              <a:schemeClr val="accent1"/>
            </a:solidFill>
          </a:ln>
          <a:effectLst/>
        </p:spPr>
        <p:style>
          <a:lnRef idx="2">
            <a:schemeClr val="accent1"/>
          </a:lnRef>
          <a:fillRef idx="0">
            <a:schemeClr val="accent1"/>
          </a:fillRef>
          <a:effectRef idx="1">
            <a:schemeClr val="accent1"/>
          </a:effectRef>
          <a:fontRef idx="minor">
            <a:schemeClr val="tx1"/>
          </a:fontRef>
        </p:style>
        <p:txBody>
          <a:bodyPr lIns="61717" tIns="30859" rIns="61717" bIns="30859" rtlCol="0" anchor="ctr"/>
          <a:lstStyle/>
          <a:p>
            <a:pPr algn="ctr"/>
            <a:endParaRPr lang="en-US" sz="1085">
              <a:solidFill>
                <a:schemeClr val="accent1"/>
              </a:solidFill>
            </a:endParaRPr>
          </a:p>
        </p:txBody>
      </p:sp>
      <p:sp>
        <p:nvSpPr>
          <p:cNvPr id="54" name="Right Bracket 53"/>
          <p:cNvSpPr/>
          <p:nvPr userDrawn="1"/>
        </p:nvSpPr>
        <p:spPr>
          <a:xfrm>
            <a:off x="8454313" y="1425003"/>
            <a:ext cx="91740" cy="556470"/>
          </a:xfrm>
          <a:prstGeom prst="rightBracket">
            <a:avLst/>
          </a:prstGeom>
          <a:ln>
            <a:solidFill>
              <a:schemeClr val="accent1"/>
            </a:solidFill>
          </a:ln>
          <a:effectLst/>
        </p:spPr>
        <p:style>
          <a:lnRef idx="2">
            <a:schemeClr val="accent1"/>
          </a:lnRef>
          <a:fillRef idx="0">
            <a:schemeClr val="accent1"/>
          </a:fillRef>
          <a:effectRef idx="1">
            <a:schemeClr val="accent1"/>
          </a:effectRef>
          <a:fontRef idx="minor">
            <a:schemeClr val="tx1"/>
          </a:fontRef>
        </p:style>
        <p:txBody>
          <a:bodyPr lIns="61717" tIns="30859" rIns="61717" bIns="30859" rtlCol="0" anchor="ctr"/>
          <a:lstStyle/>
          <a:p>
            <a:pPr algn="ctr"/>
            <a:endParaRPr lang="en-US" sz="1085">
              <a:solidFill>
                <a:schemeClr val="accent1"/>
              </a:solidFill>
            </a:endParaRPr>
          </a:p>
        </p:txBody>
      </p:sp>
      <p:sp>
        <p:nvSpPr>
          <p:cNvPr id="55" name="Round Single Corner Rectangle 54"/>
          <p:cNvSpPr>
            <a:spLocks noChangeAspect="1"/>
          </p:cNvSpPr>
          <p:nvPr userDrawn="1"/>
        </p:nvSpPr>
        <p:spPr>
          <a:xfrm rot="5400000">
            <a:off x="813375" y="1371516"/>
            <a:ext cx="489480" cy="652741"/>
          </a:xfrm>
          <a:prstGeom prst="round1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vert="vert270" lIns="61717" tIns="30859" rIns="61717" bIns="30859" anchor="ctr"/>
          <a:lstStyle/>
          <a:p>
            <a:pPr algn="ctr"/>
            <a:r>
              <a:rPr lang="en-US" sz="1085" b="1">
                <a:latin typeface="Arial"/>
                <a:cs typeface="Arial"/>
              </a:rPr>
              <a:t>01</a:t>
            </a:r>
          </a:p>
        </p:txBody>
      </p:sp>
      <p:sp>
        <p:nvSpPr>
          <p:cNvPr id="56" name="Round Single Corner Rectangle 55"/>
          <p:cNvSpPr>
            <a:spLocks noChangeAspect="1"/>
          </p:cNvSpPr>
          <p:nvPr userDrawn="1"/>
        </p:nvSpPr>
        <p:spPr>
          <a:xfrm rot="5400000">
            <a:off x="813375" y="2022804"/>
            <a:ext cx="489480" cy="652741"/>
          </a:xfrm>
          <a:prstGeom prst="round1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vert="vert270" lIns="61717" tIns="30859" rIns="61717" bIns="30859" anchor="ctr"/>
          <a:lstStyle/>
          <a:p>
            <a:pPr algn="ctr"/>
            <a:r>
              <a:rPr lang="en-US" sz="1085" b="1">
                <a:latin typeface="Arial"/>
                <a:cs typeface="Arial"/>
              </a:rPr>
              <a:t>02</a:t>
            </a:r>
          </a:p>
        </p:txBody>
      </p:sp>
      <p:sp>
        <p:nvSpPr>
          <p:cNvPr id="57" name="Round Single Corner Rectangle 56"/>
          <p:cNvSpPr>
            <a:spLocks noChangeAspect="1"/>
          </p:cNvSpPr>
          <p:nvPr userDrawn="1"/>
        </p:nvSpPr>
        <p:spPr>
          <a:xfrm rot="5400000">
            <a:off x="813375" y="2679658"/>
            <a:ext cx="489480" cy="652741"/>
          </a:xfrm>
          <a:prstGeom prst="round1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vert="vert270" lIns="61717" tIns="30859" rIns="61717" bIns="30859" anchor="ctr"/>
          <a:lstStyle/>
          <a:p>
            <a:pPr algn="ctr"/>
            <a:r>
              <a:rPr lang="en-US" sz="1085" b="1">
                <a:latin typeface="Arial"/>
                <a:cs typeface="Arial"/>
              </a:rPr>
              <a:t>03</a:t>
            </a:r>
          </a:p>
        </p:txBody>
      </p:sp>
      <p:sp>
        <p:nvSpPr>
          <p:cNvPr id="58" name="Round Single Corner Rectangle 57"/>
          <p:cNvSpPr>
            <a:spLocks noChangeAspect="1"/>
          </p:cNvSpPr>
          <p:nvPr userDrawn="1"/>
        </p:nvSpPr>
        <p:spPr>
          <a:xfrm rot="5400000">
            <a:off x="813375" y="3330944"/>
            <a:ext cx="489480" cy="652741"/>
          </a:xfrm>
          <a:prstGeom prst="round1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vert="vert270" lIns="61717" tIns="30859" rIns="61717" bIns="30859" anchor="ctr"/>
          <a:lstStyle/>
          <a:p>
            <a:pPr algn="ctr"/>
            <a:r>
              <a:rPr lang="en-US" sz="1085" b="1">
                <a:latin typeface="Arial"/>
                <a:cs typeface="Arial"/>
              </a:rPr>
              <a:t>04</a:t>
            </a:r>
          </a:p>
        </p:txBody>
      </p:sp>
      <p:pic>
        <p:nvPicPr>
          <p:cNvPr id="23" name="Picture 22" descr="Te-Taurapa-Tūhono-GRAY-&amp;-BLACK-Horiz.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6085" y="4659585"/>
            <a:ext cx="1165122" cy="390508"/>
          </a:xfrm>
          <a:prstGeom prst="rect">
            <a:avLst/>
          </a:prstGeom>
        </p:spPr>
      </p:pic>
    </p:spTree>
    <p:extLst>
      <p:ext uri="{BB962C8B-B14F-4D97-AF65-F5344CB8AC3E}">
        <p14:creationId xmlns:p14="http://schemas.microsoft.com/office/powerpoint/2010/main" val="3707888972"/>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Key points - 5">
    <p:bg>
      <p:bgRef idx="1001">
        <a:schemeClr val="bg1"/>
      </p:bgRef>
    </p:bg>
    <p:spTree>
      <p:nvGrpSpPr>
        <p:cNvPr id="1" name=""/>
        <p:cNvGrpSpPr/>
        <p:nvPr/>
      </p:nvGrpSpPr>
      <p:grpSpPr>
        <a:xfrm>
          <a:off x="0" y="0"/>
          <a:ext cx="0" cy="0"/>
          <a:chOff x="0" y="0"/>
          <a:chExt cx="0" cy="0"/>
        </a:xfrm>
      </p:grpSpPr>
      <p:sp>
        <p:nvSpPr>
          <p:cNvPr id="8" name="Title 9"/>
          <p:cNvSpPr>
            <a:spLocks noGrp="1"/>
          </p:cNvSpPr>
          <p:nvPr>
            <p:ph type="title" hasCustomPrompt="1"/>
          </p:nvPr>
        </p:nvSpPr>
        <p:spPr>
          <a:xfrm>
            <a:off x="644469" y="381859"/>
            <a:ext cx="7886504" cy="477747"/>
          </a:xfrm>
        </p:spPr>
        <p:txBody>
          <a:bodyPr/>
          <a:lstStyle>
            <a:lvl1pPr>
              <a:defRPr sz="2430" b="0" baseline="0">
                <a:solidFill>
                  <a:schemeClr val="accent5"/>
                </a:solidFill>
              </a:defRPr>
            </a:lvl1pPr>
          </a:lstStyle>
          <a:p>
            <a:r>
              <a:rPr lang="en-US"/>
              <a:t>(Key points)</a:t>
            </a:r>
            <a:endParaRPr lang="en-NZ"/>
          </a:p>
        </p:txBody>
      </p:sp>
      <p:sp>
        <p:nvSpPr>
          <p:cNvPr id="9" name="Text Placeholder 14"/>
          <p:cNvSpPr>
            <a:spLocks noGrp="1"/>
          </p:cNvSpPr>
          <p:nvPr>
            <p:ph type="body" sz="quarter" idx="14" hasCustomPrompt="1"/>
          </p:nvPr>
        </p:nvSpPr>
        <p:spPr>
          <a:xfrm>
            <a:off x="644469" y="1012777"/>
            <a:ext cx="7922198" cy="325169"/>
          </a:xfrm>
        </p:spPr>
        <p:txBody>
          <a:bodyPr/>
          <a:lstStyle>
            <a:lvl1pPr marL="0" indent="0">
              <a:lnSpc>
                <a:spcPts val="1485"/>
              </a:lnSpc>
              <a:spcAft>
                <a:spcPts val="405"/>
              </a:spcAft>
              <a:buNone/>
              <a:defRPr sz="1350" baseline="0"/>
            </a:lvl1pPr>
          </a:lstStyle>
          <a:p>
            <a:pPr lvl="0"/>
            <a:r>
              <a:rPr lang="en-US"/>
              <a:t>(Page subtitle)</a:t>
            </a:r>
          </a:p>
        </p:txBody>
      </p:sp>
      <p:sp>
        <p:nvSpPr>
          <p:cNvPr id="15" name="Text Placeholder 12"/>
          <p:cNvSpPr>
            <a:spLocks noGrp="1"/>
          </p:cNvSpPr>
          <p:nvPr>
            <p:ph type="body" sz="quarter" idx="19" hasCustomPrompt="1"/>
          </p:nvPr>
        </p:nvSpPr>
        <p:spPr>
          <a:xfrm>
            <a:off x="1643404" y="4094263"/>
            <a:ext cx="6784524" cy="477558"/>
          </a:xfrm>
        </p:spPr>
        <p:txBody>
          <a:bodyPr>
            <a:normAutofit/>
          </a:bodyPr>
          <a:lstStyle>
            <a:lvl1pPr marL="0" marR="0" indent="0" algn="l" defTabSz="308589" rtl="0" eaLnBrk="1" fontAlgn="auto" latinLnBrk="0" hangingPunct="1">
              <a:lnSpc>
                <a:spcPct val="100000"/>
              </a:lnSpc>
              <a:spcBef>
                <a:spcPct val="20000"/>
              </a:spcBef>
              <a:spcAft>
                <a:spcPts val="0"/>
              </a:spcAft>
              <a:buClrTx/>
              <a:buSzTx/>
              <a:buFont typeface="Arial"/>
              <a:buNone/>
              <a:tabLst/>
              <a:defRPr sz="945" strike="noStrike" baseline="0"/>
            </a:lvl1pPr>
            <a:lvl2pPr>
              <a:defRPr sz="1148"/>
            </a:lvl2pPr>
            <a:lvl3pPr>
              <a:defRPr sz="1148"/>
            </a:lvl3pPr>
            <a:lvl4pPr>
              <a:defRPr sz="1148"/>
            </a:lvl4pPr>
            <a:lvl5pPr>
              <a:defRPr sz="1148"/>
            </a:lvl5pPr>
          </a:lstStyle>
          <a:p>
            <a:pPr marL="0" marR="0" lvl="0" indent="0" algn="l" defTabSz="308589" rtl="0" eaLnBrk="1" fontAlgn="auto" latinLnBrk="0" hangingPunct="1">
              <a:lnSpc>
                <a:spcPct val="100000"/>
              </a:lnSpc>
              <a:spcBef>
                <a:spcPct val="20000"/>
              </a:spcBef>
              <a:spcAft>
                <a:spcPts val="0"/>
              </a:spcAft>
              <a:buClrTx/>
              <a:buSzTx/>
              <a:buFont typeface="Arial"/>
              <a:buNone/>
              <a:tabLst/>
              <a:defRPr/>
            </a:pPr>
            <a:r>
              <a:rPr lang="en-AU"/>
              <a:t>(Insert text)</a:t>
            </a:r>
          </a:p>
          <a:p>
            <a:pPr lvl="0"/>
            <a:endParaRPr lang="en-AU"/>
          </a:p>
        </p:txBody>
      </p:sp>
      <p:sp>
        <p:nvSpPr>
          <p:cNvPr id="2" name="Left Bracket 1"/>
          <p:cNvSpPr/>
          <p:nvPr userDrawn="1"/>
        </p:nvSpPr>
        <p:spPr>
          <a:xfrm>
            <a:off x="1463982" y="4040875"/>
            <a:ext cx="104533" cy="556470"/>
          </a:xfrm>
          <a:prstGeom prst="leftBracket">
            <a:avLst/>
          </a:prstGeom>
          <a:ln>
            <a:solidFill>
              <a:srgbClr val="6B7B82"/>
            </a:solidFill>
          </a:ln>
          <a:effectLst/>
        </p:spPr>
        <p:style>
          <a:lnRef idx="2">
            <a:schemeClr val="accent1"/>
          </a:lnRef>
          <a:fillRef idx="0">
            <a:schemeClr val="accent1"/>
          </a:fillRef>
          <a:effectRef idx="1">
            <a:schemeClr val="accent1"/>
          </a:effectRef>
          <a:fontRef idx="minor">
            <a:schemeClr val="tx1"/>
          </a:fontRef>
        </p:style>
        <p:txBody>
          <a:bodyPr lIns="61717" tIns="30859" rIns="61717" bIns="30859" rtlCol="0" anchor="ctr"/>
          <a:lstStyle/>
          <a:p>
            <a:pPr algn="ctr"/>
            <a:endParaRPr lang="en-US" sz="1085"/>
          </a:p>
        </p:txBody>
      </p:sp>
      <p:sp>
        <p:nvSpPr>
          <p:cNvPr id="3" name="Right Bracket 2"/>
          <p:cNvSpPr/>
          <p:nvPr userDrawn="1"/>
        </p:nvSpPr>
        <p:spPr>
          <a:xfrm>
            <a:off x="8454313" y="4040875"/>
            <a:ext cx="91740" cy="556470"/>
          </a:xfrm>
          <a:prstGeom prst="rightBracket">
            <a:avLst/>
          </a:prstGeom>
          <a:ln>
            <a:solidFill>
              <a:srgbClr val="6B7B82"/>
            </a:solidFill>
          </a:ln>
          <a:effectLst/>
        </p:spPr>
        <p:style>
          <a:lnRef idx="2">
            <a:schemeClr val="accent1"/>
          </a:lnRef>
          <a:fillRef idx="0">
            <a:schemeClr val="accent1"/>
          </a:fillRef>
          <a:effectRef idx="1">
            <a:schemeClr val="accent1"/>
          </a:effectRef>
          <a:fontRef idx="minor">
            <a:schemeClr val="tx1"/>
          </a:fontRef>
        </p:style>
        <p:txBody>
          <a:bodyPr lIns="61717" tIns="30859" rIns="61717" bIns="30859" rtlCol="0" anchor="ctr"/>
          <a:lstStyle/>
          <a:p>
            <a:pPr algn="ctr"/>
            <a:endParaRPr lang="en-US" sz="1085"/>
          </a:p>
        </p:txBody>
      </p:sp>
      <p:sp>
        <p:nvSpPr>
          <p:cNvPr id="23" name="Text Placeholder 12"/>
          <p:cNvSpPr>
            <a:spLocks noGrp="1"/>
          </p:cNvSpPr>
          <p:nvPr userDrawn="1">
            <p:ph type="body" sz="quarter" idx="20" hasCustomPrompt="1"/>
          </p:nvPr>
        </p:nvSpPr>
        <p:spPr>
          <a:xfrm>
            <a:off x="1643404" y="3438797"/>
            <a:ext cx="6784524" cy="477558"/>
          </a:xfrm>
        </p:spPr>
        <p:txBody>
          <a:bodyPr>
            <a:normAutofit/>
          </a:bodyPr>
          <a:lstStyle>
            <a:lvl1pPr marL="0" marR="0" indent="0" algn="l" defTabSz="308589" rtl="0" eaLnBrk="1" fontAlgn="auto" latinLnBrk="0" hangingPunct="1">
              <a:lnSpc>
                <a:spcPct val="100000"/>
              </a:lnSpc>
              <a:spcBef>
                <a:spcPct val="20000"/>
              </a:spcBef>
              <a:spcAft>
                <a:spcPts val="0"/>
              </a:spcAft>
              <a:buClrTx/>
              <a:buSzTx/>
              <a:buFont typeface="Arial"/>
              <a:buNone/>
              <a:tabLst/>
              <a:defRPr sz="945" strike="noStrike" baseline="0"/>
            </a:lvl1pPr>
            <a:lvl2pPr>
              <a:defRPr sz="1148"/>
            </a:lvl2pPr>
            <a:lvl3pPr>
              <a:defRPr sz="1148"/>
            </a:lvl3pPr>
            <a:lvl4pPr>
              <a:defRPr sz="1148"/>
            </a:lvl4pPr>
            <a:lvl5pPr>
              <a:defRPr sz="1148"/>
            </a:lvl5pPr>
          </a:lstStyle>
          <a:p>
            <a:pPr marL="0" marR="0" lvl="0" indent="0" algn="l" defTabSz="308589" rtl="0" eaLnBrk="1" fontAlgn="auto" latinLnBrk="0" hangingPunct="1">
              <a:lnSpc>
                <a:spcPct val="100000"/>
              </a:lnSpc>
              <a:spcBef>
                <a:spcPct val="20000"/>
              </a:spcBef>
              <a:spcAft>
                <a:spcPts val="0"/>
              </a:spcAft>
              <a:buClrTx/>
              <a:buSzTx/>
              <a:buFont typeface="Arial"/>
              <a:buNone/>
              <a:tabLst/>
              <a:defRPr/>
            </a:pPr>
            <a:r>
              <a:rPr lang="en-AU"/>
              <a:t>(Insert text)</a:t>
            </a:r>
          </a:p>
          <a:p>
            <a:pPr lvl="0"/>
            <a:endParaRPr lang="en-AU"/>
          </a:p>
        </p:txBody>
      </p:sp>
      <p:sp>
        <p:nvSpPr>
          <p:cNvPr id="25" name="Left Bracket 24"/>
          <p:cNvSpPr/>
          <p:nvPr userDrawn="1"/>
        </p:nvSpPr>
        <p:spPr>
          <a:xfrm>
            <a:off x="1463982" y="3386908"/>
            <a:ext cx="104533" cy="556470"/>
          </a:xfrm>
          <a:prstGeom prst="leftBracket">
            <a:avLst/>
          </a:prstGeom>
          <a:ln>
            <a:solidFill>
              <a:schemeClr val="accent4"/>
            </a:solidFill>
          </a:ln>
          <a:effectLst/>
        </p:spPr>
        <p:style>
          <a:lnRef idx="2">
            <a:schemeClr val="accent1"/>
          </a:lnRef>
          <a:fillRef idx="0">
            <a:schemeClr val="accent1"/>
          </a:fillRef>
          <a:effectRef idx="1">
            <a:schemeClr val="accent1"/>
          </a:effectRef>
          <a:fontRef idx="minor">
            <a:schemeClr val="tx1"/>
          </a:fontRef>
        </p:style>
        <p:txBody>
          <a:bodyPr lIns="61717" tIns="30859" rIns="61717" bIns="30859" rtlCol="0" anchor="ctr"/>
          <a:lstStyle/>
          <a:p>
            <a:pPr algn="ctr"/>
            <a:endParaRPr lang="en-US" sz="1085"/>
          </a:p>
        </p:txBody>
      </p:sp>
      <p:sp>
        <p:nvSpPr>
          <p:cNvPr id="26" name="Right Bracket 25"/>
          <p:cNvSpPr/>
          <p:nvPr userDrawn="1"/>
        </p:nvSpPr>
        <p:spPr>
          <a:xfrm>
            <a:off x="8454313" y="3386908"/>
            <a:ext cx="91740" cy="556470"/>
          </a:xfrm>
          <a:prstGeom prst="rightBracket">
            <a:avLst/>
          </a:prstGeom>
          <a:ln>
            <a:solidFill>
              <a:schemeClr val="accent4"/>
            </a:solidFill>
          </a:ln>
          <a:effectLst/>
        </p:spPr>
        <p:style>
          <a:lnRef idx="2">
            <a:schemeClr val="accent1"/>
          </a:lnRef>
          <a:fillRef idx="0">
            <a:schemeClr val="accent1"/>
          </a:fillRef>
          <a:effectRef idx="1">
            <a:schemeClr val="accent1"/>
          </a:effectRef>
          <a:fontRef idx="minor">
            <a:schemeClr val="tx1"/>
          </a:fontRef>
        </p:style>
        <p:txBody>
          <a:bodyPr lIns="61717" tIns="30859" rIns="61717" bIns="30859" rtlCol="0" anchor="ctr"/>
          <a:lstStyle/>
          <a:p>
            <a:pPr algn="ctr"/>
            <a:endParaRPr lang="en-US" sz="1085"/>
          </a:p>
        </p:txBody>
      </p:sp>
      <p:sp>
        <p:nvSpPr>
          <p:cNvPr id="27" name="Text Placeholder 12"/>
          <p:cNvSpPr>
            <a:spLocks noGrp="1"/>
          </p:cNvSpPr>
          <p:nvPr userDrawn="1">
            <p:ph type="body" sz="quarter" idx="21" hasCustomPrompt="1"/>
          </p:nvPr>
        </p:nvSpPr>
        <p:spPr>
          <a:xfrm>
            <a:off x="1643404" y="2783330"/>
            <a:ext cx="6784524" cy="477558"/>
          </a:xfrm>
        </p:spPr>
        <p:txBody>
          <a:bodyPr>
            <a:normAutofit/>
          </a:bodyPr>
          <a:lstStyle>
            <a:lvl1pPr marL="0" marR="0" indent="0" algn="l" defTabSz="308589" rtl="0" eaLnBrk="1" fontAlgn="auto" latinLnBrk="0" hangingPunct="1">
              <a:lnSpc>
                <a:spcPct val="100000"/>
              </a:lnSpc>
              <a:spcBef>
                <a:spcPct val="20000"/>
              </a:spcBef>
              <a:spcAft>
                <a:spcPts val="0"/>
              </a:spcAft>
              <a:buClrTx/>
              <a:buSzTx/>
              <a:buFont typeface="Arial"/>
              <a:buNone/>
              <a:tabLst/>
              <a:defRPr sz="945" strike="noStrike" baseline="0"/>
            </a:lvl1pPr>
            <a:lvl2pPr>
              <a:defRPr sz="1148"/>
            </a:lvl2pPr>
            <a:lvl3pPr>
              <a:defRPr sz="1148"/>
            </a:lvl3pPr>
            <a:lvl4pPr>
              <a:defRPr sz="1148"/>
            </a:lvl4pPr>
            <a:lvl5pPr>
              <a:defRPr sz="1148"/>
            </a:lvl5pPr>
          </a:lstStyle>
          <a:p>
            <a:pPr marL="0" marR="0" lvl="0" indent="0" algn="l" defTabSz="308589" rtl="0" eaLnBrk="1" fontAlgn="auto" latinLnBrk="0" hangingPunct="1">
              <a:lnSpc>
                <a:spcPct val="100000"/>
              </a:lnSpc>
              <a:spcBef>
                <a:spcPct val="20000"/>
              </a:spcBef>
              <a:spcAft>
                <a:spcPts val="0"/>
              </a:spcAft>
              <a:buClrTx/>
              <a:buSzTx/>
              <a:buFont typeface="Arial"/>
              <a:buNone/>
              <a:tabLst/>
              <a:defRPr/>
            </a:pPr>
            <a:r>
              <a:rPr lang="en-AU"/>
              <a:t>(Insert text)</a:t>
            </a:r>
          </a:p>
          <a:p>
            <a:pPr lvl="0"/>
            <a:endParaRPr lang="en-AU"/>
          </a:p>
        </p:txBody>
      </p:sp>
      <p:sp>
        <p:nvSpPr>
          <p:cNvPr id="29" name="Left Bracket 28"/>
          <p:cNvSpPr/>
          <p:nvPr userDrawn="1"/>
        </p:nvSpPr>
        <p:spPr>
          <a:xfrm>
            <a:off x="1463982" y="2732940"/>
            <a:ext cx="104533" cy="556470"/>
          </a:xfrm>
          <a:prstGeom prst="leftBracket">
            <a:avLst/>
          </a:prstGeom>
          <a:ln>
            <a:solidFill>
              <a:schemeClr val="accent3"/>
            </a:solidFill>
          </a:ln>
          <a:effectLst/>
        </p:spPr>
        <p:style>
          <a:lnRef idx="2">
            <a:schemeClr val="accent1"/>
          </a:lnRef>
          <a:fillRef idx="0">
            <a:schemeClr val="accent1"/>
          </a:fillRef>
          <a:effectRef idx="1">
            <a:schemeClr val="accent1"/>
          </a:effectRef>
          <a:fontRef idx="minor">
            <a:schemeClr val="tx1"/>
          </a:fontRef>
        </p:style>
        <p:txBody>
          <a:bodyPr lIns="61717" tIns="30859" rIns="61717" bIns="30859" rtlCol="0" anchor="ctr"/>
          <a:lstStyle/>
          <a:p>
            <a:pPr algn="ctr"/>
            <a:endParaRPr lang="en-US" sz="1085"/>
          </a:p>
        </p:txBody>
      </p:sp>
      <p:sp>
        <p:nvSpPr>
          <p:cNvPr id="30" name="Right Bracket 29"/>
          <p:cNvSpPr/>
          <p:nvPr userDrawn="1"/>
        </p:nvSpPr>
        <p:spPr>
          <a:xfrm>
            <a:off x="8454313" y="2732940"/>
            <a:ext cx="91740" cy="556470"/>
          </a:xfrm>
          <a:prstGeom prst="rightBracket">
            <a:avLst/>
          </a:prstGeom>
          <a:ln>
            <a:solidFill>
              <a:schemeClr val="accent3"/>
            </a:solidFill>
          </a:ln>
          <a:effectLst/>
        </p:spPr>
        <p:style>
          <a:lnRef idx="2">
            <a:schemeClr val="accent1"/>
          </a:lnRef>
          <a:fillRef idx="0">
            <a:schemeClr val="accent1"/>
          </a:fillRef>
          <a:effectRef idx="1">
            <a:schemeClr val="accent1"/>
          </a:effectRef>
          <a:fontRef idx="minor">
            <a:schemeClr val="tx1"/>
          </a:fontRef>
        </p:style>
        <p:txBody>
          <a:bodyPr lIns="61717" tIns="30859" rIns="61717" bIns="30859" rtlCol="0" anchor="ctr"/>
          <a:lstStyle/>
          <a:p>
            <a:pPr algn="ctr"/>
            <a:endParaRPr lang="en-US" sz="1085"/>
          </a:p>
        </p:txBody>
      </p:sp>
      <p:sp>
        <p:nvSpPr>
          <p:cNvPr id="31" name="Text Placeholder 12"/>
          <p:cNvSpPr>
            <a:spLocks noGrp="1"/>
          </p:cNvSpPr>
          <p:nvPr userDrawn="1">
            <p:ph type="body" sz="quarter" idx="22" hasCustomPrompt="1"/>
          </p:nvPr>
        </p:nvSpPr>
        <p:spPr>
          <a:xfrm>
            <a:off x="1643404" y="2127863"/>
            <a:ext cx="6784524" cy="477558"/>
          </a:xfrm>
        </p:spPr>
        <p:txBody>
          <a:bodyPr>
            <a:normAutofit/>
          </a:bodyPr>
          <a:lstStyle>
            <a:lvl1pPr marL="0" marR="0" indent="0" algn="l" defTabSz="308589" rtl="0" eaLnBrk="1" fontAlgn="auto" latinLnBrk="0" hangingPunct="1">
              <a:lnSpc>
                <a:spcPct val="100000"/>
              </a:lnSpc>
              <a:spcBef>
                <a:spcPct val="20000"/>
              </a:spcBef>
              <a:spcAft>
                <a:spcPts val="0"/>
              </a:spcAft>
              <a:buClrTx/>
              <a:buSzTx/>
              <a:buFont typeface="Arial"/>
              <a:buNone/>
              <a:tabLst/>
              <a:defRPr sz="945" strike="noStrike" baseline="0"/>
            </a:lvl1pPr>
            <a:lvl2pPr>
              <a:defRPr sz="1148"/>
            </a:lvl2pPr>
            <a:lvl3pPr>
              <a:defRPr sz="1148"/>
            </a:lvl3pPr>
            <a:lvl4pPr>
              <a:defRPr sz="1148"/>
            </a:lvl4pPr>
            <a:lvl5pPr>
              <a:defRPr sz="1148"/>
            </a:lvl5pPr>
          </a:lstStyle>
          <a:p>
            <a:pPr marL="0" marR="0" lvl="0" indent="0" algn="l" defTabSz="308589" rtl="0" eaLnBrk="1" fontAlgn="auto" latinLnBrk="0" hangingPunct="1">
              <a:lnSpc>
                <a:spcPct val="100000"/>
              </a:lnSpc>
              <a:spcBef>
                <a:spcPct val="20000"/>
              </a:spcBef>
              <a:spcAft>
                <a:spcPts val="0"/>
              </a:spcAft>
              <a:buClrTx/>
              <a:buSzTx/>
              <a:buFont typeface="Arial"/>
              <a:buNone/>
              <a:tabLst/>
              <a:defRPr/>
            </a:pPr>
            <a:r>
              <a:rPr lang="en-AU"/>
              <a:t>(Insert text)</a:t>
            </a:r>
          </a:p>
        </p:txBody>
      </p:sp>
      <p:sp>
        <p:nvSpPr>
          <p:cNvPr id="33" name="Left Bracket 32"/>
          <p:cNvSpPr/>
          <p:nvPr userDrawn="1"/>
        </p:nvSpPr>
        <p:spPr>
          <a:xfrm>
            <a:off x="1463982" y="2078972"/>
            <a:ext cx="104533" cy="556470"/>
          </a:xfrm>
          <a:prstGeom prst="leftBracket">
            <a:avLst/>
          </a:prstGeom>
          <a:ln>
            <a:solidFill>
              <a:schemeClr val="accent2"/>
            </a:solidFill>
          </a:ln>
          <a:effectLst/>
        </p:spPr>
        <p:style>
          <a:lnRef idx="2">
            <a:schemeClr val="accent1"/>
          </a:lnRef>
          <a:fillRef idx="0">
            <a:schemeClr val="accent1"/>
          </a:fillRef>
          <a:effectRef idx="1">
            <a:schemeClr val="accent1"/>
          </a:effectRef>
          <a:fontRef idx="minor">
            <a:schemeClr val="tx1"/>
          </a:fontRef>
        </p:style>
        <p:txBody>
          <a:bodyPr lIns="61717" tIns="30859" rIns="61717" bIns="30859" rtlCol="0" anchor="ctr"/>
          <a:lstStyle/>
          <a:p>
            <a:pPr algn="ctr"/>
            <a:endParaRPr lang="en-US" sz="1085"/>
          </a:p>
        </p:txBody>
      </p:sp>
      <p:sp>
        <p:nvSpPr>
          <p:cNvPr id="34" name="Right Bracket 33"/>
          <p:cNvSpPr/>
          <p:nvPr userDrawn="1"/>
        </p:nvSpPr>
        <p:spPr>
          <a:xfrm>
            <a:off x="8454313" y="2078972"/>
            <a:ext cx="91740" cy="556470"/>
          </a:xfrm>
          <a:prstGeom prst="rightBracket">
            <a:avLst/>
          </a:prstGeom>
          <a:ln>
            <a:solidFill>
              <a:schemeClr val="accent2"/>
            </a:solidFill>
          </a:ln>
          <a:effectLst/>
        </p:spPr>
        <p:style>
          <a:lnRef idx="2">
            <a:schemeClr val="accent1"/>
          </a:lnRef>
          <a:fillRef idx="0">
            <a:schemeClr val="accent1"/>
          </a:fillRef>
          <a:effectRef idx="1">
            <a:schemeClr val="accent1"/>
          </a:effectRef>
          <a:fontRef idx="minor">
            <a:schemeClr val="tx1"/>
          </a:fontRef>
        </p:style>
        <p:txBody>
          <a:bodyPr lIns="61717" tIns="30859" rIns="61717" bIns="30859" rtlCol="0" anchor="ctr"/>
          <a:lstStyle/>
          <a:p>
            <a:pPr algn="ctr"/>
            <a:endParaRPr lang="en-US" sz="1085"/>
          </a:p>
        </p:txBody>
      </p:sp>
      <p:sp>
        <p:nvSpPr>
          <p:cNvPr id="35" name="Text Placeholder 12"/>
          <p:cNvSpPr>
            <a:spLocks noGrp="1"/>
          </p:cNvSpPr>
          <p:nvPr userDrawn="1">
            <p:ph type="body" sz="quarter" idx="23" hasCustomPrompt="1"/>
          </p:nvPr>
        </p:nvSpPr>
        <p:spPr>
          <a:xfrm>
            <a:off x="1643404" y="1472397"/>
            <a:ext cx="6784524" cy="477558"/>
          </a:xfrm>
        </p:spPr>
        <p:txBody>
          <a:bodyPr>
            <a:normAutofit/>
          </a:bodyPr>
          <a:lstStyle>
            <a:lvl1pPr marL="0" marR="0" indent="0" algn="l" defTabSz="308589" rtl="0" eaLnBrk="1" fontAlgn="auto" latinLnBrk="0" hangingPunct="1">
              <a:lnSpc>
                <a:spcPct val="100000"/>
              </a:lnSpc>
              <a:spcBef>
                <a:spcPct val="20000"/>
              </a:spcBef>
              <a:spcAft>
                <a:spcPts val="0"/>
              </a:spcAft>
              <a:buClrTx/>
              <a:buSzTx/>
              <a:buFont typeface="Arial"/>
              <a:buNone/>
              <a:tabLst/>
              <a:defRPr sz="945" strike="noStrike" baseline="0"/>
            </a:lvl1pPr>
            <a:lvl2pPr>
              <a:defRPr sz="1148"/>
            </a:lvl2pPr>
            <a:lvl3pPr>
              <a:defRPr sz="1148"/>
            </a:lvl3pPr>
            <a:lvl4pPr>
              <a:defRPr sz="1148"/>
            </a:lvl4pPr>
            <a:lvl5pPr>
              <a:defRPr sz="1148"/>
            </a:lvl5pPr>
          </a:lstStyle>
          <a:p>
            <a:pPr marL="0" marR="0" lvl="0" indent="0" algn="l" defTabSz="308589" rtl="0" eaLnBrk="1" fontAlgn="auto" latinLnBrk="0" hangingPunct="1">
              <a:lnSpc>
                <a:spcPct val="100000"/>
              </a:lnSpc>
              <a:spcBef>
                <a:spcPct val="20000"/>
              </a:spcBef>
              <a:spcAft>
                <a:spcPts val="0"/>
              </a:spcAft>
              <a:buClrTx/>
              <a:buSzTx/>
              <a:buFont typeface="Arial"/>
              <a:buNone/>
              <a:tabLst/>
              <a:defRPr/>
            </a:pPr>
            <a:r>
              <a:rPr lang="en-AU"/>
              <a:t>(Insert text)</a:t>
            </a:r>
          </a:p>
          <a:p>
            <a:pPr lvl="0"/>
            <a:endParaRPr lang="en-AU"/>
          </a:p>
        </p:txBody>
      </p:sp>
      <p:sp>
        <p:nvSpPr>
          <p:cNvPr id="37" name="Left Bracket 36"/>
          <p:cNvSpPr/>
          <p:nvPr userDrawn="1"/>
        </p:nvSpPr>
        <p:spPr>
          <a:xfrm>
            <a:off x="1463982" y="1425003"/>
            <a:ext cx="104533" cy="556470"/>
          </a:xfrm>
          <a:prstGeom prst="leftBracket">
            <a:avLst/>
          </a:prstGeom>
          <a:ln>
            <a:solidFill>
              <a:schemeClr val="accent1"/>
            </a:solidFill>
          </a:ln>
          <a:effectLst/>
        </p:spPr>
        <p:style>
          <a:lnRef idx="2">
            <a:schemeClr val="accent1"/>
          </a:lnRef>
          <a:fillRef idx="0">
            <a:schemeClr val="accent1"/>
          </a:fillRef>
          <a:effectRef idx="1">
            <a:schemeClr val="accent1"/>
          </a:effectRef>
          <a:fontRef idx="minor">
            <a:schemeClr val="tx1"/>
          </a:fontRef>
        </p:style>
        <p:txBody>
          <a:bodyPr lIns="61717" tIns="30859" rIns="61717" bIns="30859" rtlCol="0" anchor="ctr"/>
          <a:lstStyle/>
          <a:p>
            <a:pPr algn="ctr"/>
            <a:endParaRPr lang="en-US" sz="1085">
              <a:solidFill>
                <a:schemeClr val="accent1"/>
              </a:solidFill>
            </a:endParaRPr>
          </a:p>
        </p:txBody>
      </p:sp>
      <p:sp>
        <p:nvSpPr>
          <p:cNvPr id="38" name="Right Bracket 37"/>
          <p:cNvSpPr/>
          <p:nvPr userDrawn="1"/>
        </p:nvSpPr>
        <p:spPr>
          <a:xfrm>
            <a:off x="8454313" y="1425003"/>
            <a:ext cx="91740" cy="556470"/>
          </a:xfrm>
          <a:prstGeom prst="rightBracket">
            <a:avLst/>
          </a:prstGeom>
          <a:ln>
            <a:solidFill>
              <a:schemeClr val="accent1"/>
            </a:solidFill>
          </a:ln>
          <a:effectLst/>
        </p:spPr>
        <p:style>
          <a:lnRef idx="2">
            <a:schemeClr val="accent1"/>
          </a:lnRef>
          <a:fillRef idx="0">
            <a:schemeClr val="accent1"/>
          </a:fillRef>
          <a:effectRef idx="1">
            <a:schemeClr val="accent1"/>
          </a:effectRef>
          <a:fontRef idx="minor">
            <a:schemeClr val="tx1"/>
          </a:fontRef>
        </p:style>
        <p:txBody>
          <a:bodyPr lIns="61717" tIns="30859" rIns="61717" bIns="30859" rtlCol="0" anchor="ctr"/>
          <a:lstStyle/>
          <a:p>
            <a:pPr algn="ctr"/>
            <a:endParaRPr lang="en-US" sz="1085">
              <a:solidFill>
                <a:schemeClr val="accent1"/>
              </a:solidFill>
            </a:endParaRPr>
          </a:p>
        </p:txBody>
      </p:sp>
      <p:sp>
        <p:nvSpPr>
          <p:cNvPr id="44" name="Round Single Corner Rectangle 43"/>
          <p:cNvSpPr>
            <a:spLocks noChangeAspect="1"/>
          </p:cNvSpPr>
          <p:nvPr userDrawn="1"/>
        </p:nvSpPr>
        <p:spPr>
          <a:xfrm rot="5400000">
            <a:off x="813375" y="1371516"/>
            <a:ext cx="489480" cy="652741"/>
          </a:xfrm>
          <a:prstGeom prst="round1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vert="vert270" lIns="61717" tIns="30859" rIns="61717" bIns="30859" anchor="ctr"/>
          <a:lstStyle/>
          <a:p>
            <a:pPr algn="ctr"/>
            <a:r>
              <a:rPr lang="en-US" sz="1085" b="1">
                <a:latin typeface="Arial"/>
                <a:cs typeface="Arial"/>
              </a:rPr>
              <a:t>01</a:t>
            </a:r>
          </a:p>
        </p:txBody>
      </p:sp>
      <p:sp>
        <p:nvSpPr>
          <p:cNvPr id="45" name="Round Single Corner Rectangle 44"/>
          <p:cNvSpPr>
            <a:spLocks noChangeAspect="1"/>
          </p:cNvSpPr>
          <p:nvPr userDrawn="1"/>
        </p:nvSpPr>
        <p:spPr>
          <a:xfrm rot="5400000">
            <a:off x="813375" y="2022804"/>
            <a:ext cx="489480" cy="652741"/>
          </a:xfrm>
          <a:prstGeom prst="round1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vert="vert270" lIns="61717" tIns="30859" rIns="61717" bIns="30859" anchor="ctr"/>
          <a:lstStyle/>
          <a:p>
            <a:pPr algn="ctr"/>
            <a:r>
              <a:rPr lang="en-US" sz="1085" b="1">
                <a:latin typeface="Arial"/>
                <a:cs typeface="Arial"/>
              </a:rPr>
              <a:t>02</a:t>
            </a:r>
          </a:p>
        </p:txBody>
      </p:sp>
      <p:sp>
        <p:nvSpPr>
          <p:cNvPr id="46" name="Round Single Corner Rectangle 45"/>
          <p:cNvSpPr>
            <a:spLocks noChangeAspect="1"/>
          </p:cNvSpPr>
          <p:nvPr userDrawn="1"/>
        </p:nvSpPr>
        <p:spPr>
          <a:xfrm rot="5400000">
            <a:off x="813375" y="2679658"/>
            <a:ext cx="489480" cy="652741"/>
          </a:xfrm>
          <a:prstGeom prst="round1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vert="vert270" lIns="61717" tIns="30859" rIns="61717" bIns="30859" anchor="ctr"/>
          <a:lstStyle/>
          <a:p>
            <a:pPr algn="ctr"/>
            <a:r>
              <a:rPr lang="en-US" sz="1085" b="1">
                <a:latin typeface="Arial"/>
                <a:cs typeface="Arial"/>
              </a:rPr>
              <a:t>03</a:t>
            </a:r>
          </a:p>
        </p:txBody>
      </p:sp>
      <p:sp>
        <p:nvSpPr>
          <p:cNvPr id="47" name="Round Single Corner Rectangle 46"/>
          <p:cNvSpPr>
            <a:spLocks noChangeAspect="1"/>
          </p:cNvSpPr>
          <p:nvPr userDrawn="1"/>
        </p:nvSpPr>
        <p:spPr>
          <a:xfrm rot="5400000">
            <a:off x="813375" y="3330944"/>
            <a:ext cx="489480" cy="652741"/>
          </a:xfrm>
          <a:prstGeom prst="round1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vert="vert270" lIns="61717" tIns="30859" rIns="61717" bIns="30859" anchor="ctr"/>
          <a:lstStyle/>
          <a:p>
            <a:pPr algn="ctr"/>
            <a:r>
              <a:rPr lang="en-US" sz="1085" b="1">
                <a:latin typeface="Arial"/>
                <a:cs typeface="Arial"/>
              </a:rPr>
              <a:t>04</a:t>
            </a:r>
          </a:p>
        </p:txBody>
      </p:sp>
      <p:sp>
        <p:nvSpPr>
          <p:cNvPr id="48" name="Round Single Corner Rectangle 47"/>
          <p:cNvSpPr>
            <a:spLocks noChangeAspect="1"/>
          </p:cNvSpPr>
          <p:nvPr userDrawn="1"/>
        </p:nvSpPr>
        <p:spPr>
          <a:xfrm rot="5400000">
            <a:off x="813375" y="3998932"/>
            <a:ext cx="489480" cy="652741"/>
          </a:xfrm>
          <a:prstGeom prst="round1Rect">
            <a:avLst/>
          </a:prstGeom>
          <a:solidFill>
            <a:srgbClr val="6B7B82"/>
          </a:solidFill>
          <a:ln>
            <a:noFill/>
          </a:ln>
          <a:effectLst/>
        </p:spPr>
        <p:style>
          <a:lnRef idx="1">
            <a:schemeClr val="accent1"/>
          </a:lnRef>
          <a:fillRef idx="3">
            <a:schemeClr val="accent1"/>
          </a:fillRef>
          <a:effectRef idx="2">
            <a:schemeClr val="accent1"/>
          </a:effectRef>
          <a:fontRef idx="minor">
            <a:schemeClr val="lt1"/>
          </a:fontRef>
        </p:style>
        <p:txBody>
          <a:bodyPr vert="vert270" lIns="61717" tIns="30859" rIns="61717" bIns="30859" anchor="ctr"/>
          <a:lstStyle/>
          <a:p>
            <a:pPr algn="ctr"/>
            <a:r>
              <a:rPr lang="en-US" sz="1085" b="1">
                <a:solidFill>
                  <a:srgbClr val="FFFFFF"/>
                </a:solidFill>
                <a:latin typeface="Arial"/>
                <a:cs typeface="Arial"/>
              </a:rPr>
              <a:t>05</a:t>
            </a:r>
          </a:p>
        </p:txBody>
      </p:sp>
      <p:sp>
        <p:nvSpPr>
          <p:cNvPr id="28" name="Slide Number Placeholder 5"/>
          <p:cNvSpPr>
            <a:spLocks noGrp="1"/>
          </p:cNvSpPr>
          <p:nvPr>
            <p:ph type="sldNum" sz="quarter" idx="4"/>
          </p:nvPr>
        </p:nvSpPr>
        <p:spPr>
          <a:xfrm>
            <a:off x="8225834" y="4764187"/>
            <a:ext cx="299421" cy="273843"/>
          </a:xfrm>
          <a:prstGeom prst="rect">
            <a:avLst/>
          </a:prstGeom>
        </p:spPr>
        <p:txBody>
          <a:bodyPr vert="horz" lIns="0" tIns="0" rIns="0" bIns="0" rtlCol="0" anchor="ctr"/>
          <a:lstStyle>
            <a:lvl1pPr algn="r">
              <a:defRPr sz="608">
                <a:solidFill>
                  <a:schemeClr val="bg1">
                    <a:lumMod val="50000"/>
                  </a:schemeClr>
                </a:solidFill>
                <a:latin typeface="Arial"/>
                <a:cs typeface="Arial"/>
              </a:defRPr>
            </a:lvl1pPr>
          </a:lstStyle>
          <a:p>
            <a:fld id="{F8714618-0879-464F-8DAE-3199CD8A5D95}" type="slidenum">
              <a:rPr lang="en-NZ" smtClean="0"/>
              <a:pPr/>
              <a:t>‹#›</a:t>
            </a:fld>
            <a:endParaRPr lang="en-NZ"/>
          </a:p>
        </p:txBody>
      </p:sp>
      <p:pic>
        <p:nvPicPr>
          <p:cNvPr id="32" name="Picture 31" descr="Te-Taurapa-Tūhono-GRAY-&amp;-BLACK-Horiz.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6085" y="4659585"/>
            <a:ext cx="1165122" cy="390508"/>
          </a:xfrm>
          <a:prstGeom prst="rect">
            <a:avLst/>
          </a:prstGeom>
        </p:spPr>
      </p:pic>
    </p:spTree>
    <p:extLst>
      <p:ext uri="{BB962C8B-B14F-4D97-AF65-F5344CB8AC3E}">
        <p14:creationId xmlns:p14="http://schemas.microsoft.com/office/powerpoint/2010/main" val="4105023784"/>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NZ map on white">
    <p:spTree>
      <p:nvGrpSpPr>
        <p:cNvPr id="1" name=""/>
        <p:cNvGrpSpPr/>
        <p:nvPr/>
      </p:nvGrpSpPr>
      <p:grpSpPr>
        <a:xfrm>
          <a:off x="0" y="0"/>
          <a:ext cx="0" cy="0"/>
          <a:chOff x="0" y="0"/>
          <a:chExt cx="0" cy="0"/>
        </a:xfrm>
      </p:grpSpPr>
      <p:sp>
        <p:nvSpPr>
          <p:cNvPr id="8" name="Title 9"/>
          <p:cNvSpPr>
            <a:spLocks noGrp="1"/>
          </p:cNvSpPr>
          <p:nvPr>
            <p:ph type="title" hasCustomPrompt="1"/>
          </p:nvPr>
        </p:nvSpPr>
        <p:spPr>
          <a:xfrm>
            <a:off x="644472" y="387469"/>
            <a:ext cx="4339013" cy="477747"/>
          </a:xfrm>
        </p:spPr>
        <p:txBody>
          <a:bodyPr/>
          <a:lstStyle>
            <a:lvl1pPr>
              <a:defRPr sz="2430" b="0" baseline="0">
                <a:solidFill>
                  <a:schemeClr val="accent5"/>
                </a:solidFill>
              </a:defRPr>
            </a:lvl1pPr>
          </a:lstStyle>
          <a:p>
            <a:r>
              <a:rPr lang="en-US"/>
              <a:t>(Page title)</a:t>
            </a:r>
            <a:endParaRPr lang="en-NZ"/>
          </a:p>
        </p:txBody>
      </p:sp>
      <p:sp>
        <p:nvSpPr>
          <p:cNvPr id="9" name="Text Placeholder 14"/>
          <p:cNvSpPr>
            <a:spLocks noGrp="1"/>
          </p:cNvSpPr>
          <p:nvPr>
            <p:ph type="body" sz="quarter" idx="14" hasCustomPrompt="1"/>
          </p:nvPr>
        </p:nvSpPr>
        <p:spPr>
          <a:xfrm>
            <a:off x="644467" y="1092150"/>
            <a:ext cx="3447474" cy="1822500"/>
          </a:xfrm>
        </p:spPr>
        <p:txBody>
          <a:bodyPr>
            <a:normAutofit/>
          </a:bodyPr>
          <a:lstStyle>
            <a:lvl1pPr marL="0" indent="0">
              <a:lnSpc>
                <a:spcPts val="1485"/>
              </a:lnSpc>
              <a:spcAft>
                <a:spcPts val="405"/>
              </a:spcAft>
              <a:buNone/>
              <a:defRPr sz="945" baseline="0"/>
            </a:lvl1pPr>
          </a:lstStyle>
          <a:p>
            <a:pPr lvl="0"/>
            <a:r>
              <a:rPr lang="en-US"/>
              <a:t>(Map explanation)</a:t>
            </a:r>
          </a:p>
        </p:txBody>
      </p:sp>
      <p:sp>
        <p:nvSpPr>
          <p:cNvPr id="10" name="Slide Number Placeholder 5"/>
          <p:cNvSpPr>
            <a:spLocks noGrp="1"/>
          </p:cNvSpPr>
          <p:nvPr>
            <p:ph type="sldNum" sz="quarter" idx="4"/>
          </p:nvPr>
        </p:nvSpPr>
        <p:spPr>
          <a:xfrm>
            <a:off x="8225834" y="4764187"/>
            <a:ext cx="299421" cy="273843"/>
          </a:xfrm>
          <a:prstGeom prst="rect">
            <a:avLst/>
          </a:prstGeom>
        </p:spPr>
        <p:txBody>
          <a:bodyPr vert="horz" lIns="0" tIns="0" rIns="0" bIns="0" rtlCol="0" anchor="ctr"/>
          <a:lstStyle>
            <a:lvl1pPr algn="r">
              <a:defRPr sz="608">
                <a:solidFill>
                  <a:schemeClr val="bg1">
                    <a:lumMod val="50000"/>
                  </a:schemeClr>
                </a:solidFill>
                <a:latin typeface="Arial"/>
                <a:cs typeface="Arial"/>
              </a:defRPr>
            </a:lvl1pPr>
          </a:lstStyle>
          <a:p>
            <a:fld id="{F8714618-0879-464F-8DAE-3199CD8A5D95}" type="slidenum">
              <a:rPr lang="en-NZ" smtClean="0"/>
              <a:pPr/>
              <a:t>‹#›</a:t>
            </a:fld>
            <a:endParaRPr lang="en-NZ"/>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08083" y="402960"/>
            <a:ext cx="3818200" cy="4525879"/>
          </a:xfrm>
          <a:prstGeom prst="rect">
            <a:avLst/>
          </a:prstGeom>
        </p:spPr>
      </p:pic>
      <p:pic>
        <p:nvPicPr>
          <p:cNvPr id="13" name="Picture 12" descr="Te-Taurapa-Tūhono-GRAY-&amp;-BLACK-Horiz.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6085" y="4659585"/>
            <a:ext cx="1165122" cy="390508"/>
          </a:xfrm>
          <a:prstGeom prst="rect">
            <a:avLst/>
          </a:prstGeom>
        </p:spPr>
      </p:pic>
    </p:spTree>
    <p:extLst>
      <p:ext uri="{BB962C8B-B14F-4D97-AF65-F5344CB8AC3E}">
        <p14:creationId xmlns:p14="http://schemas.microsoft.com/office/powerpoint/2010/main" val="18022887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World map on white">
    <p:bg>
      <p:bgRef idx="1001">
        <a:schemeClr val="bg1"/>
      </p:bgRef>
    </p:bg>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cstate="screen">
            <a:extLst>
              <a:ext uri="{28A0092B-C50C-407E-A947-70E740481C1C}">
                <a14:useLocalDpi xmlns:a14="http://schemas.microsoft.com/office/drawing/2010/main"/>
              </a:ext>
            </a:extLst>
          </a:blip>
          <a:srcRect b="11075"/>
          <a:stretch/>
        </p:blipFill>
        <p:spPr>
          <a:xfrm>
            <a:off x="0" y="-573358"/>
            <a:ext cx="9143997" cy="5716858"/>
          </a:xfrm>
          <a:prstGeom prst="rect">
            <a:avLst/>
          </a:prstGeom>
        </p:spPr>
      </p:pic>
      <p:sp>
        <p:nvSpPr>
          <p:cNvPr id="12" name="Title 9"/>
          <p:cNvSpPr>
            <a:spLocks noGrp="1"/>
          </p:cNvSpPr>
          <p:nvPr>
            <p:ph type="title" hasCustomPrompt="1"/>
          </p:nvPr>
        </p:nvSpPr>
        <p:spPr>
          <a:xfrm>
            <a:off x="644469" y="376247"/>
            <a:ext cx="7886504" cy="477747"/>
          </a:xfrm>
        </p:spPr>
        <p:txBody>
          <a:bodyPr/>
          <a:lstStyle>
            <a:lvl1pPr>
              <a:defRPr sz="2430" b="0" baseline="0">
                <a:solidFill>
                  <a:schemeClr val="accent5"/>
                </a:solidFill>
              </a:defRPr>
            </a:lvl1pPr>
          </a:lstStyle>
          <a:p>
            <a:r>
              <a:rPr lang="en-US"/>
              <a:t>(Page title)</a:t>
            </a:r>
            <a:endParaRPr lang="en-NZ"/>
          </a:p>
        </p:txBody>
      </p:sp>
      <p:sp>
        <p:nvSpPr>
          <p:cNvPr id="9" name="Slide Number Placeholder 5"/>
          <p:cNvSpPr>
            <a:spLocks noGrp="1"/>
          </p:cNvSpPr>
          <p:nvPr>
            <p:ph type="sldNum" sz="quarter" idx="4"/>
          </p:nvPr>
        </p:nvSpPr>
        <p:spPr>
          <a:xfrm>
            <a:off x="8225834" y="4764187"/>
            <a:ext cx="299421" cy="273843"/>
          </a:xfrm>
          <a:prstGeom prst="rect">
            <a:avLst/>
          </a:prstGeom>
        </p:spPr>
        <p:txBody>
          <a:bodyPr vert="horz" lIns="0" tIns="0" rIns="0" bIns="0" rtlCol="0" anchor="ctr"/>
          <a:lstStyle>
            <a:lvl1pPr algn="r">
              <a:defRPr sz="608">
                <a:solidFill>
                  <a:schemeClr val="bg1">
                    <a:lumMod val="50000"/>
                  </a:schemeClr>
                </a:solidFill>
                <a:latin typeface="Arial"/>
                <a:cs typeface="Arial"/>
              </a:defRPr>
            </a:lvl1pPr>
          </a:lstStyle>
          <a:p>
            <a:fld id="{F8714618-0879-464F-8DAE-3199CD8A5D95}" type="slidenum">
              <a:rPr lang="en-NZ" smtClean="0"/>
              <a:pPr/>
              <a:t>‹#›</a:t>
            </a:fld>
            <a:endParaRPr lang="en-NZ"/>
          </a:p>
        </p:txBody>
      </p:sp>
      <p:pic>
        <p:nvPicPr>
          <p:cNvPr id="8" name="Picture 7" descr="Te-Taurapa-Tūhono-GRAY-&amp;-BLACK-Horiz.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6085" y="4659585"/>
            <a:ext cx="1165122" cy="390508"/>
          </a:xfrm>
          <a:prstGeom prst="rect">
            <a:avLst/>
          </a:prstGeom>
        </p:spPr>
      </p:pic>
    </p:spTree>
    <p:extLst>
      <p:ext uri="{BB962C8B-B14F-4D97-AF65-F5344CB8AC3E}">
        <p14:creationId xmlns:p14="http://schemas.microsoft.com/office/powerpoint/2010/main" val="431074928"/>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Page divider - Rich black">
    <p:spTree>
      <p:nvGrpSpPr>
        <p:cNvPr id="1" name=""/>
        <p:cNvGrpSpPr/>
        <p:nvPr/>
      </p:nvGrpSpPr>
      <p:grpSpPr>
        <a:xfrm>
          <a:off x="0" y="0"/>
          <a:ext cx="0" cy="0"/>
          <a:chOff x="0" y="0"/>
          <a:chExt cx="0" cy="0"/>
        </a:xfrm>
      </p:grpSpPr>
      <p:sp>
        <p:nvSpPr>
          <p:cNvPr id="4" name="Rectangle 3"/>
          <p:cNvSpPr/>
          <p:nvPr userDrawn="1"/>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61717" tIns="30859" rIns="61717" bIns="30859" rtlCol="0" anchor="ctr"/>
          <a:lstStyle/>
          <a:p>
            <a:pPr algn="ctr"/>
            <a:endParaRPr lang="en-US" sz="945" b="1">
              <a:latin typeface="Arial"/>
              <a:cs typeface="Arial"/>
            </a:endParaRPr>
          </a:p>
        </p:txBody>
      </p:sp>
      <p:sp>
        <p:nvSpPr>
          <p:cNvPr id="9" name="Title 6"/>
          <p:cNvSpPr>
            <a:spLocks noGrp="1"/>
          </p:cNvSpPr>
          <p:nvPr>
            <p:ph type="title" hasCustomPrompt="1"/>
          </p:nvPr>
        </p:nvSpPr>
        <p:spPr>
          <a:xfrm>
            <a:off x="657886" y="874405"/>
            <a:ext cx="6241912" cy="392029"/>
          </a:xfrm>
        </p:spPr>
        <p:txBody>
          <a:bodyPr anchor="t"/>
          <a:lstStyle>
            <a:lvl1pPr algn="l">
              <a:defRPr sz="3645" b="0" baseline="0">
                <a:solidFill>
                  <a:schemeClr val="bg1"/>
                </a:solidFill>
              </a:defRPr>
            </a:lvl1pPr>
          </a:lstStyle>
          <a:p>
            <a:r>
              <a:rPr lang="en-NZ"/>
              <a:t>(Page divider title)</a:t>
            </a:r>
          </a:p>
        </p:txBody>
      </p:sp>
      <p:sp>
        <p:nvSpPr>
          <p:cNvPr id="10" name="Text Placeholder 15"/>
          <p:cNvSpPr>
            <a:spLocks noGrp="1"/>
          </p:cNvSpPr>
          <p:nvPr>
            <p:ph type="body" sz="quarter" idx="13" hasCustomPrompt="1"/>
          </p:nvPr>
        </p:nvSpPr>
        <p:spPr>
          <a:xfrm>
            <a:off x="654906" y="2493674"/>
            <a:ext cx="6277802" cy="234519"/>
          </a:xfrm>
        </p:spPr>
        <p:txBody>
          <a:bodyPr>
            <a:noAutofit/>
          </a:bodyPr>
          <a:lstStyle>
            <a:lvl1pPr marL="0" indent="0" algn="l">
              <a:buNone/>
              <a:defRPr sz="1350" baseline="0">
                <a:solidFill>
                  <a:schemeClr val="bg1"/>
                </a:solidFill>
              </a:defRPr>
            </a:lvl1pPr>
          </a:lstStyle>
          <a:p>
            <a:pPr lvl="0"/>
            <a:r>
              <a:rPr lang="en-NZ"/>
              <a:t>(Page divider subtitle)</a:t>
            </a:r>
          </a:p>
        </p:txBody>
      </p:sp>
      <p:sp>
        <p:nvSpPr>
          <p:cNvPr id="11" name="Text Placeholder 23"/>
          <p:cNvSpPr>
            <a:spLocks noGrp="1"/>
          </p:cNvSpPr>
          <p:nvPr>
            <p:ph type="body" sz="quarter" idx="14" hasCustomPrompt="1"/>
          </p:nvPr>
        </p:nvSpPr>
        <p:spPr>
          <a:xfrm>
            <a:off x="655851" y="2820669"/>
            <a:ext cx="6275917" cy="357902"/>
          </a:xfrm>
        </p:spPr>
        <p:txBody>
          <a:bodyPr>
            <a:noAutofit/>
          </a:bodyPr>
          <a:lstStyle>
            <a:lvl1pPr marL="0" indent="0" algn="l">
              <a:lnSpc>
                <a:spcPts val="945"/>
              </a:lnSpc>
              <a:spcAft>
                <a:spcPts val="0"/>
              </a:spcAft>
              <a:buNone/>
              <a:defRPr sz="945" baseline="0">
                <a:solidFill>
                  <a:schemeClr val="bg1"/>
                </a:solidFill>
              </a:defRPr>
            </a:lvl1pPr>
          </a:lstStyle>
          <a:p>
            <a:pPr lvl="0"/>
            <a:r>
              <a:rPr lang="en-US"/>
              <a:t>(Page divider copy)</a:t>
            </a:r>
          </a:p>
        </p:txBody>
      </p:sp>
      <p:pic>
        <p:nvPicPr>
          <p:cNvPr id="12" name="Picture 11" descr="Te-Taurapa-Tūhono-WHITE-Horiz.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2413" y="4638367"/>
            <a:ext cx="1183604" cy="398205"/>
          </a:xfrm>
          <a:prstGeom prst="rect">
            <a:avLst/>
          </a:prstGeom>
        </p:spPr>
      </p:pic>
    </p:spTree>
    <p:extLst>
      <p:ext uri="{BB962C8B-B14F-4D97-AF65-F5344CB8AC3E}">
        <p14:creationId xmlns:p14="http://schemas.microsoft.com/office/powerpoint/2010/main" val="32734938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age divider - Riverstone">
    <p:spTree>
      <p:nvGrpSpPr>
        <p:cNvPr id="1" name=""/>
        <p:cNvGrpSpPr/>
        <p:nvPr/>
      </p:nvGrpSpPr>
      <p:grpSpPr>
        <a:xfrm>
          <a:off x="0" y="0"/>
          <a:ext cx="0" cy="0"/>
          <a:chOff x="0" y="0"/>
          <a:chExt cx="0" cy="0"/>
        </a:xfrm>
      </p:grpSpPr>
      <p:sp>
        <p:nvSpPr>
          <p:cNvPr id="4" name="Rectangle 3"/>
          <p:cNvSpPr/>
          <p:nvPr userDrawn="1"/>
        </p:nvSpPr>
        <p:spPr>
          <a:xfrm>
            <a:off x="0" y="0"/>
            <a:ext cx="9144000" cy="5143500"/>
          </a:xfrm>
          <a:prstGeom prst="rect">
            <a:avLst/>
          </a:prstGeom>
          <a:solidFill>
            <a:srgbClr val="6197AA"/>
          </a:solidFill>
          <a:ln>
            <a:noFill/>
          </a:ln>
          <a:effectLst/>
        </p:spPr>
        <p:style>
          <a:lnRef idx="1">
            <a:schemeClr val="accent1"/>
          </a:lnRef>
          <a:fillRef idx="3">
            <a:schemeClr val="accent1"/>
          </a:fillRef>
          <a:effectRef idx="2">
            <a:schemeClr val="accent1"/>
          </a:effectRef>
          <a:fontRef idx="minor">
            <a:schemeClr val="lt1"/>
          </a:fontRef>
        </p:style>
        <p:txBody>
          <a:bodyPr lIns="61717" tIns="30859" rIns="61717" bIns="30859" rtlCol="0" anchor="ctr"/>
          <a:lstStyle/>
          <a:p>
            <a:pPr algn="ctr"/>
            <a:endParaRPr lang="en-US" sz="945" b="1">
              <a:latin typeface="Arial"/>
              <a:cs typeface="Arial"/>
            </a:endParaRPr>
          </a:p>
        </p:txBody>
      </p:sp>
      <p:sp>
        <p:nvSpPr>
          <p:cNvPr id="8" name="Title 6"/>
          <p:cNvSpPr>
            <a:spLocks noGrp="1"/>
          </p:cNvSpPr>
          <p:nvPr>
            <p:ph type="title" hasCustomPrompt="1"/>
          </p:nvPr>
        </p:nvSpPr>
        <p:spPr>
          <a:xfrm>
            <a:off x="657886" y="874405"/>
            <a:ext cx="6241912" cy="392029"/>
          </a:xfrm>
        </p:spPr>
        <p:txBody>
          <a:bodyPr anchor="t"/>
          <a:lstStyle>
            <a:lvl1pPr algn="l">
              <a:defRPr sz="3645" b="0" baseline="0">
                <a:solidFill>
                  <a:schemeClr val="bg1"/>
                </a:solidFill>
              </a:defRPr>
            </a:lvl1pPr>
          </a:lstStyle>
          <a:p>
            <a:r>
              <a:rPr lang="en-NZ"/>
              <a:t>(Page divider title)</a:t>
            </a:r>
          </a:p>
        </p:txBody>
      </p:sp>
      <p:sp>
        <p:nvSpPr>
          <p:cNvPr id="10" name="Text Placeholder 15"/>
          <p:cNvSpPr>
            <a:spLocks noGrp="1"/>
          </p:cNvSpPr>
          <p:nvPr>
            <p:ph type="body" sz="quarter" idx="13" hasCustomPrompt="1"/>
          </p:nvPr>
        </p:nvSpPr>
        <p:spPr>
          <a:xfrm>
            <a:off x="654906" y="2493674"/>
            <a:ext cx="6277802" cy="234519"/>
          </a:xfrm>
        </p:spPr>
        <p:txBody>
          <a:bodyPr>
            <a:noAutofit/>
          </a:bodyPr>
          <a:lstStyle>
            <a:lvl1pPr marL="0" indent="0" algn="l">
              <a:buNone/>
              <a:defRPr sz="1350" baseline="0">
                <a:solidFill>
                  <a:schemeClr val="bg1"/>
                </a:solidFill>
              </a:defRPr>
            </a:lvl1pPr>
          </a:lstStyle>
          <a:p>
            <a:pPr lvl="0"/>
            <a:r>
              <a:rPr lang="en-NZ"/>
              <a:t>(Page divider subtitle)</a:t>
            </a:r>
          </a:p>
        </p:txBody>
      </p:sp>
      <p:sp>
        <p:nvSpPr>
          <p:cNvPr id="11" name="Text Placeholder 23"/>
          <p:cNvSpPr>
            <a:spLocks noGrp="1"/>
          </p:cNvSpPr>
          <p:nvPr>
            <p:ph type="body" sz="quarter" idx="14" hasCustomPrompt="1"/>
          </p:nvPr>
        </p:nvSpPr>
        <p:spPr>
          <a:xfrm>
            <a:off x="655851" y="2820669"/>
            <a:ext cx="6275917" cy="357902"/>
          </a:xfrm>
        </p:spPr>
        <p:txBody>
          <a:bodyPr>
            <a:noAutofit/>
          </a:bodyPr>
          <a:lstStyle>
            <a:lvl1pPr marL="0" indent="0" algn="l">
              <a:lnSpc>
                <a:spcPts val="945"/>
              </a:lnSpc>
              <a:spcAft>
                <a:spcPts val="0"/>
              </a:spcAft>
              <a:buNone/>
              <a:defRPr sz="945" baseline="0">
                <a:solidFill>
                  <a:schemeClr val="bg1"/>
                </a:solidFill>
              </a:defRPr>
            </a:lvl1pPr>
          </a:lstStyle>
          <a:p>
            <a:pPr lvl="0"/>
            <a:r>
              <a:rPr lang="en-US"/>
              <a:t>(Page divider copy)</a:t>
            </a:r>
          </a:p>
        </p:txBody>
      </p:sp>
      <p:pic>
        <p:nvPicPr>
          <p:cNvPr id="7" name="Picture 6" descr="Te-Taurapa-Tūhono-WHITE-Horiz.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2413" y="4638367"/>
            <a:ext cx="1183604" cy="398205"/>
          </a:xfrm>
          <a:prstGeom prst="rect">
            <a:avLst/>
          </a:prstGeom>
        </p:spPr>
      </p:pic>
    </p:spTree>
    <p:extLst>
      <p:ext uri="{BB962C8B-B14F-4D97-AF65-F5344CB8AC3E}">
        <p14:creationId xmlns:p14="http://schemas.microsoft.com/office/powerpoint/2010/main" val="28232376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age divider - Otago Ochre">
    <p:spTree>
      <p:nvGrpSpPr>
        <p:cNvPr id="1" name=""/>
        <p:cNvGrpSpPr/>
        <p:nvPr/>
      </p:nvGrpSpPr>
      <p:grpSpPr>
        <a:xfrm>
          <a:off x="0" y="0"/>
          <a:ext cx="0" cy="0"/>
          <a:chOff x="0" y="0"/>
          <a:chExt cx="0" cy="0"/>
        </a:xfrm>
      </p:grpSpPr>
      <p:sp>
        <p:nvSpPr>
          <p:cNvPr id="4" name="Rectangle 3"/>
          <p:cNvSpPr/>
          <p:nvPr userDrawn="1"/>
        </p:nvSpPr>
        <p:spPr>
          <a:xfrm>
            <a:off x="0" y="0"/>
            <a:ext cx="9144000" cy="5143500"/>
          </a:xfrm>
          <a:prstGeom prst="rect">
            <a:avLst/>
          </a:prstGeom>
          <a:solidFill>
            <a:srgbClr val="CFA12B"/>
          </a:solidFill>
          <a:ln>
            <a:noFill/>
          </a:ln>
          <a:effectLst/>
        </p:spPr>
        <p:style>
          <a:lnRef idx="1">
            <a:schemeClr val="accent1"/>
          </a:lnRef>
          <a:fillRef idx="3">
            <a:schemeClr val="accent1"/>
          </a:fillRef>
          <a:effectRef idx="2">
            <a:schemeClr val="accent1"/>
          </a:effectRef>
          <a:fontRef idx="minor">
            <a:schemeClr val="lt1"/>
          </a:fontRef>
        </p:style>
        <p:txBody>
          <a:bodyPr lIns="61717" tIns="30859" rIns="61717" bIns="30859" rtlCol="0" anchor="ctr"/>
          <a:lstStyle/>
          <a:p>
            <a:pPr algn="ctr"/>
            <a:endParaRPr lang="en-US" sz="945" b="1">
              <a:latin typeface="Arial"/>
              <a:cs typeface="Arial"/>
            </a:endParaRPr>
          </a:p>
        </p:txBody>
      </p:sp>
      <p:sp>
        <p:nvSpPr>
          <p:cNvPr id="9" name="Title 6"/>
          <p:cNvSpPr>
            <a:spLocks noGrp="1"/>
          </p:cNvSpPr>
          <p:nvPr>
            <p:ph type="title" hasCustomPrompt="1"/>
          </p:nvPr>
        </p:nvSpPr>
        <p:spPr>
          <a:xfrm>
            <a:off x="657886" y="874405"/>
            <a:ext cx="6241912" cy="392029"/>
          </a:xfrm>
        </p:spPr>
        <p:txBody>
          <a:bodyPr anchor="t"/>
          <a:lstStyle>
            <a:lvl1pPr algn="l">
              <a:defRPr sz="3645" b="0" baseline="0">
                <a:solidFill>
                  <a:schemeClr val="bg1"/>
                </a:solidFill>
              </a:defRPr>
            </a:lvl1pPr>
          </a:lstStyle>
          <a:p>
            <a:r>
              <a:rPr lang="en-NZ"/>
              <a:t>(Page divider title)</a:t>
            </a:r>
          </a:p>
        </p:txBody>
      </p:sp>
      <p:sp>
        <p:nvSpPr>
          <p:cNvPr id="10" name="Text Placeholder 15"/>
          <p:cNvSpPr>
            <a:spLocks noGrp="1"/>
          </p:cNvSpPr>
          <p:nvPr>
            <p:ph type="body" sz="quarter" idx="13" hasCustomPrompt="1"/>
          </p:nvPr>
        </p:nvSpPr>
        <p:spPr>
          <a:xfrm>
            <a:off x="654906" y="2493674"/>
            <a:ext cx="6277802" cy="234519"/>
          </a:xfrm>
        </p:spPr>
        <p:txBody>
          <a:bodyPr>
            <a:noAutofit/>
          </a:bodyPr>
          <a:lstStyle>
            <a:lvl1pPr marL="0" indent="0" algn="l">
              <a:buNone/>
              <a:defRPr sz="1350" baseline="0">
                <a:solidFill>
                  <a:schemeClr val="bg1"/>
                </a:solidFill>
              </a:defRPr>
            </a:lvl1pPr>
          </a:lstStyle>
          <a:p>
            <a:pPr lvl="0"/>
            <a:r>
              <a:rPr lang="en-NZ"/>
              <a:t>(Page divider subtitle)</a:t>
            </a:r>
          </a:p>
        </p:txBody>
      </p:sp>
      <p:sp>
        <p:nvSpPr>
          <p:cNvPr id="11" name="Text Placeholder 23"/>
          <p:cNvSpPr>
            <a:spLocks noGrp="1"/>
          </p:cNvSpPr>
          <p:nvPr>
            <p:ph type="body" sz="quarter" idx="14" hasCustomPrompt="1"/>
          </p:nvPr>
        </p:nvSpPr>
        <p:spPr>
          <a:xfrm>
            <a:off x="655851" y="2820669"/>
            <a:ext cx="6275917" cy="357902"/>
          </a:xfrm>
        </p:spPr>
        <p:txBody>
          <a:bodyPr>
            <a:noAutofit/>
          </a:bodyPr>
          <a:lstStyle>
            <a:lvl1pPr marL="0" indent="0" algn="l">
              <a:lnSpc>
                <a:spcPts val="945"/>
              </a:lnSpc>
              <a:spcAft>
                <a:spcPts val="0"/>
              </a:spcAft>
              <a:buNone/>
              <a:defRPr sz="945" baseline="0">
                <a:solidFill>
                  <a:schemeClr val="bg1"/>
                </a:solidFill>
              </a:defRPr>
            </a:lvl1pPr>
          </a:lstStyle>
          <a:p>
            <a:pPr lvl="0"/>
            <a:r>
              <a:rPr lang="en-US"/>
              <a:t>(Page divider copy)</a:t>
            </a:r>
          </a:p>
        </p:txBody>
      </p:sp>
      <p:pic>
        <p:nvPicPr>
          <p:cNvPr id="7" name="Picture 6" descr="Te-Taurapa-Tūhono-WHITE-Horiz.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2413" y="4638367"/>
            <a:ext cx="1183604" cy="398205"/>
          </a:xfrm>
          <a:prstGeom prst="rect">
            <a:avLst/>
          </a:prstGeom>
        </p:spPr>
      </p:pic>
    </p:spTree>
    <p:extLst>
      <p:ext uri="{BB962C8B-B14F-4D97-AF65-F5344CB8AC3E}">
        <p14:creationId xmlns:p14="http://schemas.microsoft.com/office/powerpoint/2010/main" val="31881214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nding slide white on blac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45" b="1">
              <a:latin typeface="Arial"/>
              <a:cs typeface="Arial"/>
            </a:endParaRPr>
          </a:p>
        </p:txBody>
      </p:sp>
      <p:pic>
        <p:nvPicPr>
          <p:cNvPr id="3" name="Picture 2" descr="Te Taurapa Tūhono White &amp; GREY.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34524" y="1693538"/>
            <a:ext cx="2322222" cy="1713488"/>
          </a:xfrm>
          <a:prstGeom prst="rect">
            <a:avLst/>
          </a:prstGeom>
        </p:spPr>
      </p:pic>
    </p:spTree>
    <p:extLst>
      <p:ext uri="{BB962C8B-B14F-4D97-AF65-F5344CB8AC3E}">
        <p14:creationId xmlns:p14="http://schemas.microsoft.com/office/powerpoint/2010/main" val="24883787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Ending slide black on white">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45" b="1">
              <a:latin typeface="Arial"/>
              <a:cs typeface="Arial"/>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14817" y="1688938"/>
            <a:ext cx="2349738" cy="1739438"/>
          </a:xfrm>
          <a:prstGeom prst="rect">
            <a:avLst/>
          </a:prstGeom>
        </p:spPr>
      </p:pic>
    </p:spTree>
    <p:extLst>
      <p:ext uri="{BB962C8B-B14F-4D97-AF65-F5344CB8AC3E}">
        <p14:creationId xmlns:p14="http://schemas.microsoft.com/office/powerpoint/2010/main" val="17535782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D8063-E7C8-4D72-93F5-4AE77BEC7A55}"/>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693B30A8-B807-424C-A512-490695DAB6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49AC9778-0EC8-44EB-8B5D-2AAFF3A6133B}"/>
              </a:ext>
            </a:extLst>
          </p:cNvPr>
          <p:cNvSpPr>
            <a:spLocks noGrp="1"/>
          </p:cNvSpPr>
          <p:nvPr>
            <p:ph type="dt" sz="half" idx="10"/>
          </p:nvPr>
        </p:nvSpPr>
        <p:spPr/>
        <p:txBody>
          <a:bodyPr/>
          <a:lstStyle/>
          <a:p>
            <a:fld id="{56FEAA65-D256-486C-B9D3-C710EC9CB15B}" type="datetimeFigureOut">
              <a:rPr lang="en-NZ" smtClean="0"/>
              <a:t>21/11/2019</a:t>
            </a:fld>
            <a:endParaRPr lang="en-NZ"/>
          </a:p>
        </p:txBody>
      </p:sp>
      <p:sp>
        <p:nvSpPr>
          <p:cNvPr id="5" name="Footer Placeholder 4">
            <a:extLst>
              <a:ext uri="{FF2B5EF4-FFF2-40B4-BE49-F238E27FC236}">
                <a16:creationId xmlns:a16="http://schemas.microsoft.com/office/drawing/2014/main" id="{07FDC45E-EF85-4BF0-A726-F80F1DEE96AC}"/>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A7843A5D-169B-4098-8AD4-99D078764828}"/>
              </a:ext>
            </a:extLst>
          </p:cNvPr>
          <p:cNvSpPr>
            <a:spLocks noGrp="1"/>
          </p:cNvSpPr>
          <p:nvPr>
            <p:ph type="sldNum" sz="quarter" idx="12"/>
          </p:nvPr>
        </p:nvSpPr>
        <p:spPr/>
        <p:txBody>
          <a:bodyPr/>
          <a:lstStyle/>
          <a:p>
            <a:fld id="{49819075-46B9-4274-9C4D-0179AEF1C265}" type="slidenum">
              <a:rPr lang="en-NZ" smtClean="0"/>
              <a:t>‹#›</a:t>
            </a:fld>
            <a:endParaRPr lang="en-NZ"/>
          </a:p>
        </p:txBody>
      </p:sp>
    </p:spTree>
    <p:extLst>
      <p:ext uri="{BB962C8B-B14F-4D97-AF65-F5344CB8AC3E}">
        <p14:creationId xmlns:p14="http://schemas.microsoft.com/office/powerpoint/2010/main" val="22903260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48493-E44F-4B05-9CA4-A721C82F2E53}"/>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IN"/>
          </a:p>
        </p:txBody>
      </p:sp>
      <p:sp>
        <p:nvSpPr>
          <p:cNvPr id="3" name="Subtitle 2">
            <a:extLst>
              <a:ext uri="{FF2B5EF4-FFF2-40B4-BE49-F238E27FC236}">
                <a16:creationId xmlns:a16="http://schemas.microsoft.com/office/drawing/2014/main" id="{B96DB0FE-7319-4AE5-8751-B34312D0E897}"/>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81438EA3-AE0E-4F77-A69D-52AF949EC1B8}"/>
              </a:ext>
            </a:extLst>
          </p:cNvPr>
          <p:cNvSpPr>
            <a:spLocks noGrp="1"/>
          </p:cNvSpPr>
          <p:nvPr>
            <p:ph type="dt" sz="half" idx="10"/>
          </p:nvPr>
        </p:nvSpPr>
        <p:spPr/>
        <p:txBody>
          <a:bodyPr/>
          <a:lstStyle/>
          <a:p>
            <a:fld id="{E35104BE-BEAD-41AB-8FBA-565452D6B02A}" type="datetimeFigureOut">
              <a:rPr lang="en-IN" smtClean="0"/>
              <a:t>21-11-2019</a:t>
            </a:fld>
            <a:endParaRPr lang="en-IN"/>
          </a:p>
        </p:txBody>
      </p:sp>
      <p:sp>
        <p:nvSpPr>
          <p:cNvPr id="5" name="Footer Placeholder 4">
            <a:extLst>
              <a:ext uri="{FF2B5EF4-FFF2-40B4-BE49-F238E27FC236}">
                <a16:creationId xmlns:a16="http://schemas.microsoft.com/office/drawing/2014/main" id="{4A85451B-9C64-4731-B2E9-5AE59EC5250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C0124A-47F7-482E-8888-6640B058A6EC}"/>
              </a:ext>
            </a:extLst>
          </p:cNvPr>
          <p:cNvSpPr>
            <a:spLocks noGrp="1"/>
          </p:cNvSpPr>
          <p:nvPr>
            <p:ph type="sldNum" sz="quarter" idx="12"/>
          </p:nvPr>
        </p:nvSpPr>
        <p:spPr/>
        <p:txBody>
          <a:bodyPr/>
          <a:lstStyle/>
          <a:p>
            <a:fld id="{B6FF05E8-567B-4092-909C-79898EE07EE2}" type="slidenum">
              <a:rPr lang="en-IN" smtClean="0"/>
              <a:t>‹#›</a:t>
            </a:fld>
            <a:endParaRPr lang="en-IN"/>
          </a:p>
        </p:txBody>
      </p:sp>
    </p:spTree>
    <p:extLst>
      <p:ext uri="{BB962C8B-B14F-4D97-AF65-F5344CB8AC3E}">
        <p14:creationId xmlns:p14="http://schemas.microsoft.com/office/powerpoint/2010/main" val="1859327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ext box over image">
    <p:spTree>
      <p:nvGrpSpPr>
        <p:cNvPr id="1" name=""/>
        <p:cNvGrpSpPr/>
        <p:nvPr/>
      </p:nvGrpSpPr>
      <p:grpSpPr>
        <a:xfrm>
          <a:off x="0" y="0"/>
          <a:ext cx="0" cy="0"/>
          <a:chOff x="0" y="0"/>
          <a:chExt cx="0" cy="0"/>
        </a:xfrm>
      </p:grpSpPr>
      <p:sp>
        <p:nvSpPr>
          <p:cNvPr id="13" name="Picture Placeholder 12"/>
          <p:cNvSpPr>
            <a:spLocks noGrp="1"/>
          </p:cNvSpPr>
          <p:nvPr>
            <p:ph type="pic" sz="quarter" idx="11" hasCustomPrompt="1"/>
          </p:nvPr>
        </p:nvSpPr>
        <p:spPr>
          <a:xfrm>
            <a:off x="1" y="0"/>
            <a:ext cx="9144000" cy="5143500"/>
          </a:xfrm>
        </p:spPr>
        <p:txBody>
          <a:bodyPr/>
          <a:lstStyle/>
          <a:p>
            <a:r>
              <a:rPr lang="en-NZ" dirty="0"/>
              <a:t>Click icon to add image – then right click and send it to back</a:t>
            </a:r>
          </a:p>
          <a:p>
            <a:endParaRPr lang="en-NZ" dirty="0"/>
          </a:p>
        </p:txBody>
      </p:sp>
      <p:sp>
        <p:nvSpPr>
          <p:cNvPr id="6" name="Text Placeholder 9"/>
          <p:cNvSpPr>
            <a:spLocks noGrp="1"/>
          </p:cNvSpPr>
          <p:nvPr>
            <p:ph type="body" sz="quarter" idx="10" hasCustomPrompt="1"/>
          </p:nvPr>
        </p:nvSpPr>
        <p:spPr>
          <a:xfrm>
            <a:off x="326557" y="340190"/>
            <a:ext cx="2437291" cy="4635749"/>
          </a:xfrm>
          <a:custGeom>
            <a:avLst/>
            <a:gdLst>
              <a:gd name="connsiteX0" fmla="*/ 341446 w 2743200"/>
              <a:gd name="connsiteY0" fmla="*/ 0 h 6862714"/>
              <a:gd name="connsiteX1" fmla="*/ 2743200 w 2743200"/>
              <a:gd name="connsiteY1" fmla="*/ 0 h 6862714"/>
              <a:gd name="connsiteX2" fmla="*/ 2743200 w 2743200"/>
              <a:gd name="connsiteY2" fmla="*/ 0 h 6862714"/>
              <a:gd name="connsiteX3" fmla="*/ 2743200 w 2743200"/>
              <a:gd name="connsiteY3" fmla="*/ 6521268 h 6862714"/>
              <a:gd name="connsiteX4" fmla="*/ 2401754 w 2743200"/>
              <a:gd name="connsiteY4" fmla="*/ 6862714 h 6862714"/>
              <a:gd name="connsiteX5" fmla="*/ 0 w 2743200"/>
              <a:gd name="connsiteY5" fmla="*/ 6862714 h 6862714"/>
              <a:gd name="connsiteX6" fmla="*/ 0 w 2743200"/>
              <a:gd name="connsiteY6" fmla="*/ 6862714 h 6862714"/>
              <a:gd name="connsiteX7" fmla="*/ 0 w 2743200"/>
              <a:gd name="connsiteY7" fmla="*/ 341446 h 6862714"/>
              <a:gd name="connsiteX8" fmla="*/ 341446 w 2743200"/>
              <a:gd name="connsiteY8" fmla="*/ 0 h 6862714"/>
              <a:gd name="connsiteX0" fmla="*/ 0 w 2743200"/>
              <a:gd name="connsiteY0" fmla="*/ 597978 h 7119246"/>
              <a:gd name="connsiteX1" fmla="*/ 2743200 w 2743200"/>
              <a:gd name="connsiteY1" fmla="*/ 256532 h 7119246"/>
              <a:gd name="connsiteX2" fmla="*/ 2743200 w 2743200"/>
              <a:gd name="connsiteY2" fmla="*/ 256532 h 7119246"/>
              <a:gd name="connsiteX3" fmla="*/ 2743200 w 2743200"/>
              <a:gd name="connsiteY3" fmla="*/ 6777800 h 7119246"/>
              <a:gd name="connsiteX4" fmla="*/ 2401754 w 2743200"/>
              <a:gd name="connsiteY4" fmla="*/ 7119246 h 7119246"/>
              <a:gd name="connsiteX5" fmla="*/ 0 w 2743200"/>
              <a:gd name="connsiteY5" fmla="*/ 7119246 h 7119246"/>
              <a:gd name="connsiteX6" fmla="*/ 0 w 2743200"/>
              <a:gd name="connsiteY6" fmla="*/ 7119246 h 7119246"/>
              <a:gd name="connsiteX7" fmla="*/ 0 w 2743200"/>
              <a:gd name="connsiteY7" fmla="*/ 597978 h 7119246"/>
              <a:gd name="connsiteX0" fmla="*/ 0 w 2743200"/>
              <a:gd name="connsiteY0" fmla="*/ 341446 h 6862714"/>
              <a:gd name="connsiteX1" fmla="*/ 2743200 w 2743200"/>
              <a:gd name="connsiteY1" fmla="*/ 0 h 6862714"/>
              <a:gd name="connsiteX2" fmla="*/ 2743200 w 2743200"/>
              <a:gd name="connsiteY2" fmla="*/ 0 h 6862714"/>
              <a:gd name="connsiteX3" fmla="*/ 2743200 w 2743200"/>
              <a:gd name="connsiteY3" fmla="*/ 6521268 h 6862714"/>
              <a:gd name="connsiteX4" fmla="*/ 2401754 w 2743200"/>
              <a:gd name="connsiteY4" fmla="*/ 6862714 h 6862714"/>
              <a:gd name="connsiteX5" fmla="*/ 0 w 2743200"/>
              <a:gd name="connsiteY5" fmla="*/ 6862714 h 6862714"/>
              <a:gd name="connsiteX6" fmla="*/ 0 w 2743200"/>
              <a:gd name="connsiteY6" fmla="*/ 6862714 h 6862714"/>
              <a:gd name="connsiteX7" fmla="*/ 0 w 2743200"/>
              <a:gd name="connsiteY7" fmla="*/ 341446 h 6862714"/>
              <a:gd name="connsiteX0" fmla="*/ 0 w 2743200"/>
              <a:gd name="connsiteY0" fmla="*/ 14187 h 6862714"/>
              <a:gd name="connsiteX1" fmla="*/ 2743200 w 2743200"/>
              <a:gd name="connsiteY1" fmla="*/ 0 h 6862714"/>
              <a:gd name="connsiteX2" fmla="*/ 2743200 w 2743200"/>
              <a:gd name="connsiteY2" fmla="*/ 0 h 6862714"/>
              <a:gd name="connsiteX3" fmla="*/ 2743200 w 2743200"/>
              <a:gd name="connsiteY3" fmla="*/ 6521268 h 6862714"/>
              <a:gd name="connsiteX4" fmla="*/ 2401754 w 2743200"/>
              <a:gd name="connsiteY4" fmla="*/ 6862714 h 6862714"/>
              <a:gd name="connsiteX5" fmla="*/ 0 w 2743200"/>
              <a:gd name="connsiteY5" fmla="*/ 6862714 h 6862714"/>
              <a:gd name="connsiteX6" fmla="*/ 0 w 2743200"/>
              <a:gd name="connsiteY6" fmla="*/ 6862714 h 6862714"/>
              <a:gd name="connsiteX7" fmla="*/ 0 w 2743200"/>
              <a:gd name="connsiteY7" fmla="*/ 14187 h 6862714"/>
              <a:gd name="connsiteX0" fmla="*/ 0 w 2752826"/>
              <a:gd name="connsiteY0" fmla="*/ 4562 h 6862714"/>
              <a:gd name="connsiteX1" fmla="*/ 2752826 w 2752826"/>
              <a:gd name="connsiteY1" fmla="*/ 0 h 6862714"/>
              <a:gd name="connsiteX2" fmla="*/ 2752826 w 2752826"/>
              <a:gd name="connsiteY2" fmla="*/ 0 h 6862714"/>
              <a:gd name="connsiteX3" fmla="*/ 2752826 w 2752826"/>
              <a:gd name="connsiteY3" fmla="*/ 6521268 h 6862714"/>
              <a:gd name="connsiteX4" fmla="*/ 2411380 w 2752826"/>
              <a:gd name="connsiteY4" fmla="*/ 6862714 h 6862714"/>
              <a:gd name="connsiteX5" fmla="*/ 9626 w 2752826"/>
              <a:gd name="connsiteY5" fmla="*/ 6862714 h 6862714"/>
              <a:gd name="connsiteX6" fmla="*/ 9626 w 2752826"/>
              <a:gd name="connsiteY6" fmla="*/ 6862714 h 6862714"/>
              <a:gd name="connsiteX7" fmla="*/ 0 w 2752826"/>
              <a:gd name="connsiteY7" fmla="*/ 4562 h 6862714"/>
              <a:gd name="connsiteX0" fmla="*/ 0 w 2752826"/>
              <a:gd name="connsiteY0" fmla="*/ 0 h 6877403"/>
              <a:gd name="connsiteX1" fmla="*/ 2752826 w 2752826"/>
              <a:gd name="connsiteY1" fmla="*/ 14689 h 6877403"/>
              <a:gd name="connsiteX2" fmla="*/ 2752826 w 2752826"/>
              <a:gd name="connsiteY2" fmla="*/ 14689 h 6877403"/>
              <a:gd name="connsiteX3" fmla="*/ 2752826 w 2752826"/>
              <a:gd name="connsiteY3" fmla="*/ 6535957 h 6877403"/>
              <a:gd name="connsiteX4" fmla="*/ 2411380 w 2752826"/>
              <a:gd name="connsiteY4" fmla="*/ 6877403 h 6877403"/>
              <a:gd name="connsiteX5" fmla="*/ 9626 w 2752826"/>
              <a:gd name="connsiteY5" fmla="*/ 6877403 h 6877403"/>
              <a:gd name="connsiteX6" fmla="*/ 9626 w 2752826"/>
              <a:gd name="connsiteY6" fmla="*/ 6877403 h 6877403"/>
              <a:gd name="connsiteX7" fmla="*/ 0 w 2752826"/>
              <a:gd name="connsiteY7" fmla="*/ 0 h 6877403"/>
              <a:gd name="connsiteX0" fmla="*/ 0 w 2752826"/>
              <a:gd name="connsiteY0" fmla="*/ 0 h 6867777"/>
              <a:gd name="connsiteX1" fmla="*/ 2752826 w 2752826"/>
              <a:gd name="connsiteY1" fmla="*/ 5063 h 6867777"/>
              <a:gd name="connsiteX2" fmla="*/ 2752826 w 2752826"/>
              <a:gd name="connsiteY2" fmla="*/ 5063 h 6867777"/>
              <a:gd name="connsiteX3" fmla="*/ 2752826 w 2752826"/>
              <a:gd name="connsiteY3" fmla="*/ 6526331 h 6867777"/>
              <a:gd name="connsiteX4" fmla="*/ 2411380 w 2752826"/>
              <a:gd name="connsiteY4" fmla="*/ 6867777 h 6867777"/>
              <a:gd name="connsiteX5" fmla="*/ 9626 w 2752826"/>
              <a:gd name="connsiteY5" fmla="*/ 6867777 h 6867777"/>
              <a:gd name="connsiteX6" fmla="*/ 9626 w 2752826"/>
              <a:gd name="connsiteY6" fmla="*/ 6867777 h 6867777"/>
              <a:gd name="connsiteX7" fmla="*/ 0 w 2752826"/>
              <a:gd name="connsiteY7" fmla="*/ 0 h 6867777"/>
              <a:gd name="connsiteX0" fmla="*/ 0 w 2752826"/>
              <a:gd name="connsiteY0" fmla="*/ 0 h 6867777"/>
              <a:gd name="connsiteX1" fmla="*/ 2752826 w 2752826"/>
              <a:gd name="connsiteY1" fmla="*/ 5063 h 6867777"/>
              <a:gd name="connsiteX2" fmla="*/ 2752826 w 2752826"/>
              <a:gd name="connsiteY2" fmla="*/ 5063 h 6867777"/>
              <a:gd name="connsiteX3" fmla="*/ 2752826 w 2752826"/>
              <a:gd name="connsiteY3" fmla="*/ 6526331 h 6867777"/>
              <a:gd name="connsiteX4" fmla="*/ 2411380 w 2752826"/>
              <a:gd name="connsiteY4" fmla="*/ 6867777 h 6867777"/>
              <a:gd name="connsiteX5" fmla="*/ 9626 w 2752826"/>
              <a:gd name="connsiteY5" fmla="*/ 6867777 h 6867777"/>
              <a:gd name="connsiteX6" fmla="*/ 9626 w 2752826"/>
              <a:gd name="connsiteY6" fmla="*/ 6867777 h 6867777"/>
              <a:gd name="connsiteX7" fmla="*/ 0 w 2752826"/>
              <a:gd name="connsiteY7" fmla="*/ 0 h 6867777"/>
              <a:gd name="connsiteX0" fmla="*/ 0 w 2752826"/>
              <a:gd name="connsiteY0" fmla="*/ 0 h 6867777"/>
              <a:gd name="connsiteX1" fmla="*/ 2752826 w 2752826"/>
              <a:gd name="connsiteY1" fmla="*/ 5063 h 6867777"/>
              <a:gd name="connsiteX2" fmla="*/ 2752826 w 2752826"/>
              <a:gd name="connsiteY2" fmla="*/ 5063 h 6867777"/>
              <a:gd name="connsiteX3" fmla="*/ 2752826 w 2752826"/>
              <a:gd name="connsiteY3" fmla="*/ 6526331 h 6867777"/>
              <a:gd name="connsiteX4" fmla="*/ 2411380 w 2752826"/>
              <a:gd name="connsiteY4" fmla="*/ 6867777 h 6867777"/>
              <a:gd name="connsiteX5" fmla="*/ 9626 w 2752826"/>
              <a:gd name="connsiteY5" fmla="*/ 6867777 h 6867777"/>
              <a:gd name="connsiteX6" fmla="*/ 9626 w 2752826"/>
              <a:gd name="connsiteY6" fmla="*/ 6867777 h 6867777"/>
              <a:gd name="connsiteX7" fmla="*/ 0 w 2752826"/>
              <a:gd name="connsiteY7" fmla="*/ 0 h 6867777"/>
              <a:gd name="connsiteX0" fmla="*/ 0 w 2748064"/>
              <a:gd name="connsiteY0" fmla="*/ 0 h 6867777"/>
              <a:gd name="connsiteX1" fmla="*/ 2748064 w 2748064"/>
              <a:gd name="connsiteY1" fmla="*/ 5063 h 6867777"/>
              <a:gd name="connsiteX2" fmla="*/ 2748064 w 2748064"/>
              <a:gd name="connsiteY2" fmla="*/ 5063 h 6867777"/>
              <a:gd name="connsiteX3" fmla="*/ 2748064 w 2748064"/>
              <a:gd name="connsiteY3" fmla="*/ 6526331 h 6867777"/>
              <a:gd name="connsiteX4" fmla="*/ 2406618 w 2748064"/>
              <a:gd name="connsiteY4" fmla="*/ 6867777 h 6867777"/>
              <a:gd name="connsiteX5" fmla="*/ 4864 w 2748064"/>
              <a:gd name="connsiteY5" fmla="*/ 6867777 h 6867777"/>
              <a:gd name="connsiteX6" fmla="*/ 4864 w 2748064"/>
              <a:gd name="connsiteY6" fmla="*/ 6867777 h 6867777"/>
              <a:gd name="connsiteX7" fmla="*/ 0 w 2748064"/>
              <a:gd name="connsiteY7" fmla="*/ 0 h 6867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48064" h="6867777">
                <a:moveTo>
                  <a:pt x="0" y="0"/>
                </a:moveTo>
                <a:lnTo>
                  <a:pt x="2748064" y="5063"/>
                </a:lnTo>
                <a:lnTo>
                  <a:pt x="2748064" y="5063"/>
                </a:lnTo>
                <a:lnTo>
                  <a:pt x="2748064" y="6526331"/>
                </a:lnTo>
                <a:cubicBezTo>
                  <a:pt x="2748064" y="6714906"/>
                  <a:pt x="2595193" y="6867777"/>
                  <a:pt x="2406618" y="6867777"/>
                </a:cubicBezTo>
                <a:lnTo>
                  <a:pt x="4864" y="6867777"/>
                </a:lnTo>
                <a:lnTo>
                  <a:pt x="4864" y="6867777"/>
                </a:lnTo>
                <a:cubicBezTo>
                  <a:pt x="1655" y="4581726"/>
                  <a:pt x="3209" y="2286051"/>
                  <a:pt x="0" y="0"/>
                </a:cubicBezTo>
                <a:close/>
              </a:path>
            </a:pathLst>
          </a:custGeom>
          <a:solidFill>
            <a:srgbClr val="FFFFFF">
              <a:alpha val="80000"/>
            </a:srgbClr>
          </a:solidFill>
          <a:ln>
            <a:noFill/>
          </a:ln>
          <a:effectLst/>
        </p:spPr>
        <p:txBody>
          <a:bodyPr lIns="215983" tIns="287977" rIns="287977">
            <a:normAutofit/>
          </a:bodyPr>
          <a:lstStyle>
            <a:lvl1pPr marL="0" marR="0" indent="0" algn="l" defTabSz="231395" rtl="0" eaLnBrk="1" fontAlgn="auto" latinLnBrk="0" hangingPunct="1">
              <a:lnSpc>
                <a:spcPct val="100000"/>
              </a:lnSpc>
              <a:spcBef>
                <a:spcPct val="20000"/>
              </a:spcBef>
              <a:spcAft>
                <a:spcPts val="0"/>
              </a:spcAft>
              <a:buClrTx/>
              <a:buSzTx/>
              <a:buFont typeface="Arial"/>
              <a:buNone/>
              <a:tabLst/>
              <a:defRPr sz="1013"/>
            </a:lvl1pPr>
            <a:lvl2pPr>
              <a:lnSpc>
                <a:spcPts val="709"/>
              </a:lnSpc>
              <a:spcAft>
                <a:spcPts val="304"/>
              </a:spcAft>
              <a:defRPr/>
            </a:lvl2pPr>
            <a:lvl3pPr>
              <a:spcAft>
                <a:spcPts val="405"/>
              </a:spcAft>
              <a:defRPr/>
            </a:lvl3pPr>
            <a:lvl4pPr>
              <a:lnSpc>
                <a:spcPts val="709"/>
              </a:lnSpc>
              <a:spcAft>
                <a:spcPts val="304"/>
              </a:spcAft>
              <a:defRPr/>
            </a:lvl4pPr>
            <a:lvl5pPr>
              <a:spcBef>
                <a:spcPts val="304"/>
              </a:spcBef>
              <a:spcAft>
                <a:spcPts val="911"/>
              </a:spcAft>
              <a:defRPr/>
            </a:lvl5pPr>
          </a:lstStyle>
          <a:p>
            <a:pPr marL="0" marR="0" lvl="0" indent="0" algn="l" defTabSz="231395" rtl="0" eaLnBrk="1" fontAlgn="auto" latinLnBrk="0" hangingPunct="1">
              <a:lnSpc>
                <a:spcPct val="100000"/>
              </a:lnSpc>
              <a:spcBef>
                <a:spcPct val="20000"/>
              </a:spcBef>
              <a:spcAft>
                <a:spcPts val="0"/>
              </a:spcAft>
              <a:buClrTx/>
              <a:buSzTx/>
              <a:buFont typeface="Arial"/>
              <a:buNone/>
              <a:tabLst/>
              <a:defRPr/>
            </a:pPr>
            <a:r>
              <a:rPr lang="en-US" dirty="0"/>
              <a:t>(Adjust text box size as required)</a:t>
            </a:r>
          </a:p>
        </p:txBody>
      </p:sp>
    </p:spTree>
    <p:extLst>
      <p:ext uri="{BB962C8B-B14F-4D97-AF65-F5344CB8AC3E}">
        <p14:creationId xmlns:p14="http://schemas.microsoft.com/office/powerpoint/2010/main" val="3160450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9307" y="93518"/>
            <a:ext cx="8229457" cy="1062990"/>
          </a:xfrm>
          <a:prstGeom prst="rect">
            <a:avLst/>
          </a:prstGeom>
        </p:spPr>
        <p:txBody>
          <a:bodyPr vert="horz" lIns="91432" tIns="45717" rIns="91432" bIns="45717" rtlCol="0" anchor="ctr">
            <a:noAutofit/>
          </a:bodyPr>
          <a:lstStyle/>
          <a:p>
            <a:r>
              <a:rPr lang="en-AU"/>
              <a:t>Click to edit Master title style</a:t>
            </a:r>
            <a:endParaRPr lang="en-US"/>
          </a:p>
        </p:txBody>
      </p:sp>
      <p:sp>
        <p:nvSpPr>
          <p:cNvPr id="3" name="Text Placeholder 2"/>
          <p:cNvSpPr>
            <a:spLocks noGrp="1"/>
          </p:cNvSpPr>
          <p:nvPr>
            <p:ph type="body" idx="1"/>
          </p:nvPr>
        </p:nvSpPr>
        <p:spPr>
          <a:xfrm>
            <a:off x="659307" y="1247948"/>
            <a:ext cx="8229457" cy="3394710"/>
          </a:xfrm>
          <a:prstGeom prst="rect">
            <a:avLst/>
          </a:prstGeom>
        </p:spPr>
        <p:txBody>
          <a:bodyPr vert="horz" lIns="91432" tIns="45717" rIns="91432" bIns="45717" rtlCol="0">
            <a:normAutofit/>
          </a:bodyPr>
          <a:lstStyle/>
          <a:p>
            <a:pPr lvl="0"/>
            <a:endParaRPr lang="en-US"/>
          </a:p>
        </p:txBody>
      </p:sp>
      <p:sp>
        <p:nvSpPr>
          <p:cNvPr id="4" name="Slide Number Placeholder 5"/>
          <p:cNvSpPr>
            <a:spLocks noGrp="1"/>
          </p:cNvSpPr>
          <p:nvPr>
            <p:ph type="sldNum" sz="quarter" idx="4"/>
          </p:nvPr>
        </p:nvSpPr>
        <p:spPr>
          <a:xfrm>
            <a:off x="8264105" y="4764187"/>
            <a:ext cx="376658" cy="273843"/>
          </a:xfrm>
          <a:prstGeom prst="rect">
            <a:avLst/>
          </a:prstGeom>
        </p:spPr>
        <p:txBody>
          <a:bodyPr vert="horz" lIns="0" tIns="0" rIns="0" bIns="0" rtlCol="0" anchor="ctr"/>
          <a:lstStyle>
            <a:lvl1pPr algn="r">
              <a:defRPr sz="608">
                <a:solidFill>
                  <a:schemeClr val="accent5"/>
                </a:solidFill>
                <a:latin typeface="Arial"/>
                <a:cs typeface="Arial"/>
              </a:defRPr>
            </a:lvl1pPr>
          </a:lstStyle>
          <a:p>
            <a:fld id="{F8714618-0879-464F-8DAE-3199CD8A5D95}" type="slidenum">
              <a:rPr lang="en-NZ" smtClean="0"/>
              <a:pPr/>
              <a:t>‹#›</a:t>
            </a:fld>
            <a:endParaRPr lang="en-NZ"/>
          </a:p>
        </p:txBody>
      </p:sp>
    </p:spTree>
    <p:extLst>
      <p:ext uri="{BB962C8B-B14F-4D97-AF65-F5344CB8AC3E}">
        <p14:creationId xmlns:p14="http://schemas.microsoft.com/office/powerpoint/2010/main" val="1626435625"/>
      </p:ext>
    </p:extLst>
  </p:cSld>
  <p:clrMap bg1="lt1" tx1="dk1" bg2="lt2" tx2="dk2" accent1="accent1" accent2="accent2" accent3="accent3" accent4="accent4" accent5="accent5" accent6="accent6" hlink="hlink" folHlink="folHlink"/>
  <p:sldLayoutIdLst>
    <p:sldLayoutId id="2147483756" r:id="rId1"/>
    <p:sldLayoutId id="2147483805" r:id="rId2"/>
    <p:sldLayoutId id="2147483810" r:id="rId3"/>
    <p:sldLayoutId id="2147483767" r:id="rId4"/>
    <p:sldLayoutId id="2147483778" r:id="rId5"/>
    <p:sldLayoutId id="2147483776" r:id="rId6"/>
    <p:sldLayoutId id="2147483813" r:id="rId7"/>
    <p:sldLayoutId id="2147483769" r:id="rId8"/>
    <p:sldLayoutId id="2147483770" r:id="rId9"/>
    <p:sldLayoutId id="2147483804" r:id="rId10"/>
    <p:sldLayoutId id="2147483806" r:id="rId11"/>
    <p:sldLayoutId id="2147483807" r:id="rId12"/>
    <p:sldLayoutId id="2147483808" r:id="rId13"/>
    <p:sldLayoutId id="2147483811" r:id="rId14"/>
    <p:sldLayoutId id="2147483781" r:id="rId15"/>
    <p:sldLayoutId id="2147483783" r:id="rId16"/>
    <p:sldLayoutId id="2147483782" r:id="rId17"/>
    <p:sldLayoutId id="2147483774" r:id="rId18"/>
    <p:sldLayoutId id="2147483779" r:id="rId19"/>
    <p:sldLayoutId id="2147483820" r:id="rId20"/>
    <p:sldLayoutId id="2147483791" r:id="rId21"/>
    <p:sldLayoutId id="2147483798" r:id="rId22"/>
    <p:sldLayoutId id="2147483818" r:id="rId23"/>
    <p:sldLayoutId id="2147483819" r:id="rId24"/>
    <p:sldLayoutId id="2147483825" r:id="rId25"/>
    <p:sldLayoutId id="2147483826" r:id="rId26"/>
    <p:sldLayoutId id="2147483827" r:id="rId27"/>
  </p:sldLayoutIdLst>
  <p:hf hdr="0"/>
  <p:txStyles>
    <p:titleStyle>
      <a:lvl1pPr algn="l" defTabSz="308589" rtl="0" eaLnBrk="1" latinLnBrk="0" hangingPunct="1">
        <a:spcBef>
          <a:spcPct val="0"/>
        </a:spcBef>
        <a:buNone/>
        <a:defRPr sz="2430" b="0" kern="1200" spc="0">
          <a:solidFill>
            <a:schemeClr val="accent5"/>
          </a:solidFill>
          <a:latin typeface="Arial"/>
          <a:ea typeface="+mj-ea"/>
          <a:cs typeface="Arial"/>
        </a:defRPr>
      </a:lvl1pPr>
    </p:titleStyle>
    <p:bodyStyle>
      <a:lvl1pPr marL="0" indent="0" algn="l" defTabSz="308589" rtl="0" eaLnBrk="1" latinLnBrk="0" hangingPunct="1">
        <a:spcBef>
          <a:spcPct val="20000"/>
        </a:spcBef>
        <a:buFont typeface="Arial"/>
        <a:buNone/>
        <a:defRPr sz="945" kern="1200">
          <a:solidFill>
            <a:schemeClr val="tx1"/>
          </a:solidFill>
          <a:latin typeface="Arial"/>
          <a:ea typeface="+mn-ea"/>
          <a:cs typeface="Arial"/>
        </a:defRPr>
      </a:lvl1pPr>
      <a:lvl2pPr marL="501458" indent="-192868" algn="l" defTabSz="308589" rtl="0" eaLnBrk="1" latinLnBrk="0" hangingPunct="1">
        <a:spcBef>
          <a:spcPct val="20000"/>
        </a:spcBef>
        <a:buFont typeface="Arial"/>
        <a:buChar char="–"/>
        <a:defRPr sz="945" kern="1200">
          <a:solidFill>
            <a:schemeClr val="tx1"/>
          </a:solidFill>
          <a:latin typeface="Arial"/>
          <a:ea typeface="+mn-ea"/>
          <a:cs typeface="Arial"/>
        </a:defRPr>
      </a:lvl2pPr>
      <a:lvl3pPr marL="771472" indent="-154295" algn="l" defTabSz="308589" rtl="0" eaLnBrk="1" latinLnBrk="0" hangingPunct="1">
        <a:spcBef>
          <a:spcPct val="20000"/>
        </a:spcBef>
        <a:buFont typeface="Arial"/>
        <a:buChar char="•"/>
        <a:defRPr sz="945" kern="1200">
          <a:solidFill>
            <a:schemeClr val="tx1"/>
          </a:solidFill>
          <a:latin typeface="Arial"/>
          <a:ea typeface="+mn-ea"/>
          <a:cs typeface="Arial"/>
        </a:defRPr>
      </a:lvl3pPr>
      <a:lvl4pPr marL="1080063" indent="-154295" algn="l" defTabSz="308589" rtl="0" eaLnBrk="1" latinLnBrk="0" hangingPunct="1">
        <a:spcBef>
          <a:spcPct val="20000"/>
        </a:spcBef>
        <a:buFont typeface="Arial"/>
        <a:buChar char="–"/>
        <a:defRPr sz="945" kern="1200">
          <a:solidFill>
            <a:schemeClr val="tx1"/>
          </a:solidFill>
          <a:latin typeface="Arial"/>
          <a:ea typeface="+mn-ea"/>
          <a:cs typeface="Arial"/>
        </a:defRPr>
      </a:lvl4pPr>
      <a:lvl5pPr marL="1388651" indent="-154295" algn="l" defTabSz="308589" rtl="0" eaLnBrk="1" latinLnBrk="0" hangingPunct="1">
        <a:spcBef>
          <a:spcPct val="20000"/>
        </a:spcBef>
        <a:buFont typeface="Arial"/>
        <a:buChar char="»"/>
        <a:defRPr sz="945" kern="1200">
          <a:solidFill>
            <a:schemeClr val="tx1"/>
          </a:solidFill>
          <a:latin typeface="Arial"/>
          <a:ea typeface="+mn-ea"/>
          <a:cs typeface="Arial"/>
        </a:defRPr>
      </a:lvl5pPr>
      <a:lvl6pPr marL="1697240" indent="-154295" algn="l" defTabSz="308589" rtl="0" eaLnBrk="1" latinLnBrk="0" hangingPunct="1">
        <a:spcBef>
          <a:spcPct val="20000"/>
        </a:spcBef>
        <a:buFont typeface="Arial"/>
        <a:buChar char="•"/>
        <a:defRPr sz="1350" kern="1200">
          <a:solidFill>
            <a:schemeClr val="tx1"/>
          </a:solidFill>
          <a:latin typeface="+mn-lt"/>
          <a:ea typeface="+mn-ea"/>
          <a:cs typeface="+mn-cs"/>
        </a:defRPr>
      </a:lvl6pPr>
      <a:lvl7pPr marL="2005828" indent="-154295" algn="l" defTabSz="308589" rtl="0" eaLnBrk="1" latinLnBrk="0" hangingPunct="1">
        <a:spcBef>
          <a:spcPct val="20000"/>
        </a:spcBef>
        <a:buFont typeface="Arial"/>
        <a:buChar char="•"/>
        <a:defRPr sz="1350" kern="1200">
          <a:solidFill>
            <a:schemeClr val="tx1"/>
          </a:solidFill>
          <a:latin typeface="+mn-lt"/>
          <a:ea typeface="+mn-ea"/>
          <a:cs typeface="+mn-cs"/>
        </a:defRPr>
      </a:lvl7pPr>
      <a:lvl8pPr marL="2314417" indent="-154295" algn="l" defTabSz="308589" rtl="0" eaLnBrk="1" latinLnBrk="0" hangingPunct="1">
        <a:spcBef>
          <a:spcPct val="20000"/>
        </a:spcBef>
        <a:buFont typeface="Arial"/>
        <a:buChar char="•"/>
        <a:defRPr sz="1350" kern="1200">
          <a:solidFill>
            <a:schemeClr val="tx1"/>
          </a:solidFill>
          <a:latin typeface="+mn-lt"/>
          <a:ea typeface="+mn-ea"/>
          <a:cs typeface="+mn-cs"/>
        </a:defRPr>
      </a:lvl8pPr>
      <a:lvl9pPr marL="2623007" indent="-154295" algn="l" defTabSz="308589" rtl="0" eaLnBrk="1" latinLnBrk="0" hangingPunct="1">
        <a:spcBef>
          <a:spcPct val="20000"/>
        </a:spcBef>
        <a:buFont typeface="Arial"/>
        <a:buChar char="•"/>
        <a:defRPr sz="1350" kern="1200">
          <a:solidFill>
            <a:schemeClr val="tx1"/>
          </a:solidFill>
          <a:latin typeface="+mn-lt"/>
          <a:ea typeface="+mn-ea"/>
          <a:cs typeface="+mn-cs"/>
        </a:defRPr>
      </a:lvl9pPr>
    </p:bodyStyle>
    <p:otherStyle>
      <a:defPPr>
        <a:defRPr lang="en-US"/>
      </a:defPPr>
      <a:lvl1pPr marL="0" algn="l" defTabSz="308589" rtl="0" eaLnBrk="1" latinLnBrk="0" hangingPunct="1">
        <a:defRPr sz="1148" kern="1200">
          <a:solidFill>
            <a:schemeClr val="tx1"/>
          </a:solidFill>
          <a:latin typeface="+mn-lt"/>
          <a:ea typeface="+mn-ea"/>
          <a:cs typeface="+mn-cs"/>
        </a:defRPr>
      </a:lvl1pPr>
      <a:lvl2pPr marL="308589" algn="l" defTabSz="308589" rtl="0" eaLnBrk="1" latinLnBrk="0" hangingPunct="1">
        <a:defRPr sz="1148" kern="1200">
          <a:solidFill>
            <a:schemeClr val="tx1"/>
          </a:solidFill>
          <a:latin typeface="+mn-lt"/>
          <a:ea typeface="+mn-ea"/>
          <a:cs typeface="+mn-cs"/>
        </a:defRPr>
      </a:lvl2pPr>
      <a:lvl3pPr marL="617179" algn="l" defTabSz="308589" rtl="0" eaLnBrk="1" latinLnBrk="0" hangingPunct="1">
        <a:defRPr sz="1148" kern="1200">
          <a:solidFill>
            <a:schemeClr val="tx1"/>
          </a:solidFill>
          <a:latin typeface="+mn-lt"/>
          <a:ea typeface="+mn-ea"/>
          <a:cs typeface="+mn-cs"/>
        </a:defRPr>
      </a:lvl3pPr>
      <a:lvl4pPr marL="925768" algn="l" defTabSz="308589" rtl="0" eaLnBrk="1" latinLnBrk="0" hangingPunct="1">
        <a:defRPr sz="1148" kern="1200">
          <a:solidFill>
            <a:schemeClr val="tx1"/>
          </a:solidFill>
          <a:latin typeface="+mn-lt"/>
          <a:ea typeface="+mn-ea"/>
          <a:cs typeface="+mn-cs"/>
        </a:defRPr>
      </a:lvl4pPr>
      <a:lvl5pPr marL="1234356" algn="l" defTabSz="308589" rtl="0" eaLnBrk="1" latinLnBrk="0" hangingPunct="1">
        <a:defRPr sz="1148" kern="1200">
          <a:solidFill>
            <a:schemeClr val="tx1"/>
          </a:solidFill>
          <a:latin typeface="+mn-lt"/>
          <a:ea typeface="+mn-ea"/>
          <a:cs typeface="+mn-cs"/>
        </a:defRPr>
      </a:lvl5pPr>
      <a:lvl6pPr marL="1542945" algn="l" defTabSz="308589" rtl="0" eaLnBrk="1" latinLnBrk="0" hangingPunct="1">
        <a:defRPr sz="1148" kern="1200">
          <a:solidFill>
            <a:schemeClr val="tx1"/>
          </a:solidFill>
          <a:latin typeface="+mn-lt"/>
          <a:ea typeface="+mn-ea"/>
          <a:cs typeface="+mn-cs"/>
        </a:defRPr>
      </a:lvl6pPr>
      <a:lvl7pPr marL="1851535" algn="l" defTabSz="308589" rtl="0" eaLnBrk="1" latinLnBrk="0" hangingPunct="1">
        <a:defRPr sz="1148" kern="1200">
          <a:solidFill>
            <a:schemeClr val="tx1"/>
          </a:solidFill>
          <a:latin typeface="+mn-lt"/>
          <a:ea typeface="+mn-ea"/>
          <a:cs typeface="+mn-cs"/>
        </a:defRPr>
      </a:lvl7pPr>
      <a:lvl8pPr marL="2160123" algn="l" defTabSz="308589" rtl="0" eaLnBrk="1" latinLnBrk="0" hangingPunct="1">
        <a:defRPr sz="1148" kern="1200">
          <a:solidFill>
            <a:schemeClr val="tx1"/>
          </a:solidFill>
          <a:latin typeface="+mn-lt"/>
          <a:ea typeface="+mn-ea"/>
          <a:cs typeface="+mn-cs"/>
        </a:defRPr>
      </a:lvl8pPr>
      <a:lvl9pPr marL="2468712" algn="l" defTabSz="308589" rtl="0" eaLnBrk="1" latinLnBrk="0" hangingPunct="1">
        <a:defRPr sz="1148"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19" userDrawn="1">
          <p15:clr>
            <a:srgbClr val="F26B43"/>
          </p15:clr>
        </p15:guide>
        <p15:guide id="2" pos="471" userDrawn="1">
          <p15:clr>
            <a:srgbClr val="F26B43"/>
          </p15:clr>
        </p15:guide>
        <p15:guide id="3" pos="1429" userDrawn="1">
          <p15:clr>
            <a:srgbClr val="F26B43"/>
          </p15:clr>
        </p15:guide>
        <p15:guide id="4" pos="5443"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2.png"/><Relationship Id="rId1" Type="http://schemas.openxmlformats.org/officeDocument/2006/relationships/slideLayout" Target="../slideLayouts/slideLayout2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2.png"/><Relationship Id="rId1" Type="http://schemas.openxmlformats.org/officeDocument/2006/relationships/slideLayout" Target="../slideLayouts/slideLayout26.xml"/><Relationship Id="rId5" Type="http://schemas.openxmlformats.org/officeDocument/2006/relationships/chart" Target="../charts/chart3.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g"/><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5.jpg"/><Relationship Id="rId7" Type="http://schemas.openxmlformats.org/officeDocument/2006/relationships/diagramColors" Target="../diagrams/colors2.xml"/><Relationship Id="rId2" Type="http://schemas.openxmlformats.org/officeDocument/2006/relationships/notesSlide" Target="../notesSlides/notesSlide1.xml"/><Relationship Id="rId1" Type="http://schemas.openxmlformats.org/officeDocument/2006/relationships/slideLayout" Target="../slideLayouts/slideLayout2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2.png"/><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2.png"/><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2.png"/><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6.xml"/><Relationship Id="rId5" Type="http://schemas.openxmlformats.org/officeDocument/2006/relationships/image" Target="../media/image25.jpeg"/><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2.png"/><Relationship Id="rId1" Type="http://schemas.openxmlformats.org/officeDocument/2006/relationships/slideLayout" Target="../slideLayouts/slideLayout26.xml"/><Relationship Id="rId5" Type="http://schemas.openxmlformats.org/officeDocument/2006/relationships/image" Target="../media/image28.jpeg"/><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12.png"/><Relationship Id="rId1" Type="http://schemas.openxmlformats.org/officeDocument/2006/relationships/slideLayout" Target="../slideLayouts/slideLayout26.xml"/><Relationship Id="rId5" Type="http://schemas.openxmlformats.org/officeDocument/2006/relationships/image" Target="../media/image31.jpg"/><Relationship Id="rId4" Type="http://schemas.openxmlformats.org/officeDocument/2006/relationships/image" Target="../media/image30.jp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2.png"/><Relationship Id="rId1" Type="http://schemas.openxmlformats.org/officeDocument/2006/relationships/slideLayout" Target="../slideLayouts/slideLayout26.xml"/><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2.png"/><Relationship Id="rId1" Type="http://schemas.openxmlformats.org/officeDocument/2006/relationships/slideLayout" Target="../slideLayouts/slideLayout26.xml"/><Relationship Id="rId4" Type="http://schemas.openxmlformats.org/officeDocument/2006/relationships/image" Target="../media/image35.sv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sz="2970" dirty="0"/>
              <a:t>Indonesia Geothermal </a:t>
            </a:r>
            <a:br>
              <a:rPr lang="en-US" sz="2970" dirty="0"/>
            </a:br>
            <a:r>
              <a:rPr lang="en-US" sz="2970" dirty="0"/>
              <a:t>Country Update 2019</a:t>
            </a:r>
          </a:p>
        </p:txBody>
      </p:sp>
      <p:sp>
        <p:nvSpPr>
          <p:cNvPr id="6" name="Subtitle 5"/>
          <p:cNvSpPr>
            <a:spLocks noGrp="1"/>
          </p:cNvSpPr>
          <p:nvPr>
            <p:ph type="subTitle" idx="1"/>
          </p:nvPr>
        </p:nvSpPr>
        <p:spPr>
          <a:xfrm>
            <a:off x="2515420" y="2287618"/>
            <a:ext cx="4113160" cy="652320"/>
          </a:xfrm>
        </p:spPr>
        <p:txBody>
          <a:bodyPr>
            <a:normAutofit/>
          </a:bodyPr>
          <a:lstStyle/>
          <a:p>
            <a:r>
              <a:rPr lang="en-US" dirty="0"/>
              <a:t>Wini Rizkiningayu</a:t>
            </a:r>
          </a:p>
          <a:p>
            <a:r>
              <a:rPr lang="en-US" dirty="0"/>
              <a:t>NZTE Business Development Manager - Indonesia</a:t>
            </a:r>
          </a:p>
        </p:txBody>
      </p:sp>
      <p:sp>
        <p:nvSpPr>
          <p:cNvPr id="7" name="Text Placeholder 6"/>
          <p:cNvSpPr>
            <a:spLocks noGrp="1"/>
          </p:cNvSpPr>
          <p:nvPr>
            <p:ph type="body" sz="quarter" idx="10"/>
          </p:nvPr>
        </p:nvSpPr>
        <p:spPr/>
        <p:txBody>
          <a:bodyPr/>
          <a:lstStyle/>
          <a:p>
            <a:endParaRPr lang="en-US" dirty="0"/>
          </a:p>
        </p:txBody>
      </p:sp>
      <p:sp>
        <p:nvSpPr>
          <p:cNvPr id="8" name="Subtitle 5">
            <a:extLst>
              <a:ext uri="{FF2B5EF4-FFF2-40B4-BE49-F238E27FC236}">
                <a16:creationId xmlns:a16="http://schemas.microsoft.com/office/drawing/2014/main" id="{07B573B0-6A5F-4763-BDCA-B1D782F63488}"/>
              </a:ext>
            </a:extLst>
          </p:cNvPr>
          <p:cNvSpPr txBox="1">
            <a:spLocks/>
          </p:cNvSpPr>
          <p:nvPr/>
        </p:nvSpPr>
        <p:spPr>
          <a:xfrm>
            <a:off x="4709243" y="4245289"/>
            <a:ext cx="4113160" cy="652320"/>
          </a:xfrm>
          <a:prstGeom prst="rect">
            <a:avLst/>
          </a:prstGeom>
        </p:spPr>
        <p:txBody>
          <a:bodyPr vert="horz" lIns="61717" tIns="30859" rIns="61717" bIns="30859" rtlCol="0">
            <a:normAutofit fontScale="92500" lnSpcReduction="10000"/>
          </a:bodyPr>
          <a:lstStyle>
            <a:lvl1pPr marL="0" indent="0" algn="l" defTabSz="457163" rtl="0" eaLnBrk="1" latinLnBrk="0" hangingPunct="1">
              <a:spcBef>
                <a:spcPct val="20000"/>
              </a:spcBef>
              <a:buFont typeface="Arial"/>
              <a:buNone/>
              <a:defRPr sz="2000" b="0" kern="1200">
                <a:solidFill>
                  <a:schemeClr val="bg1"/>
                </a:solidFill>
                <a:latin typeface="Arial"/>
                <a:ea typeface="+mn-ea"/>
                <a:cs typeface="Arial"/>
              </a:defRPr>
            </a:lvl1pPr>
            <a:lvl2pPr marL="457163" indent="0" algn="ctr" defTabSz="457163" rtl="0" eaLnBrk="1" latinLnBrk="0" hangingPunct="1">
              <a:spcBef>
                <a:spcPct val="20000"/>
              </a:spcBef>
              <a:buFont typeface="Arial"/>
              <a:buNone/>
              <a:defRPr sz="1400" kern="1200">
                <a:solidFill>
                  <a:schemeClr val="tx1">
                    <a:tint val="75000"/>
                  </a:schemeClr>
                </a:solidFill>
                <a:latin typeface="Arial"/>
                <a:ea typeface="+mn-ea"/>
                <a:cs typeface="Arial"/>
              </a:defRPr>
            </a:lvl2pPr>
            <a:lvl3pPr marL="914327" indent="0" algn="ctr" defTabSz="457163" rtl="0" eaLnBrk="1" latinLnBrk="0" hangingPunct="1">
              <a:spcBef>
                <a:spcPct val="20000"/>
              </a:spcBef>
              <a:buFont typeface="Arial"/>
              <a:buNone/>
              <a:defRPr sz="1400" kern="1200">
                <a:solidFill>
                  <a:schemeClr val="tx1">
                    <a:tint val="75000"/>
                  </a:schemeClr>
                </a:solidFill>
                <a:latin typeface="Arial"/>
                <a:ea typeface="+mn-ea"/>
                <a:cs typeface="Arial"/>
              </a:defRPr>
            </a:lvl3pPr>
            <a:lvl4pPr marL="1371490" indent="0" algn="ctr" defTabSz="457163" rtl="0" eaLnBrk="1" latinLnBrk="0" hangingPunct="1">
              <a:spcBef>
                <a:spcPct val="20000"/>
              </a:spcBef>
              <a:buFont typeface="Arial"/>
              <a:buNone/>
              <a:defRPr sz="1400" kern="1200">
                <a:solidFill>
                  <a:schemeClr val="tx1">
                    <a:tint val="75000"/>
                  </a:schemeClr>
                </a:solidFill>
                <a:latin typeface="Arial"/>
                <a:ea typeface="+mn-ea"/>
                <a:cs typeface="Arial"/>
              </a:defRPr>
            </a:lvl4pPr>
            <a:lvl5pPr marL="1828653" indent="0" algn="ctr" defTabSz="457163" rtl="0" eaLnBrk="1" latinLnBrk="0" hangingPunct="1">
              <a:spcBef>
                <a:spcPct val="20000"/>
              </a:spcBef>
              <a:buFont typeface="Arial"/>
              <a:buNone/>
              <a:defRPr sz="1400" kern="1200">
                <a:solidFill>
                  <a:schemeClr val="tx1">
                    <a:tint val="75000"/>
                  </a:schemeClr>
                </a:solidFill>
                <a:latin typeface="Arial"/>
                <a:ea typeface="+mn-ea"/>
                <a:cs typeface="Arial"/>
              </a:defRPr>
            </a:lvl5pPr>
            <a:lvl6pPr marL="2285816" indent="0" algn="ctr" defTabSz="457163"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2980" indent="0" algn="ctr" defTabSz="457163"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142" indent="0" algn="ctr" defTabSz="457163"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305" indent="0" algn="ctr" defTabSz="457163"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r"/>
            <a:r>
              <a:rPr lang="en-US" sz="1350" dirty="0"/>
              <a:t>New Zealand Geothermal Workshop</a:t>
            </a:r>
          </a:p>
          <a:p>
            <a:pPr algn="r"/>
            <a:r>
              <a:rPr lang="en-US" sz="1350" dirty="0"/>
              <a:t>University of Auckland, Auckland, New Zealand</a:t>
            </a:r>
          </a:p>
          <a:p>
            <a:pPr algn="r"/>
            <a:r>
              <a:rPr lang="en-US" sz="1350" dirty="0"/>
              <a:t>26 November 2019</a:t>
            </a:r>
          </a:p>
        </p:txBody>
      </p:sp>
    </p:spTree>
    <p:extLst>
      <p:ext uri="{BB962C8B-B14F-4D97-AF65-F5344CB8AC3E}">
        <p14:creationId xmlns:p14="http://schemas.microsoft.com/office/powerpoint/2010/main" val="2529753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60395B-0FE0-4C26-A181-C0D38FBEA444}"/>
              </a:ext>
            </a:extLst>
          </p:cNvPr>
          <p:cNvSpPr/>
          <p:nvPr/>
        </p:nvSpPr>
        <p:spPr>
          <a:xfrm>
            <a:off x="0" y="4240635"/>
            <a:ext cx="9144000" cy="902865"/>
          </a:xfrm>
          <a:prstGeom prst="rect">
            <a:avLst/>
          </a:prstGeom>
          <a:solidFill>
            <a:srgbClr val="619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5"/>
          </a:p>
        </p:txBody>
      </p:sp>
      <p:pic>
        <p:nvPicPr>
          <p:cNvPr id="5" name="Picture 4" descr="A picture containing nature&#10;&#10;Description generated with very high confidence">
            <a:extLst>
              <a:ext uri="{FF2B5EF4-FFF2-40B4-BE49-F238E27FC236}">
                <a16:creationId xmlns:a16="http://schemas.microsoft.com/office/drawing/2014/main" id="{F014BB8A-4210-44F1-B693-492DD685C3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17885" y="4379053"/>
            <a:ext cx="697479" cy="606503"/>
          </a:xfrm>
          <a:prstGeom prst="rect">
            <a:avLst/>
          </a:prstGeom>
        </p:spPr>
      </p:pic>
      <p:sp>
        <p:nvSpPr>
          <p:cNvPr id="6" name="TextBox 5">
            <a:extLst>
              <a:ext uri="{FF2B5EF4-FFF2-40B4-BE49-F238E27FC236}">
                <a16:creationId xmlns:a16="http://schemas.microsoft.com/office/drawing/2014/main" id="{10BDB750-8539-41AC-861C-380140EEF0C3}"/>
              </a:ext>
            </a:extLst>
          </p:cNvPr>
          <p:cNvSpPr txBox="1"/>
          <p:nvPr/>
        </p:nvSpPr>
        <p:spPr>
          <a:xfrm>
            <a:off x="1121098" y="4476521"/>
            <a:ext cx="6621011" cy="584775"/>
          </a:xfrm>
          <a:prstGeom prst="rect">
            <a:avLst/>
          </a:prstGeom>
          <a:noFill/>
        </p:spPr>
        <p:txBody>
          <a:bodyPr wrap="square" rtlCol="0">
            <a:spAutoFit/>
          </a:bodyPr>
          <a:lstStyle/>
          <a:p>
            <a:pPr algn="r"/>
            <a:r>
              <a:rPr lang="en-US" sz="3200">
                <a:solidFill>
                  <a:schemeClr val="bg1"/>
                </a:solidFill>
              </a:rPr>
              <a:t>...But it is not just business as usual</a:t>
            </a:r>
          </a:p>
        </p:txBody>
      </p:sp>
      <p:sp>
        <p:nvSpPr>
          <p:cNvPr id="7" name="Title 1">
            <a:extLst>
              <a:ext uri="{FF2B5EF4-FFF2-40B4-BE49-F238E27FC236}">
                <a16:creationId xmlns:a16="http://schemas.microsoft.com/office/drawing/2014/main" id="{15B10208-82D9-4CD9-A487-2247F4FB2857}"/>
              </a:ext>
            </a:extLst>
          </p:cNvPr>
          <p:cNvSpPr txBox="1">
            <a:spLocks/>
          </p:cNvSpPr>
          <p:nvPr/>
        </p:nvSpPr>
        <p:spPr>
          <a:xfrm>
            <a:off x="128451" y="104725"/>
            <a:ext cx="8686913" cy="970351"/>
          </a:xfrm>
          <a:prstGeom prst="rect">
            <a:avLst/>
          </a:prstGeom>
        </p:spPr>
        <p:txBody>
          <a:bodyPr vert="horz" lIns="91432" tIns="45717" rIns="91432" bIns="45717" rtlCol="0" anchor="b">
            <a:noAutofit/>
          </a:bodyPr>
          <a:lstStyle>
            <a:lvl1pPr algn="ctr" defTabSz="308589" rtl="0" eaLnBrk="1" latinLnBrk="0" hangingPunct="1">
              <a:spcBef>
                <a:spcPct val="0"/>
              </a:spcBef>
              <a:buNone/>
              <a:defRPr sz="4500" b="0" kern="1200" spc="0">
                <a:solidFill>
                  <a:schemeClr val="accent5"/>
                </a:solidFill>
                <a:latin typeface="Arial"/>
                <a:ea typeface="+mj-ea"/>
                <a:cs typeface="Arial"/>
              </a:defRPr>
            </a:lvl1pPr>
          </a:lstStyle>
          <a:p>
            <a:pPr algn="l"/>
            <a:r>
              <a:rPr lang="en-US" sz="2800">
                <a:solidFill>
                  <a:schemeClr val="tx1"/>
                </a:solidFill>
              </a:rPr>
              <a:t>Indonesia is one of the world’s fastest growing country energy consumer</a:t>
            </a:r>
            <a:endParaRPr lang="en-US" sz="3200">
              <a:solidFill>
                <a:schemeClr val="tx1"/>
              </a:solidFill>
            </a:endParaRPr>
          </a:p>
        </p:txBody>
      </p:sp>
      <p:grpSp>
        <p:nvGrpSpPr>
          <p:cNvPr id="9" name="Group 8">
            <a:extLst>
              <a:ext uri="{FF2B5EF4-FFF2-40B4-BE49-F238E27FC236}">
                <a16:creationId xmlns:a16="http://schemas.microsoft.com/office/drawing/2014/main" id="{2C5998E6-D449-4C54-83B7-EF7D582CACD5}"/>
              </a:ext>
            </a:extLst>
          </p:cNvPr>
          <p:cNvGrpSpPr/>
          <p:nvPr/>
        </p:nvGrpSpPr>
        <p:grpSpPr>
          <a:xfrm>
            <a:off x="3215721" y="-65753"/>
            <a:ext cx="5454873" cy="5051309"/>
            <a:chOff x="778395" y="170481"/>
            <a:chExt cx="5454873" cy="5051309"/>
          </a:xfrm>
        </p:grpSpPr>
        <p:graphicFrame>
          <p:nvGraphicFramePr>
            <p:cNvPr id="10" name="Diagram 5">
              <a:extLst>
                <a:ext uri="{FF2B5EF4-FFF2-40B4-BE49-F238E27FC236}">
                  <a16:creationId xmlns:a16="http://schemas.microsoft.com/office/drawing/2014/main" id="{DB282D89-992A-4700-A40A-B6A81ED29722}"/>
                </a:ext>
              </a:extLst>
            </p:cNvPr>
            <p:cNvGraphicFramePr/>
            <p:nvPr/>
          </p:nvGraphicFramePr>
          <p:xfrm>
            <a:off x="778395" y="170481"/>
            <a:ext cx="5454873" cy="50513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Rectangle 10">
              <a:extLst>
                <a:ext uri="{FF2B5EF4-FFF2-40B4-BE49-F238E27FC236}">
                  <a16:creationId xmlns:a16="http://schemas.microsoft.com/office/drawing/2014/main" id="{D9CA3D91-FCF4-41E4-AA36-ED6F936DA614}"/>
                </a:ext>
              </a:extLst>
            </p:cNvPr>
            <p:cNvSpPr/>
            <p:nvPr/>
          </p:nvSpPr>
          <p:spPr>
            <a:xfrm>
              <a:off x="1737957" y="2750200"/>
              <a:ext cx="720069" cy="461665"/>
            </a:xfrm>
            <a:prstGeom prst="rect">
              <a:avLst/>
            </a:prstGeom>
          </p:spPr>
          <p:txBody>
            <a:bodyPr wrap="none">
              <a:spAutoFit/>
            </a:bodyPr>
            <a:lstStyle/>
            <a:p>
              <a:r>
                <a:rPr lang="en-US" sz="2400" b="1">
                  <a:latin typeface="Calibri"/>
                  <a:cs typeface="Calibri"/>
                </a:rPr>
                <a:t>65%</a:t>
              </a:r>
              <a:endParaRPr lang="en-NZ" sz="2000" b="1"/>
            </a:p>
          </p:txBody>
        </p:sp>
        <p:sp>
          <p:nvSpPr>
            <p:cNvPr id="12" name="Rectangle 11">
              <a:extLst>
                <a:ext uri="{FF2B5EF4-FFF2-40B4-BE49-F238E27FC236}">
                  <a16:creationId xmlns:a16="http://schemas.microsoft.com/office/drawing/2014/main" id="{CED170E0-74A7-4029-A0F2-E068C6C64318}"/>
                </a:ext>
              </a:extLst>
            </p:cNvPr>
            <p:cNvSpPr/>
            <p:nvPr/>
          </p:nvSpPr>
          <p:spPr>
            <a:xfrm>
              <a:off x="3150902" y="1900710"/>
              <a:ext cx="1077539" cy="707886"/>
            </a:xfrm>
            <a:prstGeom prst="rect">
              <a:avLst/>
            </a:prstGeom>
          </p:spPr>
          <p:txBody>
            <a:bodyPr wrap="none">
              <a:spAutoFit/>
            </a:bodyPr>
            <a:lstStyle/>
            <a:p>
              <a:r>
                <a:rPr lang="en-US" sz="4000" b="1">
                  <a:latin typeface="Calibri"/>
                  <a:cs typeface="Calibri"/>
                </a:rPr>
                <a:t>80%</a:t>
              </a:r>
              <a:endParaRPr lang="en-NZ" sz="3600" b="1"/>
            </a:p>
          </p:txBody>
        </p:sp>
      </p:grpSp>
      <p:sp>
        <p:nvSpPr>
          <p:cNvPr id="13" name="Title 1">
            <a:extLst>
              <a:ext uri="{FF2B5EF4-FFF2-40B4-BE49-F238E27FC236}">
                <a16:creationId xmlns:a16="http://schemas.microsoft.com/office/drawing/2014/main" id="{74D41883-040D-40D4-9F8B-9B623375983E}"/>
              </a:ext>
            </a:extLst>
          </p:cNvPr>
          <p:cNvSpPr txBox="1">
            <a:spLocks/>
          </p:cNvSpPr>
          <p:nvPr/>
        </p:nvSpPr>
        <p:spPr>
          <a:xfrm>
            <a:off x="731256" y="1348058"/>
            <a:ext cx="2824049" cy="1340722"/>
          </a:xfrm>
          <a:prstGeom prst="rect">
            <a:avLst/>
          </a:prstGeom>
        </p:spPr>
        <p:txBody>
          <a:bodyPr vert="horz" lIns="91432" tIns="45717" rIns="91432" bIns="45717" rtlCol="0" anchor="t">
            <a:noAutofit/>
          </a:bodyPr>
          <a:lstStyle>
            <a:lvl1pPr algn="l" defTabSz="308589" rtl="0" eaLnBrk="1" latinLnBrk="0" hangingPunct="1">
              <a:spcBef>
                <a:spcPct val="0"/>
              </a:spcBef>
              <a:buNone/>
              <a:defRPr sz="3645" b="0" kern="1200" spc="0" baseline="0">
                <a:solidFill>
                  <a:schemeClr val="tx1"/>
                </a:solidFill>
                <a:latin typeface="Arial"/>
                <a:ea typeface="+mj-ea"/>
                <a:cs typeface="Arial"/>
              </a:defRPr>
            </a:lvl1pPr>
          </a:lstStyle>
          <a:p>
            <a:r>
              <a:rPr lang="en-US" sz="4000" b="1">
                <a:solidFill>
                  <a:schemeClr val="accent3">
                    <a:lumMod val="75000"/>
                  </a:schemeClr>
                </a:solidFill>
              </a:rPr>
              <a:t>91.16%</a:t>
            </a:r>
            <a:endParaRPr lang="en-US" sz="4400" b="1">
              <a:solidFill>
                <a:schemeClr val="accent3">
                  <a:lumMod val="75000"/>
                </a:schemeClr>
              </a:solidFill>
            </a:endParaRPr>
          </a:p>
        </p:txBody>
      </p:sp>
      <p:sp>
        <p:nvSpPr>
          <p:cNvPr id="14" name="Title 1">
            <a:extLst>
              <a:ext uri="{FF2B5EF4-FFF2-40B4-BE49-F238E27FC236}">
                <a16:creationId xmlns:a16="http://schemas.microsoft.com/office/drawing/2014/main" id="{5AAB639C-D766-41D4-860C-55F86879657C}"/>
              </a:ext>
            </a:extLst>
          </p:cNvPr>
          <p:cNvSpPr txBox="1">
            <a:spLocks/>
          </p:cNvSpPr>
          <p:nvPr/>
        </p:nvSpPr>
        <p:spPr>
          <a:xfrm>
            <a:off x="731256" y="1907549"/>
            <a:ext cx="2824049" cy="362537"/>
          </a:xfrm>
          <a:prstGeom prst="rect">
            <a:avLst/>
          </a:prstGeom>
        </p:spPr>
        <p:txBody>
          <a:bodyPr vert="horz" lIns="91432" tIns="45717" rIns="91432" bIns="45717" rtlCol="0" anchor="t">
            <a:noAutofit/>
          </a:bodyPr>
          <a:lstStyle>
            <a:lvl1pPr algn="l" defTabSz="308589" rtl="0" eaLnBrk="1" latinLnBrk="0" hangingPunct="1">
              <a:spcBef>
                <a:spcPct val="0"/>
              </a:spcBef>
              <a:buNone/>
              <a:defRPr sz="3645" b="0" kern="1200" spc="0" baseline="0">
                <a:solidFill>
                  <a:schemeClr val="tx1"/>
                </a:solidFill>
                <a:latin typeface="Arial"/>
                <a:ea typeface="+mj-ea"/>
                <a:cs typeface="Arial"/>
              </a:defRPr>
            </a:lvl1pPr>
          </a:lstStyle>
          <a:p>
            <a:pPr algn="just"/>
            <a:r>
              <a:rPr lang="en-US" sz="1600"/>
              <a:t>Electrification rate </a:t>
            </a:r>
          </a:p>
          <a:p>
            <a:pPr algn="just"/>
            <a:r>
              <a:rPr lang="en-US" sz="1600"/>
              <a:t>by 2016. </a:t>
            </a:r>
            <a:endParaRPr lang="en-US" sz="1800"/>
          </a:p>
        </p:txBody>
      </p:sp>
      <p:sp>
        <p:nvSpPr>
          <p:cNvPr id="15" name="Title 1">
            <a:extLst>
              <a:ext uri="{FF2B5EF4-FFF2-40B4-BE49-F238E27FC236}">
                <a16:creationId xmlns:a16="http://schemas.microsoft.com/office/drawing/2014/main" id="{81071327-4A54-4BD9-A118-4DE6FE587183}"/>
              </a:ext>
            </a:extLst>
          </p:cNvPr>
          <p:cNvSpPr txBox="1">
            <a:spLocks/>
          </p:cNvSpPr>
          <p:nvPr/>
        </p:nvSpPr>
        <p:spPr>
          <a:xfrm>
            <a:off x="732071" y="2698621"/>
            <a:ext cx="2824049" cy="1340722"/>
          </a:xfrm>
          <a:prstGeom prst="rect">
            <a:avLst/>
          </a:prstGeom>
        </p:spPr>
        <p:txBody>
          <a:bodyPr vert="horz" lIns="91432" tIns="45717" rIns="91432" bIns="45717" rtlCol="0" anchor="t">
            <a:noAutofit/>
          </a:bodyPr>
          <a:lstStyle>
            <a:lvl1pPr algn="l" defTabSz="308589" rtl="0" eaLnBrk="1" latinLnBrk="0" hangingPunct="1">
              <a:spcBef>
                <a:spcPct val="0"/>
              </a:spcBef>
              <a:buNone/>
              <a:defRPr sz="3645" b="0" kern="1200" spc="0" baseline="0">
                <a:solidFill>
                  <a:schemeClr val="tx1"/>
                </a:solidFill>
                <a:latin typeface="Arial"/>
                <a:ea typeface="+mj-ea"/>
                <a:cs typeface="Arial"/>
              </a:defRPr>
            </a:lvl1pPr>
          </a:lstStyle>
          <a:p>
            <a:r>
              <a:rPr lang="en-US" sz="4000" b="1">
                <a:solidFill>
                  <a:schemeClr val="accent3">
                    <a:lumMod val="75000"/>
                  </a:schemeClr>
                </a:solidFill>
              </a:rPr>
              <a:t>35 GW</a:t>
            </a:r>
            <a:endParaRPr lang="en-US" sz="4400" b="1">
              <a:solidFill>
                <a:schemeClr val="accent3">
                  <a:lumMod val="75000"/>
                </a:schemeClr>
              </a:solidFill>
            </a:endParaRPr>
          </a:p>
        </p:txBody>
      </p:sp>
      <p:sp>
        <p:nvSpPr>
          <p:cNvPr id="16" name="Title 1">
            <a:extLst>
              <a:ext uri="{FF2B5EF4-FFF2-40B4-BE49-F238E27FC236}">
                <a16:creationId xmlns:a16="http://schemas.microsoft.com/office/drawing/2014/main" id="{3AA0F344-C5F1-407F-ABCA-492E42E3C789}"/>
              </a:ext>
            </a:extLst>
          </p:cNvPr>
          <p:cNvSpPr txBox="1">
            <a:spLocks/>
          </p:cNvSpPr>
          <p:nvPr/>
        </p:nvSpPr>
        <p:spPr>
          <a:xfrm>
            <a:off x="731257" y="3218305"/>
            <a:ext cx="1945415" cy="362537"/>
          </a:xfrm>
          <a:prstGeom prst="rect">
            <a:avLst/>
          </a:prstGeom>
        </p:spPr>
        <p:txBody>
          <a:bodyPr vert="horz" lIns="91432" tIns="45717" rIns="91432" bIns="45717" rtlCol="0" anchor="t">
            <a:noAutofit/>
          </a:bodyPr>
          <a:lstStyle>
            <a:lvl1pPr algn="l" defTabSz="308589" rtl="0" eaLnBrk="1" latinLnBrk="0" hangingPunct="1">
              <a:spcBef>
                <a:spcPct val="0"/>
              </a:spcBef>
              <a:buNone/>
              <a:defRPr sz="3645" b="0" kern="1200" spc="0" baseline="0">
                <a:solidFill>
                  <a:schemeClr val="tx1"/>
                </a:solidFill>
                <a:latin typeface="Arial"/>
                <a:ea typeface="+mj-ea"/>
                <a:cs typeface="Arial"/>
              </a:defRPr>
            </a:lvl1pPr>
          </a:lstStyle>
          <a:p>
            <a:pPr algn="just"/>
            <a:r>
              <a:rPr lang="en-US" sz="1400"/>
              <a:t>Government program on power generation by 2024 </a:t>
            </a:r>
            <a:endParaRPr lang="en-US" sz="1600"/>
          </a:p>
        </p:txBody>
      </p:sp>
    </p:spTree>
    <p:extLst>
      <p:ext uri="{BB962C8B-B14F-4D97-AF65-F5344CB8AC3E}">
        <p14:creationId xmlns:p14="http://schemas.microsoft.com/office/powerpoint/2010/main" val="3767921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60395B-0FE0-4C26-A181-C0D38FBEA444}"/>
              </a:ext>
            </a:extLst>
          </p:cNvPr>
          <p:cNvSpPr/>
          <p:nvPr/>
        </p:nvSpPr>
        <p:spPr>
          <a:xfrm>
            <a:off x="0" y="4259847"/>
            <a:ext cx="9144000" cy="902865"/>
          </a:xfrm>
          <a:prstGeom prst="rect">
            <a:avLst/>
          </a:prstGeom>
          <a:solidFill>
            <a:srgbClr val="619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5"/>
          </a:p>
        </p:txBody>
      </p:sp>
      <p:pic>
        <p:nvPicPr>
          <p:cNvPr id="5" name="Picture 4" descr="A picture containing nature&#10;&#10;Description generated with very high confidence">
            <a:extLst>
              <a:ext uri="{FF2B5EF4-FFF2-40B4-BE49-F238E27FC236}">
                <a16:creationId xmlns:a16="http://schemas.microsoft.com/office/drawing/2014/main" id="{F014BB8A-4210-44F1-B693-492DD685C3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9310" y="4418260"/>
            <a:ext cx="697479" cy="606503"/>
          </a:xfrm>
          <a:prstGeom prst="rect">
            <a:avLst/>
          </a:prstGeom>
        </p:spPr>
      </p:pic>
      <p:sp>
        <p:nvSpPr>
          <p:cNvPr id="6" name="TextBox 5">
            <a:extLst>
              <a:ext uri="{FF2B5EF4-FFF2-40B4-BE49-F238E27FC236}">
                <a16:creationId xmlns:a16="http://schemas.microsoft.com/office/drawing/2014/main" id="{10BDB750-8539-41AC-861C-380140EEF0C3}"/>
              </a:ext>
            </a:extLst>
          </p:cNvPr>
          <p:cNvSpPr txBox="1"/>
          <p:nvPr/>
        </p:nvSpPr>
        <p:spPr>
          <a:xfrm>
            <a:off x="480489" y="4469909"/>
            <a:ext cx="7698821" cy="461665"/>
          </a:xfrm>
          <a:prstGeom prst="rect">
            <a:avLst/>
          </a:prstGeom>
          <a:noFill/>
        </p:spPr>
        <p:txBody>
          <a:bodyPr wrap="square" rtlCol="0">
            <a:spAutoFit/>
          </a:bodyPr>
          <a:lstStyle/>
          <a:p>
            <a:r>
              <a:rPr lang="en-US" sz="2400">
                <a:solidFill>
                  <a:schemeClr val="bg1"/>
                </a:solidFill>
              </a:rPr>
              <a:t>..but also about commitment to reduce emission*</a:t>
            </a:r>
            <a:endParaRPr lang="en-US" sz="2800">
              <a:solidFill>
                <a:schemeClr val="bg1"/>
              </a:solidFill>
            </a:endParaRPr>
          </a:p>
        </p:txBody>
      </p:sp>
      <p:sp>
        <p:nvSpPr>
          <p:cNvPr id="7" name="Title 1">
            <a:extLst>
              <a:ext uri="{FF2B5EF4-FFF2-40B4-BE49-F238E27FC236}">
                <a16:creationId xmlns:a16="http://schemas.microsoft.com/office/drawing/2014/main" id="{E2506EA3-CB0D-4A50-8EB9-3FB20592C37A}"/>
              </a:ext>
            </a:extLst>
          </p:cNvPr>
          <p:cNvSpPr txBox="1">
            <a:spLocks/>
          </p:cNvSpPr>
          <p:nvPr/>
        </p:nvSpPr>
        <p:spPr>
          <a:xfrm>
            <a:off x="103131" y="-681304"/>
            <a:ext cx="9165058" cy="598995"/>
          </a:xfrm>
          <a:prstGeom prst="rect">
            <a:avLst/>
          </a:prstGeom>
        </p:spPr>
        <p:txBody>
          <a:bodyPr vert="horz" lIns="91432" tIns="45717" rIns="91432" bIns="45717" rtlCol="0" anchor="b">
            <a:noAutofit/>
          </a:bodyPr>
          <a:lstStyle>
            <a:lvl1pPr algn="ctr" defTabSz="308589" rtl="0" eaLnBrk="1" latinLnBrk="0" hangingPunct="1">
              <a:spcBef>
                <a:spcPct val="0"/>
              </a:spcBef>
              <a:buNone/>
              <a:defRPr sz="4500" b="0" kern="1200" spc="0">
                <a:solidFill>
                  <a:schemeClr val="accent5"/>
                </a:solidFill>
                <a:latin typeface="Arial"/>
                <a:ea typeface="+mj-ea"/>
                <a:cs typeface="Arial"/>
              </a:defRPr>
            </a:lvl1pPr>
          </a:lstStyle>
          <a:p>
            <a:endParaRPr lang="en-US" sz="3200"/>
          </a:p>
        </p:txBody>
      </p:sp>
      <p:sp>
        <p:nvSpPr>
          <p:cNvPr id="8" name="TextBox 7">
            <a:extLst>
              <a:ext uri="{FF2B5EF4-FFF2-40B4-BE49-F238E27FC236}">
                <a16:creationId xmlns:a16="http://schemas.microsoft.com/office/drawing/2014/main" id="{AA3BFB0E-A883-48D2-ACD2-38B66A2593CB}"/>
              </a:ext>
            </a:extLst>
          </p:cNvPr>
          <p:cNvSpPr txBox="1"/>
          <p:nvPr/>
        </p:nvSpPr>
        <p:spPr>
          <a:xfrm>
            <a:off x="4349010" y="3331"/>
            <a:ext cx="1007075" cy="769441"/>
          </a:xfrm>
          <a:prstGeom prst="rect">
            <a:avLst/>
          </a:prstGeom>
          <a:noFill/>
        </p:spPr>
        <p:txBody>
          <a:bodyPr wrap="square" rtlCol="0">
            <a:spAutoFit/>
          </a:bodyPr>
          <a:lstStyle/>
          <a:p>
            <a:pPr algn="ctr"/>
            <a:r>
              <a:rPr lang="en-NZ" sz="1100">
                <a:solidFill>
                  <a:schemeClr val="bg1"/>
                </a:solidFill>
              </a:rPr>
              <a:t>Renewable Energy</a:t>
            </a:r>
          </a:p>
          <a:p>
            <a:pPr algn="ctr"/>
            <a:r>
              <a:rPr lang="en-NZ" sz="1100">
                <a:solidFill>
                  <a:schemeClr val="bg1"/>
                </a:solidFill>
              </a:rPr>
              <a:t>39.8 TW</a:t>
            </a:r>
          </a:p>
          <a:p>
            <a:pPr algn="ctr"/>
            <a:endParaRPr lang="en-NZ" sz="1100">
              <a:solidFill>
                <a:schemeClr val="bg1"/>
              </a:solidFill>
            </a:endParaRPr>
          </a:p>
        </p:txBody>
      </p:sp>
      <p:grpSp>
        <p:nvGrpSpPr>
          <p:cNvPr id="9" name="Group 8">
            <a:extLst>
              <a:ext uri="{FF2B5EF4-FFF2-40B4-BE49-F238E27FC236}">
                <a16:creationId xmlns:a16="http://schemas.microsoft.com/office/drawing/2014/main" id="{D1330FA8-7AA2-4813-BE4F-7933D0826096}"/>
              </a:ext>
            </a:extLst>
          </p:cNvPr>
          <p:cNvGrpSpPr/>
          <p:nvPr/>
        </p:nvGrpSpPr>
        <p:grpSpPr>
          <a:xfrm>
            <a:off x="-1544424" y="-327920"/>
            <a:ext cx="7703264" cy="4239490"/>
            <a:chOff x="-1333356" y="483437"/>
            <a:chExt cx="7703264" cy="4239490"/>
          </a:xfrm>
        </p:grpSpPr>
        <p:grpSp>
          <p:nvGrpSpPr>
            <p:cNvPr id="10" name="Group 9">
              <a:extLst>
                <a:ext uri="{FF2B5EF4-FFF2-40B4-BE49-F238E27FC236}">
                  <a16:creationId xmlns:a16="http://schemas.microsoft.com/office/drawing/2014/main" id="{A1DC6402-44F8-444D-A18B-514291AB1DB0}"/>
                </a:ext>
              </a:extLst>
            </p:cNvPr>
            <p:cNvGrpSpPr/>
            <p:nvPr/>
          </p:nvGrpSpPr>
          <p:grpSpPr>
            <a:xfrm>
              <a:off x="-1333356" y="483437"/>
              <a:ext cx="7703264" cy="4239490"/>
              <a:chOff x="-1580491" y="232675"/>
              <a:chExt cx="8234118" cy="4587583"/>
            </a:xfrm>
          </p:grpSpPr>
          <p:graphicFrame>
            <p:nvGraphicFramePr>
              <p:cNvPr id="12" name="Chart 11">
                <a:extLst>
                  <a:ext uri="{FF2B5EF4-FFF2-40B4-BE49-F238E27FC236}">
                    <a16:creationId xmlns:a16="http://schemas.microsoft.com/office/drawing/2014/main" id="{6BEDDE1F-E90E-4D1D-B462-F9FBA4B34795}"/>
                  </a:ext>
                </a:extLst>
              </p:cNvPr>
              <p:cNvGraphicFramePr>
                <a:graphicFrameLocks/>
              </p:cNvGraphicFramePr>
              <p:nvPr/>
            </p:nvGraphicFramePr>
            <p:xfrm>
              <a:off x="-1580491" y="323242"/>
              <a:ext cx="3900643" cy="426505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a:extLst>
                  <a:ext uri="{FF2B5EF4-FFF2-40B4-BE49-F238E27FC236}">
                    <a16:creationId xmlns:a16="http://schemas.microsoft.com/office/drawing/2014/main" id="{714092F6-F58F-4D28-BE0C-B9695A6CB6BC}"/>
                  </a:ext>
                </a:extLst>
              </p:cNvPr>
              <p:cNvGraphicFramePr>
                <a:graphicFrameLocks/>
              </p:cNvGraphicFramePr>
              <p:nvPr>
                <p:extLst>
                  <p:ext uri="{D42A27DB-BD31-4B8C-83A1-F6EECF244321}">
                    <p14:modId xmlns:p14="http://schemas.microsoft.com/office/powerpoint/2010/main" val="2228533729"/>
                  </p:ext>
                </p:extLst>
              </p:nvPr>
            </p:nvGraphicFramePr>
            <p:xfrm>
              <a:off x="2257962" y="415901"/>
              <a:ext cx="2007598" cy="4404357"/>
            </p:xfrm>
            <a:graphic>
              <a:graphicData uri="http://schemas.openxmlformats.org/drawingml/2006/chart">
                <c:chart xmlns:c="http://schemas.openxmlformats.org/drawingml/2006/chart" xmlns:r="http://schemas.openxmlformats.org/officeDocument/2006/relationships" r:id="rId4"/>
              </a:graphicData>
            </a:graphic>
          </p:graphicFrame>
          <p:cxnSp>
            <p:nvCxnSpPr>
              <p:cNvPr id="14" name="Straight Connector 13">
                <a:extLst>
                  <a:ext uri="{FF2B5EF4-FFF2-40B4-BE49-F238E27FC236}">
                    <a16:creationId xmlns:a16="http://schemas.microsoft.com/office/drawing/2014/main" id="{C4C65DF4-A8D9-49CE-B8BA-F11C9C8933DB}"/>
                  </a:ext>
                </a:extLst>
              </p:cNvPr>
              <p:cNvCxnSpPr>
                <a:cxnSpLocks/>
              </p:cNvCxnSpPr>
              <p:nvPr/>
            </p:nvCxnSpPr>
            <p:spPr>
              <a:xfrm>
                <a:off x="1755187" y="2381657"/>
                <a:ext cx="1022914" cy="2206640"/>
              </a:xfrm>
              <a:prstGeom prst="line">
                <a:avLst/>
              </a:prstGeom>
              <a:ln w="31750">
                <a:prstDash val="dash"/>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1EE7D8BA-6E8E-46E1-9B4C-92A863B84BA4}"/>
                  </a:ext>
                </a:extLst>
              </p:cNvPr>
              <p:cNvCxnSpPr>
                <a:cxnSpLocks/>
              </p:cNvCxnSpPr>
              <p:nvPr/>
            </p:nvCxnSpPr>
            <p:spPr>
              <a:xfrm flipV="1">
                <a:off x="1737824" y="879499"/>
                <a:ext cx="1040277" cy="89973"/>
              </a:xfrm>
              <a:prstGeom prst="line">
                <a:avLst/>
              </a:prstGeom>
              <a:ln w="34925">
                <a:prstDash val="dash"/>
              </a:ln>
            </p:spPr>
            <p:style>
              <a:lnRef idx="1">
                <a:schemeClr val="dk1"/>
              </a:lnRef>
              <a:fillRef idx="0">
                <a:schemeClr val="dk1"/>
              </a:fillRef>
              <a:effectRef idx="0">
                <a:schemeClr val="dk1"/>
              </a:effectRef>
              <a:fontRef idx="minor">
                <a:schemeClr val="tx1"/>
              </a:fontRef>
            </p:style>
          </p:cxnSp>
          <p:graphicFrame>
            <p:nvGraphicFramePr>
              <p:cNvPr id="16" name="Chart 15">
                <a:extLst>
                  <a:ext uri="{FF2B5EF4-FFF2-40B4-BE49-F238E27FC236}">
                    <a16:creationId xmlns:a16="http://schemas.microsoft.com/office/drawing/2014/main" id="{54A7EAA7-1465-472E-AC01-9AA013E28646}"/>
                  </a:ext>
                </a:extLst>
              </p:cNvPr>
              <p:cNvGraphicFramePr>
                <a:graphicFrameLocks/>
              </p:cNvGraphicFramePr>
              <p:nvPr/>
            </p:nvGraphicFramePr>
            <p:xfrm>
              <a:off x="3478633" y="232675"/>
              <a:ext cx="3174994" cy="4476390"/>
            </p:xfrm>
            <a:graphic>
              <a:graphicData uri="http://schemas.openxmlformats.org/drawingml/2006/chart">
                <c:chart xmlns:c="http://schemas.openxmlformats.org/drawingml/2006/chart" xmlns:r="http://schemas.openxmlformats.org/officeDocument/2006/relationships" r:id="rId5"/>
              </a:graphicData>
            </a:graphic>
          </p:graphicFrame>
          <p:cxnSp>
            <p:nvCxnSpPr>
              <p:cNvPr id="17" name="Straight Connector 16">
                <a:extLst>
                  <a:ext uri="{FF2B5EF4-FFF2-40B4-BE49-F238E27FC236}">
                    <a16:creationId xmlns:a16="http://schemas.microsoft.com/office/drawing/2014/main" id="{67BE28CE-42CA-479B-9A71-FB884AF546A7}"/>
                  </a:ext>
                </a:extLst>
              </p:cNvPr>
              <p:cNvCxnSpPr>
                <a:cxnSpLocks/>
              </p:cNvCxnSpPr>
              <p:nvPr/>
            </p:nvCxnSpPr>
            <p:spPr>
              <a:xfrm flipV="1">
                <a:off x="3832895" y="875594"/>
                <a:ext cx="739105" cy="1498571"/>
              </a:xfrm>
              <a:prstGeom prst="line">
                <a:avLst/>
              </a:prstGeom>
              <a:ln w="31750">
                <a:prstDash val="dash"/>
              </a:ln>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A298DCE2-F5B4-45D4-8FFC-5F61C3C9130F}"/>
                  </a:ext>
                </a:extLst>
              </p:cNvPr>
              <p:cNvCxnSpPr>
                <a:cxnSpLocks/>
              </p:cNvCxnSpPr>
              <p:nvPr/>
            </p:nvCxnSpPr>
            <p:spPr>
              <a:xfrm>
                <a:off x="3832895" y="4546023"/>
                <a:ext cx="739105" cy="0"/>
              </a:xfrm>
              <a:prstGeom prst="line">
                <a:avLst/>
              </a:prstGeom>
              <a:ln w="31750">
                <a:prstDash val="dash"/>
              </a:ln>
            </p:spPr>
            <p:style>
              <a:lnRef idx="1">
                <a:schemeClr val="dk1"/>
              </a:lnRef>
              <a:fillRef idx="0">
                <a:schemeClr val="dk1"/>
              </a:fillRef>
              <a:effectRef idx="0">
                <a:schemeClr val="dk1"/>
              </a:effectRef>
              <a:fontRef idx="minor">
                <a:schemeClr val="tx1"/>
              </a:fontRef>
            </p:style>
          </p:cxnSp>
        </p:grpSp>
        <p:sp>
          <p:nvSpPr>
            <p:cNvPr id="11" name="TextBox 10">
              <a:extLst>
                <a:ext uri="{FF2B5EF4-FFF2-40B4-BE49-F238E27FC236}">
                  <a16:creationId xmlns:a16="http://schemas.microsoft.com/office/drawing/2014/main" id="{86ED98C8-F22D-4933-920F-EB0C48035564}"/>
                </a:ext>
              </a:extLst>
            </p:cNvPr>
            <p:cNvSpPr txBox="1"/>
            <p:nvPr/>
          </p:nvSpPr>
          <p:spPr>
            <a:xfrm>
              <a:off x="4381219" y="1077325"/>
              <a:ext cx="1007075" cy="646331"/>
            </a:xfrm>
            <a:prstGeom prst="rect">
              <a:avLst/>
            </a:prstGeom>
            <a:noFill/>
          </p:spPr>
          <p:txBody>
            <a:bodyPr wrap="square" rtlCol="0">
              <a:spAutoFit/>
            </a:bodyPr>
            <a:lstStyle/>
            <a:p>
              <a:pPr algn="ctr"/>
              <a:r>
                <a:rPr lang="en-NZ" sz="900" b="1">
                  <a:solidFill>
                    <a:schemeClr val="bg1"/>
                  </a:solidFill>
                </a:rPr>
                <a:t>Renewable Energy</a:t>
              </a:r>
            </a:p>
            <a:p>
              <a:pPr algn="ctr"/>
              <a:r>
                <a:rPr lang="en-NZ" sz="900" b="1">
                  <a:solidFill>
                    <a:schemeClr val="bg1"/>
                  </a:solidFill>
                </a:rPr>
                <a:t>39.8 TW</a:t>
              </a:r>
            </a:p>
            <a:p>
              <a:pPr algn="ctr"/>
              <a:endParaRPr lang="en-NZ" sz="900" b="1">
                <a:solidFill>
                  <a:schemeClr val="bg1"/>
                </a:solidFill>
              </a:endParaRPr>
            </a:p>
          </p:txBody>
        </p:sp>
      </p:grpSp>
      <p:sp>
        <p:nvSpPr>
          <p:cNvPr id="19" name="TextBox 18">
            <a:extLst>
              <a:ext uri="{FF2B5EF4-FFF2-40B4-BE49-F238E27FC236}">
                <a16:creationId xmlns:a16="http://schemas.microsoft.com/office/drawing/2014/main" id="{CF81FA1C-61A7-4227-A5E1-97DB4494FA41}"/>
              </a:ext>
            </a:extLst>
          </p:cNvPr>
          <p:cNvSpPr txBox="1"/>
          <p:nvPr/>
        </p:nvSpPr>
        <p:spPr>
          <a:xfrm>
            <a:off x="4135846" y="1845612"/>
            <a:ext cx="1007075" cy="600164"/>
          </a:xfrm>
          <a:prstGeom prst="rect">
            <a:avLst/>
          </a:prstGeom>
          <a:noFill/>
        </p:spPr>
        <p:txBody>
          <a:bodyPr wrap="square" rtlCol="0">
            <a:spAutoFit/>
          </a:bodyPr>
          <a:lstStyle/>
          <a:p>
            <a:pPr algn="ctr"/>
            <a:r>
              <a:rPr lang="en-NZ" sz="1100">
                <a:solidFill>
                  <a:schemeClr val="tx1">
                    <a:lumMod val="50000"/>
                    <a:lumOff val="50000"/>
                  </a:schemeClr>
                </a:solidFill>
              </a:rPr>
              <a:t>Fossil Fuel</a:t>
            </a:r>
          </a:p>
          <a:p>
            <a:pPr algn="ctr"/>
            <a:r>
              <a:rPr lang="en-NZ" sz="1100">
                <a:solidFill>
                  <a:schemeClr val="tx1">
                    <a:lumMod val="50000"/>
                    <a:lumOff val="50000"/>
                  </a:schemeClr>
                </a:solidFill>
              </a:rPr>
              <a:t>225 TW</a:t>
            </a:r>
          </a:p>
          <a:p>
            <a:pPr algn="ctr"/>
            <a:endParaRPr lang="en-NZ" sz="1100">
              <a:solidFill>
                <a:schemeClr val="tx1">
                  <a:lumMod val="50000"/>
                  <a:lumOff val="50000"/>
                </a:schemeClr>
              </a:solidFill>
            </a:endParaRPr>
          </a:p>
        </p:txBody>
      </p:sp>
      <p:sp>
        <p:nvSpPr>
          <p:cNvPr id="20" name="Title 1">
            <a:extLst>
              <a:ext uri="{FF2B5EF4-FFF2-40B4-BE49-F238E27FC236}">
                <a16:creationId xmlns:a16="http://schemas.microsoft.com/office/drawing/2014/main" id="{2E049288-425F-4207-9FD2-751D7766D6D2}"/>
              </a:ext>
            </a:extLst>
          </p:cNvPr>
          <p:cNvSpPr txBox="1">
            <a:spLocks/>
          </p:cNvSpPr>
          <p:nvPr/>
        </p:nvSpPr>
        <p:spPr>
          <a:xfrm>
            <a:off x="6025017" y="352971"/>
            <a:ext cx="2318563" cy="1409282"/>
          </a:xfrm>
          <a:prstGeom prst="rect">
            <a:avLst/>
          </a:prstGeom>
        </p:spPr>
        <p:txBody>
          <a:bodyPr vert="horz" lIns="91432" tIns="45717" rIns="91432" bIns="45717" rtlCol="0" anchor="t">
            <a:noAutofit/>
          </a:bodyPr>
          <a:lstStyle>
            <a:lvl1pPr algn="l" defTabSz="308589" rtl="0" eaLnBrk="1" latinLnBrk="0" hangingPunct="1">
              <a:spcBef>
                <a:spcPct val="0"/>
              </a:spcBef>
              <a:buNone/>
              <a:defRPr sz="3645" b="0" kern="1200" spc="0" baseline="0">
                <a:solidFill>
                  <a:schemeClr val="tx1"/>
                </a:solidFill>
                <a:latin typeface="Arial"/>
                <a:ea typeface="+mj-ea"/>
                <a:cs typeface="Arial"/>
              </a:defRPr>
            </a:lvl1pPr>
          </a:lstStyle>
          <a:p>
            <a:r>
              <a:rPr lang="en-US" sz="8000" b="1" dirty="0">
                <a:solidFill>
                  <a:schemeClr val="accent3">
                    <a:lumMod val="75000"/>
                  </a:schemeClr>
                </a:solidFill>
              </a:rPr>
              <a:t>23%</a:t>
            </a:r>
            <a:endParaRPr lang="en-US" sz="8800" b="1" dirty="0">
              <a:solidFill>
                <a:schemeClr val="accent3">
                  <a:lumMod val="75000"/>
                </a:schemeClr>
              </a:solidFill>
            </a:endParaRPr>
          </a:p>
        </p:txBody>
      </p:sp>
      <p:sp>
        <p:nvSpPr>
          <p:cNvPr id="21" name="Title 1">
            <a:extLst>
              <a:ext uri="{FF2B5EF4-FFF2-40B4-BE49-F238E27FC236}">
                <a16:creationId xmlns:a16="http://schemas.microsoft.com/office/drawing/2014/main" id="{94DCCF28-4BFD-42AC-B0D3-923A15CB32FE}"/>
              </a:ext>
            </a:extLst>
          </p:cNvPr>
          <p:cNvSpPr txBox="1">
            <a:spLocks/>
          </p:cNvSpPr>
          <p:nvPr/>
        </p:nvSpPr>
        <p:spPr>
          <a:xfrm>
            <a:off x="6049235" y="1427451"/>
            <a:ext cx="2032813" cy="617995"/>
          </a:xfrm>
          <a:prstGeom prst="rect">
            <a:avLst/>
          </a:prstGeom>
        </p:spPr>
        <p:txBody>
          <a:bodyPr vert="horz" lIns="91432" tIns="45717" rIns="91432" bIns="45717" rtlCol="0" anchor="t">
            <a:noAutofit/>
          </a:bodyPr>
          <a:lstStyle>
            <a:lvl1pPr algn="l" defTabSz="308589" rtl="0" eaLnBrk="1" latinLnBrk="0" hangingPunct="1">
              <a:spcBef>
                <a:spcPct val="0"/>
              </a:spcBef>
              <a:buNone/>
              <a:defRPr sz="3645" b="0" kern="1200" spc="0" baseline="0">
                <a:solidFill>
                  <a:schemeClr val="tx1"/>
                </a:solidFill>
                <a:latin typeface="Arial"/>
                <a:ea typeface="+mj-ea"/>
                <a:cs typeface="Arial"/>
              </a:defRPr>
            </a:lvl1pPr>
          </a:lstStyle>
          <a:p>
            <a:pPr algn="just"/>
            <a:r>
              <a:rPr lang="en-US" sz="1600"/>
              <a:t>Renewable Energy Mix Target by </a:t>
            </a:r>
            <a:r>
              <a:rPr lang="en-US" sz="1600" b="1"/>
              <a:t>2025</a:t>
            </a:r>
            <a:r>
              <a:rPr lang="en-US" sz="1600"/>
              <a:t>. </a:t>
            </a:r>
            <a:endParaRPr lang="en-US" sz="1800"/>
          </a:p>
        </p:txBody>
      </p:sp>
      <p:sp>
        <p:nvSpPr>
          <p:cNvPr id="22" name="Title 1">
            <a:extLst>
              <a:ext uri="{FF2B5EF4-FFF2-40B4-BE49-F238E27FC236}">
                <a16:creationId xmlns:a16="http://schemas.microsoft.com/office/drawing/2014/main" id="{35E25748-1EAD-435E-AF47-A3A0C18485E5}"/>
              </a:ext>
            </a:extLst>
          </p:cNvPr>
          <p:cNvSpPr txBox="1">
            <a:spLocks/>
          </p:cNvSpPr>
          <p:nvPr/>
        </p:nvSpPr>
        <p:spPr>
          <a:xfrm>
            <a:off x="488815" y="3817133"/>
            <a:ext cx="1878168" cy="313536"/>
          </a:xfrm>
          <a:prstGeom prst="rect">
            <a:avLst/>
          </a:prstGeom>
        </p:spPr>
        <p:txBody>
          <a:bodyPr vert="horz" lIns="91432" tIns="45717" rIns="91432" bIns="45717" rtlCol="0" anchor="t">
            <a:noAutofit/>
          </a:bodyPr>
          <a:lstStyle>
            <a:lvl1pPr algn="l" defTabSz="308589" rtl="0" eaLnBrk="1" latinLnBrk="0" hangingPunct="1">
              <a:spcBef>
                <a:spcPct val="0"/>
              </a:spcBef>
              <a:buNone/>
              <a:defRPr sz="3645" b="0" kern="1200" spc="0" baseline="0">
                <a:solidFill>
                  <a:schemeClr val="tx1"/>
                </a:solidFill>
                <a:latin typeface="Arial"/>
                <a:ea typeface="+mj-ea"/>
                <a:cs typeface="Arial"/>
              </a:defRPr>
            </a:lvl1pPr>
          </a:lstStyle>
          <a:p>
            <a:pPr algn="just"/>
            <a:r>
              <a:rPr lang="en-US" sz="1200"/>
              <a:t>*Accord de Paris, 2016</a:t>
            </a:r>
            <a:endParaRPr lang="en-US" sz="1400"/>
          </a:p>
        </p:txBody>
      </p:sp>
      <p:sp>
        <p:nvSpPr>
          <p:cNvPr id="23" name="Title 1">
            <a:extLst>
              <a:ext uri="{FF2B5EF4-FFF2-40B4-BE49-F238E27FC236}">
                <a16:creationId xmlns:a16="http://schemas.microsoft.com/office/drawing/2014/main" id="{D694E448-8051-46E4-BCFF-D6692176C7F7}"/>
              </a:ext>
            </a:extLst>
          </p:cNvPr>
          <p:cNvSpPr txBox="1">
            <a:spLocks/>
          </p:cNvSpPr>
          <p:nvPr/>
        </p:nvSpPr>
        <p:spPr>
          <a:xfrm>
            <a:off x="6025017" y="2518632"/>
            <a:ext cx="2318563" cy="1409282"/>
          </a:xfrm>
          <a:prstGeom prst="rect">
            <a:avLst/>
          </a:prstGeom>
        </p:spPr>
        <p:txBody>
          <a:bodyPr vert="horz" lIns="91432" tIns="45717" rIns="91432" bIns="45717" rtlCol="0" anchor="t">
            <a:noAutofit/>
          </a:bodyPr>
          <a:lstStyle>
            <a:lvl1pPr algn="l" defTabSz="308589" rtl="0" eaLnBrk="1" latinLnBrk="0" hangingPunct="1">
              <a:spcBef>
                <a:spcPct val="0"/>
              </a:spcBef>
              <a:buNone/>
              <a:defRPr sz="3645" b="0" kern="1200" spc="0" baseline="0">
                <a:solidFill>
                  <a:schemeClr val="tx1"/>
                </a:solidFill>
                <a:latin typeface="Arial"/>
                <a:ea typeface="+mj-ea"/>
                <a:cs typeface="Arial"/>
              </a:defRPr>
            </a:lvl1pPr>
          </a:lstStyle>
          <a:p>
            <a:r>
              <a:rPr lang="en-US" sz="5400" b="1">
                <a:solidFill>
                  <a:schemeClr val="accent3">
                    <a:lumMod val="75000"/>
                  </a:schemeClr>
                </a:solidFill>
              </a:rPr>
              <a:t>7.2GW</a:t>
            </a:r>
            <a:endParaRPr lang="en-US" sz="6000" b="1">
              <a:solidFill>
                <a:schemeClr val="accent3">
                  <a:lumMod val="75000"/>
                </a:schemeClr>
              </a:solidFill>
            </a:endParaRPr>
          </a:p>
        </p:txBody>
      </p:sp>
      <p:sp>
        <p:nvSpPr>
          <p:cNvPr id="24" name="Title 1">
            <a:extLst>
              <a:ext uri="{FF2B5EF4-FFF2-40B4-BE49-F238E27FC236}">
                <a16:creationId xmlns:a16="http://schemas.microsoft.com/office/drawing/2014/main" id="{C8142AD7-7F22-4978-8B8B-66C2294F1352}"/>
              </a:ext>
            </a:extLst>
          </p:cNvPr>
          <p:cNvSpPr txBox="1">
            <a:spLocks/>
          </p:cNvSpPr>
          <p:nvPr/>
        </p:nvSpPr>
        <p:spPr>
          <a:xfrm>
            <a:off x="6061406" y="3187216"/>
            <a:ext cx="2478815" cy="598995"/>
          </a:xfrm>
          <a:prstGeom prst="rect">
            <a:avLst/>
          </a:prstGeom>
        </p:spPr>
        <p:txBody>
          <a:bodyPr vert="horz" lIns="91432" tIns="45717" rIns="91432" bIns="45717" rtlCol="0" anchor="t">
            <a:noAutofit/>
          </a:bodyPr>
          <a:lstStyle>
            <a:lvl1pPr algn="l" defTabSz="308589" rtl="0" eaLnBrk="1" latinLnBrk="0" hangingPunct="1">
              <a:spcBef>
                <a:spcPct val="0"/>
              </a:spcBef>
              <a:buNone/>
              <a:defRPr sz="3645" b="0" kern="1200" spc="0" baseline="0">
                <a:solidFill>
                  <a:schemeClr val="tx1"/>
                </a:solidFill>
                <a:latin typeface="Arial"/>
                <a:ea typeface="+mj-ea"/>
                <a:cs typeface="Arial"/>
              </a:defRPr>
            </a:lvl1pPr>
          </a:lstStyle>
          <a:p>
            <a:pPr algn="just"/>
            <a:r>
              <a:rPr lang="en-US" sz="1600"/>
              <a:t>Power generation target from Geothermal energy</a:t>
            </a:r>
            <a:endParaRPr lang="en-US" sz="1800"/>
          </a:p>
        </p:txBody>
      </p:sp>
    </p:spTree>
    <p:extLst>
      <p:ext uri="{BB962C8B-B14F-4D97-AF65-F5344CB8AC3E}">
        <p14:creationId xmlns:p14="http://schemas.microsoft.com/office/powerpoint/2010/main" val="2592944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close up of a factory building&#10;&#10;Description generated with high confidence">
            <a:extLst>
              <a:ext uri="{FF2B5EF4-FFF2-40B4-BE49-F238E27FC236}">
                <a16:creationId xmlns:a16="http://schemas.microsoft.com/office/drawing/2014/main" id="{25A0322A-2DA0-4EA6-AC61-6294E05121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4" y="0"/>
            <a:ext cx="9151829" cy="5143500"/>
          </a:xfrm>
          <a:prstGeom prst="rect">
            <a:avLst/>
          </a:prstGeom>
        </p:spPr>
      </p:pic>
      <p:pic>
        <p:nvPicPr>
          <p:cNvPr id="12" name="Picture 11" descr="A picture containing nature&#10;&#10;Description generated with very high confidence">
            <a:extLst>
              <a:ext uri="{FF2B5EF4-FFF2-40B4-BE49-F238E27FC236}">
                <a16:creationId xmlns:a16="http://schemas.microsoft.com/office/drawing/2014/main" id="{C90F13A1-42D9-4193-B743-725A573969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082" y="268431"/>
            <a:ext cx="957956" cy="833006"/>
          </a:xfrm>
          <a:prstGeom prst="rect">
            <a:avLst/>
          </a:prstGeom>
        </p:spPr>
      </p:pic>
      <p:sp>
        <p:nvSpPr>
          <p:cNvPr id="13" name="Rectangle 12">
            <a:extLst>
              <a:ext uri="{FF2B5EF4-FFF2-40B4-BE49-F238E27FC236}">
                <a16:creationId xmlns:a16="http://schemas.microsoft.com/office/drawing/2014/main" id="{1E68EDC5-55FE-4737-8483-2AD0C8BB526F}"/>
              </a:ext>
            </a:extLst>
          </p:cNvPr>
          <p:cNvSpPr/>
          <p:nvPr/>
        </p:nvSpPr>
        <p:spPr>
          <a:xfrm>
            <a:off x="3388728" y="-11457"/>
            <a:ext cx="5060802" cy="5143500"/>
          </a:xfrm>
          <a:prstGeom prst="rect">
            <a:avLst/>
          </a:prstGeom>
          <a:solidFill>
            <a:srgbClr val="6197AA">
              <a:alpha val="6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n>
                <a:solidFill>
                  <a:schemeClr val="bg1">
                    <a:lumMod val="65000"/>
                  </a:schemeClr>
                </a:solidFill>
              </a:ln>
            </a:endParaRPr>
          </a:p>
        </p:txBody>
      </p:sp>
      <p:grpSp>
        <p:nvGrpSpPr>
          <p:cNvPr id="7" name="Group 6">
            <a:extLst>
              <a:ext uri="{FF2B5EF4-FFF2-40B4-BE49-F238E27FC236}">
                <a16:creationId xmlns:a16="http://schemas.microsoft.com/office/drawing/2014/main" id="{C3247525-5A12-4DE4-AEEE-3BB97FD6CE2C}"/>
              </a:ext>
            </a:extLst>
          </p:cNvPr>
          <p:cNvGrpSpPr/>
          <p:nvPr/>
        </p:nvGrpSpPr>
        <p:grpSpPr>
          <a:xfrm>
            <a:off x="6089585" y="-92448"/>
            <a:ext cx="2670772" cy="1653923"/>
            <a:chOff x="613774" y="1147218"/>
            <a:chExt cx="2670772" cy="1653923"/>
          </a:xfrm>
        </p:grpSpPr>
        <p:sp>
          <p:nvSpPr>
            <p:cNvPr id="8" name="Title 1">
              <a:extLst>
                <a:ext uri="{FF2B5EF4-FFF2-40B4-BE49-F238E27FC236}">
                  <a16:creationId xmlns:a16="http://schemas.microsoft.com/office/drawing/2014/main" id="{CE9535CF-FD77-4E08-A85C-E2E67F3BE009}"/>
                </a:ext>
              </a:extLst>
            </p:cNvPr>
            <p:cNvSpPr txBox="1">
              <a:spLocks/>
            </p:cNvSpPr>
            <p:nvPr/>
          </p:nvSpPr>
          <p:spPr>
            <a:xfrm>
              <a:off x="642503" y="1147218"/>
              <a:ext cx="2318563" cy="1409282"/>
            </a:xfrm>
            <a:prstGeom prst="rect">
              <a:avLst/>
            </a:prstGeom>
          </p:spPr>
          <p:txBody>
            <a:bodyPr vert="horz" lIns="91432" tIns="45717" rIns="91432" bIns="45717" rtlCol="0" anchor="t">
              <a:noAutofit/>
            </a:bodyPr>
            <a:lstStyle>
              <a:lvl1pPr algn="l" defTabSz="308589" rtl="0" eaLnBrk="1" latinLnBrk="0" hangingPunct="1">
                <a:spcBef>
                  <a:spcPct val="0"/>
                </a:spcBef>
                <a:buNone/>
                <a:defRPr sz="3645" b="0" kern="1200" spc="0" baseline="0">
                  <a:solidFill>
                    <a:schemeClr val="tx1"/>
                  </a:solidFill>
                  <a:latin typeface="Arial"/>
                  <a:ea typeface="+mj-ea"/>
                  <a:cs typeface="Arial"/>
                </a:defRPr>
              </a:lvl1pPr>
            </a:lstStyle>
            <a:p>
              <a:r>
                <a:rPr lang="en-US" sz="8000" b="1">
                  <a:solidFill>
                    <a:schemeClr val="bg1"/>
                  </a:solidFill>
                </a:rPr>
                <a:t>2</a:t>
              </a:r>
              <a:r>
                <a:rPr lang="en-US" sz="8000" b="1" baseline="30000">
                  <a:solidFill>
                    <a:schemeClr val="bg1"/>
                  </a:solidFill>
                </a:rPr>
                <a:t>nd</a:t>
              </a:r>
              <a:r>
                <a:rPr lang="en-US" sz="8000" b="1">
                  <a:solidFill>
                    <a:schemeClr val="bg1"/>
                  </a:solidFill>
                </a:rPr>
                <a:t> </a:t>
              </a:r>
              <a:endParaRPr lang="en-US" sz="8800" b="1">
                <a:solidFill>
                  <a:schemeClr val="bg1"/>
                </a:solidFill>
              </a:endParaRPr>
            </a:p>
          </p:txBody>
        </p:sp>
        <p:sp>
          <p:nvSpPr>
            <p:cNvPr id="9" name="Title 1">
              <a:extLst>
                <a:ext uri="{FF2B5EF4-FFF2-40B4-BE49-F238E27FC236}">
                  <a16:creationId xmlns:a16="http://schemas.microsoft.com/office/drawing/2014/main" id="{78E13AE8-7E95-4082-8B45-E73C7D96D7E1}"/>
                </a:ext>
              </a:extLst>
            </p:cNvPr>
            <p:cNvSpPr txBox="1">
              <a:spLocks/>
            </p:cNvSpPr>
            <p:nvPr/>
          </p:nvSpPr>
          <p:spPr>
            <a:xfrm>
              <a:off x="613774" y="2183146"/>
              <a:ext cx="2032813" cy="617995"/>
            </a:xfrm>
            <a:prstGeom prst="rect">
              <a:avLst/>
            </a:prstGeom>
          </p:spPr>
          <p:txBody>
            <a:bodyPr vert="horz" lIns="91432" tIns="45717" rIns="91432" bIns="45717" rtlCol="0" anchor="t">
              <a:noAutofit/>
            </a:bodyPr>
            <a:lstStyle>
              <a:lvl1pPr algn="l" defTabSz="308589" rtl="0" eaLnBrk="1" latinLnBrk="0" hangingPunct="1">
                <a:spcBef>
                  <a:spcPct val="0"/>
                </a:spcBef>
                <a:buNone/>
                <a:defRPr sz="3645" b="0" kern="1200" spc="0" baseline="0">
                  <a:solidFill>
                    <a:schemeClr val="tx1"/>
                  </a:solidFill>
                  <a:latin typeface="Arial"/>
                  <a:ea typeface="+mj-ea"/>
                  <a:cs typeface="Arial"/>
                </a:defRPr>
              </a:lvl1pPr>
            </a:lstStyle>
            <a:p>
              <a:pPr algn="just"/>
              <a:r>
                <a:rPr lang="en-US" sz="1600">
                  <a:solidFill>
                    <a:schemeClr val="bg1"/>
                  </a:solidFill>
                </a:rPr>
                <a:t>Biggest geothermal potential worldwide.</a:t>
              </a:r>
              <a:endParaRPr lang="en-US" sz="1800">
                <a:solidFill>
                  <a:schemeClr val="bg1"/>
                </a:solidFill>
              </a:endParaRPr>
            </a:p>
          </p:txBody>
        </p:sp>
        <p:sp>
          <p:nvSpPr>
            <p:cNvPr id="15" name="Title 1">
              <a:extLst>
                <a:ext uri="{FF2B5EF4-FFF2-40B4-BE49-F238E27FC236}">
                  <a16:creationId xmlns:a16="http://schemas.microsoft.com/office/drawing/2014/main" id="{2C893999-D647-4905-ABFF-F06444EE008F}"/>
                </a:ext>
              </a:extLst>
            </p:cNvPr>
            <p:cNvSpPr txBox="1">
              <a:spLocks/>
            </p:cNvSpPr>
            <p:nvPr/>
          </p:nvSpPr>
          <p:spPr>
            <a:xfrm>
              <a:off x="1251733" y="1955052"/>
              <a:ext cx="2032813" cy="617995"/>
            </a:xfrm>
            <a:prstGeom prst="rect">
              <a:avLst/>
            </a:prstGeom>
          </p:spPr>
          <p:txBody>
            <a:bodyPr vert="horz" lIns="91432" tIns="45717" rIns="91432" bIns="45717" rtlCol="0" anchor="t">
              <a:noAutofit/>
            </a:bodyPr>
            <a:lstStyle>
              <a:lvl1pPr algn="l" defTabSz="308589" rtl="0" eaLnBrk="1" latinLnBrk="0" hangingPunct="1">
                <a:spcBef>
                  <a:spcPct val="0"/>
                </a:spcBef>
                <a:buNone/>
                <a:defRPr sz="3645" b="0" kern="1200" spc="0" baseline="0">
                  <a:solidFill>
                    <a:schemeClr val="tx1"/>
                  </a:solidFill>
                  <a:latin typeface="Arial"/>
                  <a:ea typeface="+mj-ea"/>
                  <a:cs typeface="Arial"/>
                </a:defRPr>
              </a:lvl1pPr>
            </a:lstStyle>
            <a:p>
              <a:pPr algn="just"/>
              <a:r>
                <a:rPr lang="en-US" sz="1600" b="1">
                  <a:solidFill>
                    <a:schemeClr val="bg1"/>
                  </a:solidFill>
                </a:rPr>
                <a:t>Indonesia </a:t>
              </a:r>
              <a:endParaRPr lang="en-US" sz="1800" b="1">
                <a:solidFill>
                  <a:schemeClr val="bg1"/>
                </a:solidFill>
              </a:endParaRPr>
            </a:p>
          </p:txBody>
        </p:sp>
      </p:grpSp>
      <p:grpSp>
        <p:nvGrpSpPr>
          <p:cNvPr id="16" name="Group 15">
            <a:extLst>
              <a:ext uri="{FF2B5EF4-FFF2-40B4-BE49-F238E27FC236}">
                <a16:creationId xmlns:a16="http://schemas.microsoft.com/office/drawing/2014/main" id="{5697A740-10D8-48A0-815A-306E2AC80ED5}"/>
              </a:ext>
            </a:extLst>
          </p:cNvPr>
          <p:cNvGrpSpPr/>
          <p:nvPr/>
        </p:nvGrpSpPr>
        <p:grpSpPr>
          <a:xfrm>
            <a:off x="3520899" y="-4953"/>
            <a:ext cx="2583052" cy="1487405"/>
            <a:chOff x="4925999" y="-1570597"/>
            <a:chExt cx="2513340" cy="1487405"/>
          </a:xfrm>
        </p:grpSpPr>
        <p:sp>
          <p:nvSpPr>
            <p:cNvPr id="17" name="Title 1">
              <a:extLst>
                <a:ext uri="{FF2B5EF4-FFF2-40B4-BE49-F238E27FC236}">
                  <a16:creationId xmlns:a16="http://schemas.microsoft.com/office/drawing/2014/main" id="{6477FC9C-827E-45DC-A453-36EE35EBF882}"/>
                </a:ext>
              </a:extLst>
            </p:cNvPr>
            <p:cNvSpPr txBox="1">
              <a:spLocks/>
            </p:cNvSpPr>
            <p:nvPr/>
          </p:nvSpPr>
          <p:spPr>
            <a:xfrm>
              <a:off x="4925999" y="-1570597"/>
              <a:ext cx="2318563" cy="1409282"/>
            </a:xfrm>
            <a:prstGeom prst="rect">
              <a:avLst/>
            </a:prstGeom>
          </p:spPr>
          <p:txBody>
            <a:bodyPr vert="horz" lIns="91432" tIns="45717" rIns="91432" bIns="45717" rtlCol="0" anchor="t">
              <a:noAutofit/>
            </a:bodyPr>
            <a:lstStyle>
              <a:lvl1pPr algn="l" defTabSz="308589" rtl="0" eaLnBrk="1" latinLnBrk="0" hangingPunct="1">
                <a:spcBef>
                  <a:spcPct val="0"/>
                </a:spcBef>
                <a:buNone/>
                <a:defRPr sz="3645" b="0" kern="1200" spc="0" baseline="0">
                  <a:solidFill>
                    <a:schemeClr val="tx1"/>
                  </a:solidFill>
                  <a:latin typeface="Arial"/>
                  <a:ea typeface="+mj-ea"/>
                  <a:cs typeface="Arial"/>
                </a:defRPr>
              </a:lvl1pPr>
            </a:lstStyle>
            <a:p>
              <a:r>
                <a:rPr lang="en-US" sz="6000" b="1">
                  <a:solidFill>
                    <a:schemeClr val="bg1"/>
                  </a:solidFill>
                </a:rPr>
                <a:t>220</a:t>
              </a:r>
              <a:endParaRPr lang="en-US" sz="6600" b="1">
                <a:solidFill>
                  <a:schemeClr val="bg1"/>
                </a:solidFill>
              </a:endParaRPr>
            </a:p>
          </p:txBody>
        </p:sp>
        <p:sp>
          <p:nvSpPr>
            <p:cNvPr id="18" name="Title 1">
              <a:extLst>
                <a:ext uri="{FF2B5EF4-FFF2-40B4-BE49-F238E27FC236}">
                  <a16:creationId xmlns:a16="http://schemas.microsoft.com/office/drawing/2014/main" id="{35910EF9-6697-4BB8-BA28-B76E2231E934}"/>
                </a:ext>
              </a:extLst>
            </p:cNvPr>
            <p:cNvSpPr txBox="1">
              <a:spLocks/>
            </p:cNvSpPr>
            <p:nvPr/>
          </p:nvSpPr>
          <p:spPr>
            <a:xfrm>
              <a:off x="4933485" y="-682187"/>
              <a:ext cx="2505854" cy="598995"/>
            </a:xfrm>
            <a:prstGeom prst="rect">
              <a:avLst/>
            </a:prstGeom>
          </p:spPr>
          <p:txBody>
            <a:bodyPr vert="horz" lIns="91432" tIns="45717" rIns="91432" bIns="45717" rtlCol="0" anchor="t">
              <a:noAutofit/>
            </a:bodyPr>
            <a:lstStyle>
              <a:lvl1pPr algn="l" defTabSz="308589" rtl="0" eaLnBrk="1" latinLnBrk="0" hangingPunct="1">
                <a:spcBef>
                  <a:spcPct val="0"/>
                </a:spcBef>
                <a:buNone/>
                <a:defRPr sz="3645" b="0" kern="1200" spc="0" baseline="0">
                  <a:solidFill>
                    <a:schemeClr val="tx1"/>
                  </a:solidFill>
                  <a:latin typeface="Arial"/>
                  <a:ea typeface="+mj-ea"/>
                  <a:cs typeface="Arial"/>
                </a:defRPr>
              </a:lvl1pPr>
            </a:lstStyle>
            <a:p>
              <a:r>
                <a:rPr lang="en-NZ" sz="1800">
                  <a:solidFill>
                    <a:schemeClr val="bg1"/>
                  </a:solidFill>
                </a:rPr>
                <a:t>Geothermal </a:t>
              </a:r>
              <a:r>
                <a:rPr lang="id-ID" sz="1800">
                  <a:solidFill>
                    <a:schemeClr val="bg1"/>
                  </a:solidFill>
                </a:rPr>
                <a:t>Projects</a:t>
              </a:r>
              <a:r>
                <a:rPr lang="id-ID" sz="1800" b="1">
                  <a:solidFill>
                    <a:schemeClr val="bg1"/>
                  </a:solidFill>
                </a:rPr>
                <a:t>, 8,053.5</a:t>
              </a:r>
              <a:r>
                <a:rPr lang="id-ID" sz="1800">
                  <a:solidFill>
                    <a:schemeClr val="bg1"/>
                  </a:solidFill>
                </a:rPr>
                <a:t>MW</a:t>
              </a:r>
              <a:r>
                <a:rPr lang="en-NZ" sz="1800">
                  <a:solidFill>
                    <a:schemeClr val="bg1"/>
                  </a:solidFill>
                </a:rPr>
                <a:t>, 2019-2030</a:t>
              </a:r>
              <a:endParaRPr lang="en-US" sz="2000">
                <a:solidFill>
                  <a:schemeClr val="bg1"/>
                </a:solidFill>
              </a:endParaRPr>
            </a:p>
          </p:txBody>
        </p:sp>
      </p:grpSp>
      <p:grpSp>
        <p:nvGrpSpPr>
          <p:cNvPr id="19" name="Group 18">
            <a:extLst>
              <a:ext uri="{FF2B5EF4-FFF2-40B4-BE49-F238E27FC236}">
                <a16:creationId xmlns:a16="http://schemas.microsoft.com/office/drawing/2014/main" id="{D6972446-5BF4-4341-B8C9-C103AD31001F}"/>
              </a:ext>
            </a:extLst>
          </p:cNvPr>
          <p:cNvGrpSpPr/>
          <p:nvPr/>
        </p:nvGrpSpPr>
        <p:grpSpPr>
          <a:xfrm>
            <a:off x="3758756" y="1829158"/>
            <a:ext cx="5170929" cy="1409282"/>
            <a:chOff x="4232316" y="423157"/>
            <a:chExt cx="5170929" cy="1409282"/>
          </a:xfrm>
        </p:grpSpPr>
        <p:sp>
          <p:nvSpPr>
            <p:cNvPr id="20" name="Title 1">
              <a:extLst>
                <a:ext uri="{FF2B5EF4-FFF2-40B4-BE49-F238E27FC236}">
                  <a16:creationId xmlns:a16="http://schemas.microsoft.com/office/drawing/2014/main" id="{D80B3A76-8D2E-40E2-99A9-A6E60D7BEB6C}"/>
                </a:ext>
              </a:extLst>
            </p:cNvPr>
            <p:cNvSpPr txBox="1">
              <a:spLocks/>
            </p:cNvSpPr>
            <p:nvPr/>
          </p:nvSpPr>
          <p:spPr>
            <a:xfrm>
              <a:off x="4232316" y="423157"/>
              <a:ext cx="4007715" cy="1409282"/>
            </a:xfrm>
            <a:prstGeom prst="rect">
              <a:avLst/>
            </a:prstGeom>
          </p:spPr>
          <p:txBody>
            <a:bodyPr vert="horz" lIns="91432" tIns="45717" rIns="91432" bIns="45717" rtlCol="0" anchor="t">
              <a:noAutofit/>
            </a:bodyPr>
            <a:lstStyle>
              <a:lvl1pPr algn="l" defTabSz="308589" rtl="0" eaLnBrk="1" latinLnBrk="0" hangingPunct="1">
                <a:spcBef>
                  <a:spcPct val="0"/>
                </a:spcBef>
                <a:buNone/>
                <a:defRPr sz="3645" b="0" kern="1200" spc="0" baseline="0">
                  <a:solidFill>
                    <a:schemeClr val="tx1"/>
                  </a:solidFill>
                  <a:latin typeface="Arial"/>
                  <a:ea typeface="+mj-ea"/>
                  <a:cs typeface="Arial"/>
                </a:defRPr>
              </a:lvl1pPr>
            </a:lstStyle>
            <a:p>
              <a:r>
                <a:rPr lang="en-US" sz="5400" b="1">
                  <a:solidFill>
                    <a:schemeClr val="bg1"/>
                  </a:solidFill>
                </a:rPr>
                <a:t>Geothermal</a:t>
              </a:r>
              <a:endParaRPr lang="en-US" sz="6000" b="1">
                <a:solidFill>
                  <a:schemeClr val="bg1"/>
                </a:solidFill>
              </a:endParaRPr>
            </a:p>
          </p:txBody>
        </p:sp>
        <p:sp>
          <p:nvSpPr>
            <p:cNvPr id="21" name="Title 1">
              <a:extLst>
                <a:ext uri="{FF2B5EF4-FFF2-40B4-BE49-F238E27FC236}">
                  <a16:creationId xmlns:a16="http://schemas.microsoft.com/office/drawing/2014/main" id="{3A9E6EBC-6010-4C3B-841B-CCEDDDE30CA2}"/>
                </a:ext>
              </a:extLst>
            </p:cNvPr>
            <p:cNvSpPr txBox="1">
              <a:spLocks/>
            </p:cNvSpPr>
            <p:nvPr/>
          </p:nvSpPr>
          <p:spPr>
            <a:xfrm>
              <a:off x="4335079" y="1203397"/>
              <a:ext cx="2575358" cy="598995"/>
            </a:xfrm>
            <a:prstGeom prst="rect">
              <a:avLst/>
            </a:prstGeom>
          </p:spPr>
          <p:txBody>
            <a:bodyPr vert="horz" lIns="91432" tIns="45717" rIns="91432" bIns="45717" rtlCol="0" anchor="t">
              <a:noAutofit/>
            </a:bodyPr>
            <a:lstStyle>
              <a:lvl1pPr algn="l" defTabSz="308589" rtl="0" eaLnBrk="1" latinLnBrk="0" hangingPunct="1">
                <a:spcBef>
                  <a:spcPct val="0"/>
                </a:spcBef>
                <a:buNone/>
                <a:defRPr sz="3645" b="0" kern="1200" spc="0" baseline="0">
                  <a:solidFill>
                    <a:schemeClr val="tx1"/>
                  </a:solidFill>
                  <a:latin typeface="Arial"/>
                  <a:ea typeface="+mj-ea"/>
                  <a:cs typeface="Arial"/>
                </a:defRPr>
              </a:lvl1pPr>
            </a:lstStyle>
            <a:p>
              <a:r>
                <a:rPr lang="en-NZ" sz="2000">
                  <a:solidFill>
                    <a:schemeClr val="bg1"/>
                  </a:solidFill>
                </a:rPr>
                <a:t>Power Generation</a:t>
              </a:r>
              <a:endParaRPr lang="en-US" sz="2400">
                <a:solidFill>
                  <a:schemeClr val="bg1"/>
                </a:solidFill>
              </a:endParaRPr>
            </a:p>
          </p:txBody>
        </p:sp>
        <p:sp>
          <p:nvSpPr>
            <p:cNvPr id="22" name="Title 1">
              <a:extLst>
                <a:ext uri="{FF2B5EF4-FFF2-40B4-BE49-F238E27FC236}">
                  <a16:creationId xmlns:a16="http://schemas.microsoft.com/office/drawing/2014/main" id="{E4250AE2-E193-45A0-9929-DF627EB03B26}"/>
                </a:ext>
              </a:extLst>
            </p:cNvPr>
            <p:cNvSpPr txBox="1">
              <a:spLocks/>
            </p:cNvSpPr>
            <p:nvPr/>
          </p:nvSpPr>
          <p:spPr>
            <a:xfrm>
              <a:off x="6827887" y="1203397"/>
              <a:ext cx="2575358" cy="598995"/>
            </a:xfrm>
            <a:prstGeom prst="rect">
              <a:avLst/>
            </a:prstGeom>
          </p:spPr>
          <p:txBody>
            <a:bodyPr vert="horz" lIns="91432" tIns="45717" rIns="91432" bIns="45717" rtlCol="0" anchor="t">
              <a:noAutofit/>
            </a:bodyPr>
            <a:lstStyle>
              <a:lvl1pPr algn="l" defTabSz="308589" rtl="0" eaLnBrk="1" latinLnBrk="0" hangingPunct="1">
                <a:spcBef>
                  <a:spcPct val="0"/>
                </a:spcBef>
                <a:buNone/>
                <a:defRPr sz="3645" b="0" kern="1200" spc="0" baseline="0">
                  <a:solidFill>
                    <a:schemeClr val="tx1"/>
                  </a:solidFill>
                  <a:latin typeface="Arial"/>
                  <a:ea typeface="+mj-ea"/>
                  <a:cs typeface="Arial"/>
                </a:defRPr>
              </a:lvl1pPr>
            </a:lstStyle>
            <a:p>
              <a:r>
                <a:rPr lang="en-NZ" sz="2000">
                  <a:solidFill>
                    <a:schemeClr val="bg1"/>
                  </a:solidFill>
                </a:rPr>
                <a:t>Direct Use</a:t>
              </a:r>
              <a:endParaRPr lang="en-US" sz="2400">
                <a:solidFill>
                  <a:schemeClr val="bg1"/>
                </a:solidFill>
              </a:endParaRPr>
            </a:p>
          </p:txBody>
        </p:sp>
      </p:grpSp>
      <p:grpSp>
        <p:nvGrpSpPr>
          <p:cNvPr id="23" name="Group 22">
            <a:extLst>
              <a:ext uri="{FF2B5EF4-FFF2-40B4-BE49-F238E27FC236}">
                <a16:creationId xmlns:a16="http://schemas.microsoft.com/office/drawing/2014/main" id="{C25D20A0-C13C-48FC-B62F-EA951C8063DE}"/>
              </a:ext>
            </a:extLst>
          </p:cNvPr>
          <p:cNvGrpSpPr/>
          <p:nvPr/>
        </p:nvGrpSpPr>
        <p:grpSpPr>
          <a:xfrm>
            <a:off x="549612" y="3555402"/>
            <a:ext cx="7572786" cy="1409282"/>
            <a:chOff x="444504" y="3217286"/>
            <a:chExt cx="6490747" cy="1409282"/>
          </a:xfrm>
        </p:grpSpPr>
        <p:sp>
          <p:nvSpPr>
            <p:cNvPr id="24" name="Title 1">
              <a:extLst>
                <a:ext uri="{FF2B5EF4-FFF2-40B4-BE49-F238E27FC236}">
                  <a16:creationId xmlns:a16="http://schemas.microsoft.com/office/drawing/2014/main" id="{D9B88860-40DC-490C-AA90-4297A541B1FD}"/>
                </a:ext>
              </a:extLst>
            </p:cNvPr>
            <p:cNvSpPr txBox="1">
              <a:spLocks/>
            </p:cNvSpPr>
            <p:nvPr/>
          </p:nvSpPr>
          <p:spPr>
            <a:xfrm>
              <a:off x="444504" y="3217286"/>
              <a:ext cx="3087232" cy="1409282"/>
            </a:xfrm>
            <a:prstGeom prst="rect">
              <a:avLst/>
            </a:prstGeom>
          </p:spPr>
          <p:txBody>
            <a:bodyPr vert="horz" lIns="91432" tIns="45717" rIns="91432" bIns="45717" rtlCol="0" anchor="t">
              <a:noAutofit/>
            </a:bodyPr>
            <a:lstStyle>
              <a:lvl1pPr algn="l" defTabSz="308589" rtl="0" eaLnBrk="1" latinLnBrk="0" hangingPunct="1">
                <a:spcBef>
                  <a:spcPct val="0"/>
                </a:spcBef>
                <a:buNone/>
                <a:defRPr sz="3645" b="0" kern="1200" spc="0" baseline="0">
                  <a:solidFill>
                    <a:schemeClr val="tx1"/>
                  </a:solidFill>
                  <a:latin typeface="Arial"/>
                  <a:ea typeface="+mj-ea"/>
                  <a:cs typeface="Arial"/>
                </a:defRPr>
              </a:lvl1pPr>
            </a:lstStyle>
            <a:p>
              <a:r>
                <a:rPr lang="en-US" sz="7200" b="1">
                  <a:solidFill>
                    <a:schemeClr val="bg1"/>
                  </a:solidFill>
                </a:rPr>
                <a:t>35yrs</a:t>
              </a:r>
              <a:endParaRPr lang="en-US" sz="8000" b="1">
                <a:solidFill>
                  <a:schemeClr val="bg1"/>
                </a:solidFill>
              </a:endParaRPr>
            </a:p>
          </p:txBody>
        </p:sp>
        <p:sp>
          <p:nvSpPr>
            <p:cNvPr id="25" name="Title 1">
              <a:extLst>
                <a:ext uri="{FF2B5EF4-FFF2-40B4-BE49-F238E27FC236}">
                  <a16:creationId xmlns:a16="http://schemas.microsoft.com/office/drawing/2014/main" id="{018DCC16-F8DD-44E6-A451-0CEE71CE3E97}"/>
                </a:ext>
              </a:extLst>
            </p:cNvPr>
            <p:cNvSpPr txBox="1">
              <a:spLocks/>
            </p:cNvSpPr>
            <p:nvPr/>
          </p:nvSpPr>
          <p:spPr>
            <a:xfrm>
              <a:off x="2974574" y="3490928"/>
              <a:ext cx="3960677" cy="617995"/>
            </a:xfrm>
            <a:prstGeom prst="rect">
              <a:avLst/>
            </a:prstGeom>
          </p:spPr>
          <p:txBody>
            <a:bodyPr vert="horz" lIns="91432" tIns="45717" rIns="91432" bIns="45717" rtlCol="0" anchor="t">
              <a:noAutofit/>
            </a:bodyPr>
            <a:lstStyle>
              <a:lvl1pPr algn="l" defTabSz="308589" rtl="0" eaLnBrk="1" latinLnBrk="0" hangingPunct="1">
                <a:spcBef>
                  <a:spcPct val="0"/>
                </a:spcBef>
                <a:buNone/>
                <a:defRPr sz="3645" b="0" kern="1200" spc="0" baseline="0">
                  <a:solidFill>
                    <a:schemeClr val="tx1"/>
                  </a:solidFill>
                  <a:latin typeface="Arial"/>
                  <a:ea typeface="+mj-ea"/>
                  <a:cs typeface="Arial"/>
                </a:defRPr>
              </a:lvl1pPr>
            </a:lstStyle>
            <a:p>
              <a:pPr algn="just"/>
              <a:r>
                <a:rPr lang="en-US" sz="1600" b="1">
                  <a:solidFill>
                    <a:schemeClr val="bg1"/>
                  </a:solidFill>
                </a:rPr>
                <a:t>NZ-ID</a:t>
              </a:r>
              <a:r>
                <a:rPr lang="en-US" sz="1600">
                  <a:solidFill>
                    <a:schemeClr val="bg1"/>
                  </a:solidFill>
                </a:rPr>
                <a:t> Relationship in Geothermal since </a:t>
              </a:r>
              <a:r>
                <a:rPr lang="en-US" sz="1600" err="1">
                  <a:solidFill>
                    <a:schemeClr val="bg1"/>
                  </a:solidFill>
                </a:rPr>
                <a:t>Kamojang</a:t>
              </a:r>
              <a:r>
                <a:rPr lang="en-US" sz="1600">
                  <a:solidFill>
                    <a:schemeClr val="bg1"/>
                  </a:solidFill>
                </a:rPr>
                <a:t> powerplant. NZ is considered as technical expert and advisor for Government and private sector</a:t>
              </a:r>
              <a:endParaRPr lang="en-US" sz="1800">
                <a:solidFill>
                  <a:schemeClr val="bg1"/>
                </a:solidFill>
              </a:endParaRPr>
            </a:p>
          </p:txBody>
        </p:sp>
      </p:grpSp>
    </p:spTree>
    <p:extLst>
      <p:ext uri="{BB962C8B-B14F-4D97-AF65-F5344CB8AC3E}">
        <p14:creationId xmlns:p14="http://schemas.microsoft.com/office/powerpoint/2010/main" val="754759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60395B-0FE0-4C26-A181-C0D38FBEA444}"/>
              </a:ext>
            </a:extLst>
          </p:cNvPr>
          <p:cNvSpPr/>
          <p:nvPr/>
        </p:nvSpPr>
        <p:spPr>
          <a:xfrm>
            <a:off x="0" y="4259847"/>
            <a:ext cx="9144000" cy="902865"/>
          </a:xfrm>
          <a:prstGeom prst="rect">
            <a:avLst/>
          </a:prstGeom>
          <a:solidFill>
            <a:srgbClr val="619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5"/>
          </a:p>
        </p:txBody>
      </p:sp>
      <p:pic>
        <p:nvPicPr>
          <p:cNvPr id="5" name="Picture 4" descr="A picture containing nature&#10;&#10;Description generated with very high confidence">
            <a:extLst>
              <a:ext uri="{FF2B5EF4-FFF2-40B4-BE49-F238E27FC236}">
                <a16:creationId xmlns:a16="http://schemas.microsoft.com/office/drawing/2014/main" id="{F014BB8A-4210-44F1-B693-492DD685C3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9310" y="4418260"/>
            <a:ext cx="697479" cy="606503"/>
          </a:xfrm>
          <a:prstGeom prst="rect">
            <a:avLst/>
          </a:prstGeom>
        </p:spPr>
      </p:pic>
      <p:sp>
        <p:nvSpPr>
          <p:cNvPr id="6" name="TextBox 5">
            <a:extLst>
              <a:ext uri="{FF2B5EF4-FFF2-40B4-BE49-F238E27FC236}">
                <a16:creationId xmlns:a16="http://schemas.microsoft.com/office/drawing/2014/main" id="{10BDB750-8539-41AC-861C-380140EEF0C3}"/>
              </a:ext>
            </a:extLst>
          </p:cNvPr>
          <p:cNvSpPr txBox="1"/>
          <p:nvPr/>
        </p:nvSpPr>
        <p:spPr>
          <a:xfrm>
            <a:off x="480489" y="4469909"/>
            <a:ext cx="7698821" cy="461665"/>
          </a:xfrm>
          <a:prstGeom prst="rect">
            <a:avLst/>
          </a:prstGeom>
          <a:noFill/>
        </p:spPr>
        <p:txBody>
          <a:bodyPr wrap="square" rtlCol="0">
            <a:spAutoFit/>
          </a:bodyPr>
          <a:lstStyle/>
          <a:p>
            <a:r>
              <a:rPr lang="en-US" sz="2400" dirty="0">
                <a:solidFill>
                  <a:schemeClr val="bg1"/>
                </a:solidFill>
              </a:rPr>
              <a:t>From Ministry of Energy &amp; Mineral Resources…</a:t>
            </a:r>
            <a:endParaRPr lang="en-US" sz="2800" dirty="0">
              <a:solidFill>
                <a:schemeClr val="bg1"/>
              </a:solidFill>
            </a:endParaRPr>
          </a:p>
        </p:txBody>
      </p:sp>
      <p:sp>
        <p:nvSpPr>
          <p:cNvPr id="7" name="Title 1">
            <a:extLst>
              <a:ext uri="{FF2B5EF4-FFF2-40B4-BE49-F238E27FC236}">
                <a16:creationId xmlns:a16="http://schemas.microsoft.com/office/drawing/2014/main" id="{E2506EA3-CB0D-4A50-8EB9-3FB20592C37A}"/>
              </a:ext>
            </a:extLst>
          </p:cNvPr>
          <p:cNvSpPr txBox="1">
            <a:spLocks/>
          </p:cNvSpPr>
          <p:nvPr/>
        </p:nvSpPr>
        <p:spPr>
          <a:xfrm>
            <a:off x="103131" y="-681304"/>
            <a:ext cx="9165058" cy="598995"/>
          </a:xfrm>
          <a:prstGeom prst="rect">
            <a:avLst/>
          </a:prstGeom>
        </p:spPr>
        <p:txBody>
          <a:bodyPr vert="horz" lIns="91432" tIns="45717" rIns="91432" bIns="45717" rtlCol="0" anchor="b">
            <a:noAutofit/>
          </a:bodyPr>
          <a:lstStyle>
            <a:lvl1pPr algn="ctr" defTabSz="308589" rtl="0" eaLnBrk="1" latinLnBrk="0" hangingPunct="1">
              <a:spcBef>
                <a:spcPct val="0"/>
              </a:spcBef>
              <a:buNone/>
              <a:defRPr sz="4500" b="0" kern="1200" spc="0">
                <a:solidFill>
                  <a:schemeClr val="accent5"/>
                </a:solidFill>
                <a:latin typeface="Arial"/>
                <a:ea typeface="+mj-ea"/>
                <a:cs typeface="Arial"/>
              </a:defRPr>
            </a:lvl1pPr>
          </a:lstStyle>
          <a:p>
            <a:endParaRPr lang="en-US" sz="3200"/>
          </a:p>
        </p:txBody>
      </p:sp>
      <p:pic>
        <p:nvPicPr>
          <p:cNvPr id="25" name="Picture 24">
            <a:extLst>
              <a:ext uri="{FF2B5EF4-FFF2-40B4-BE49-F238E27FC236}">
                <a16:creationId xmlns:a16="http://schemas.microsoft.com/office/drawing/2014/main" id="{B4C4E78C-4C56-4146-A8BC-EEC3F9BD8EDF}"/>
              </a:ext>
            </a:extLst>
          </p:cNvPr>
          <p:cNvPicPr>
            <a:picLocks noChangeAspect="1"/>
          </p:cNvPicPr>
          <p:nvPr/>
        </p:nvPicPr>
        <p:blipFill>
          <a:blip r:embed="rId3"/>
          <a:stretch>
            <a:fillRect/>
          </a:stretch>
        </p:blipFill>
        <p:spPr>
          <a:xfrm>
            <a:off x="407398" y="265670"/>
            <a:ext cx="8310293" cy="3845330"/>
          </a:xfrm>
          <a:prstGeom prst="rect">
            <a:avLst/>
          </a:prstGeom>
        </p:spPr>
      </p:pic>
    </p:spTree>
    <p:extLst>
      <p:ext uri="{BB962C8B-B14F-4D97-AF65-F5344CB8AC3E}">
        <p14:creationId xmlns:p14="http://schemas.microsoft.com/office/powerpoint/2010/main" val="13200644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p:cNvPicPr>
            <a:picLocks noGrp="1" noChangeAspect="1"/>
          </p:cNvPicPr>
          <p:nvPr>
            <p:ph type="pic" sz="quarter" idx="11"/>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p:pic>
      <p:graphicFrame>
        <p:nvGraphicFramePr>
          <p:cNvPr id="3" name="Diagram 2"/>
          <p:cNvGraphicFramePr/>
          <p:nvPr>
            <p:extLst>
              <p:ext uri="{D42A27DB-BD31-4B8C-83A1-F6EECF244321}">
                <p14:modId xmlns:p14="http://schemas.microsoft.com/office/powerpoint/2010/main" val="3665414516"/>
              </p:ext>
            </p:extLst>
          </p:nvPr>
        </p:nvGraphicFramePr>
        <p:xfrm>
          <a:off x="1650663" y="343249"/>
          <a:ext cx="6006955" cy="434537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6071806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NZ" dirty="0"/>
              <a:t>Roadmap 2019-2030</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90" y="1134292"/>
            <a:ext cx="5332361" cy="2936965"/>
          </a:xfrm>
          <a:prstGeom prst="rect">
            <a:avLst/>
          </a:prstGeom>
        </p:spPr>
      </p:pic>
      <p:sp>
        <p:nvSpPr>
          <p:cNvPr id="47" name="Rectangle 46"/>
          <p:cNvSpPr/>
          <p:nvPr/>
        </p:nvSpPr>
        <p:spPr>
          <a:xfrm>
            <a:off x="1688593" y="2844801"/>
            <a:ext cx="645886" cy="319313"/>
          </a:xfrm>
          <a:prstGeom prst="rect">
            <a:avLst/>
          </a:prstGeom>
          <a:noFill/>
          <a:ln w="127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sz="1400" b="1" err="1">
              <a:latin typeface="Arial"/>
              <a:cs typeface="Arial"/>
            </a:endParaRPr>
          </a:p>
        </p:txBody>
      </p:sp>
      <p:cxnSp>
        <p:nvCxnSpPr>
          <p:cNvPr id="49" name="Elbow Connector 48"/>
          <p:cNvCxnSpPr>
            <a:cxnSpLocks/>
            <a:stCxn id="47" idx="3"/>
            <a:endCxn id="4" idx="1"/>
          </p:cNvCxnSpPr>
          <p:nvPr/>
        </p:nvCxnSpPr>
        <p:spPr>
          <a:xfrm flipV="1">
            <a:off x="2334479" y="2602775"/>
            <a:ext cx="795582" cy="401683"/>
          </a:xfrm>
          <a:prstGeom prst="bentConnector3">
            <a:avLst>
              <a:gd name="adj1" fmla="val 50000"/>
            </a:avLst>
          </a:prstGeom>
          <a:ln w="12700">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4" name="Rectangle 3">
            <a:extLst>
              <a:ext uri="{FF2B5EF4-FFF2-40B4-BE49-F238E27FC236}">
                <a16:creationId xmlns:a16="http://schemas.microsoft.com/office/drawing/2014/main" id="{111D0D06-3BE1-4764-B25E-B9B6045DC7E3}"/>
              </a:ext>
            </a:extLst>
          </p:cNvPr>
          <p:cNvSpPr/>
          <p:nvPr/>
        </p:nvSpPr>
        <p:spPr>
          <a:xfrm>
            <a:off x="3130061" y="1134292"/>
            <a:ext cx="5732507" cy="2936965"/>
          </a:xfrm>
          <a:prstGeom prst="rect">
            <a:avLst/>
          </a:prstGeom>
          <a:noFill/>
          <a:ln w="12700">
            <a:solidFill>
              <a:srgbClr val="FF0000"/>
            </a:solidFill>
          </a:ln>
          <a:effectLst/>
        </p:spPr>
        <p:style>
          <a:lnRef idx="1">
            <a:schemeClr val="accent1"/>
          </a:lnRef>
          <a:fillRef idx="3">
            <a:schemeClr val="accent1"/>
          </a:fillRef>
          <a:effectRef idx="2">
            <a:schemeClr val="accent1"/>
          </a:effectRef>
          <a:fontRef idx="minor">
            <a:schemeClr val="lt1"/>
          </a:fontRef>
        </p:style>
        <p:txBody>
          <a:bodyPr numCol="2" spcCol="252000" rtlCol="0" anchor="ctr"/>
          <a:lstStyle/>
          <a:p>
            <a:pPr algn="ctr"/>
            <a:endParaRPr lang="en-NZ" sz="1400" b="1" dirty="0">
              <a:solidFill>
                <a:schemeClr val="tx1"/>
              </a:solidFill>
              <a:latin typeface="Arial"/>
              <a:cs typeface="Arial"/>
            </a:endParaRPr>
          </a:p>
        </p:txBody>
      </p:sp>
      <p:pic>
        <p:nvPicPr>
          <p:cNvPr id="10" name="Picture 9">
            <a:extLst>
              <a:ext uri="{FF2B5EF4-FFF2-40B4-BE49-F238E27FC236}">
                <a16:creationId xmlns:a16="http://schemas.microsoft.com/office/drawing/2014/main" id="{2461CE8B-B36D-4E16-9D7B-4F1CBD6BE1A8}"/>
              </a:ext>
            </a:extLst>
          </p:cNvPr>
          <p:cNvPicPr>
            <a:picLocks noChangeAspect="1"/>
          </p:cNvPicPr>
          <p:nvPr/>
        </p:nvPicPr>
        <p:blipFill>
          <a:blip r:embed="rId3">
            <a:grayscl/>
          </a:blip>
          <a:stretch>
            <a:fillRect/>
          </a:stretch>
        </p:blipFill>
        <p:spPr>
          <a:xfrm>
            <a:off x="3188241" y="1186252"/>
            <a:ext cx="5616146" cy="2835581"/>
          </a:xfrm>
          <a:prstGeom prst="rect">
            <a:avLst/>
          </a:prstGeom>
        </p:spPr>
      </p:pic>
      <p:pic>
        <p:nvPicPr>
          <p:cNvPr id="2" name="Picture 1">
            <a:extLst>
              <a:ext uri="{FF2B5EF4-FFF2-40B4-BE49-F238E27FC236}">
                <a16:creationId xmlns:a16="http://schemas.microsoft.com/office/drawing/2014/main" id="{5520AE41-6BC9-49EA-BFDF-CB808CC4E5C9}"/>
              </a:ext>
            </a:extLst>
          </p:cNvPr>
          <p:cNvPicPr>
            <a:picLocks noChangeAspect="1"/>
          </p:cNvPicPr>
          <p:nvPr/>
        </p:nvPicPr>
        <p:blipFill>
          <a:blip r:embed="rId4"/>
          <a:stretch>
            <a:fillRect/>
          </a:stretch>
        </p:blipFill>
        <p:spPr>
          <a:xfrm>
            <a:off x="1136821" y="3863276"/>
            <a:ext cx="3435179" cy="898366"/>
          </a:xfrm>
          <a:prstGeom prst="rect">
            <a:avLst/>
          </a:prstGeom>
        </p:spPr>
      </p:pic>
    </p:spTree>
    <p:extLst>
      <p:ext uri="{BB962C8B-B14F-4D97-AF65-F5344CB8AC3E}">
        <p14:creationId xmlns:p14="http://schemas.microsoft.com/office/powerpoint/2010/main" val="137125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60395B-0FE0-4C26-A181-C0D38FBEA444}"/>
              </a:ext>
            </a:extLst>
          </p:cNvPr>
          <p:cNvSpPr/>
          <p:nvPr/>
        </p:nvSpPr>
        <p:spPr>
          <a:xfrm>
            <a:off x="0" y="4259847"/>
            <a:ext cx="9144000" cy="902865"/>
          </a:xfrm>
          <a:prstGeom prst="rect">
            <a:avLst/>
          </a:prstGeom>
          <a:solidFill>
            <a:srgbClr val="619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5"/>
          </a:p>
        </p:txBody>
      </p:sp>
      <p:pic>
        <p:nvPicPr>
          <p:cNvPr id="5" name="Picture 4" descr="A picture containing nature&#10;&#10;Description generated with very high confidence">
            <a:extLst>
              <a:ext uri="{FF2B5EF4-FFF2-40B4-BE49-F238E27FC236}">
                <a16:creationId xmlns:a16="http://schemas.microsoft.com/office/drawing/2014/main" id="{F014BB8A-4210-44F1-B693-492DD685C3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9310" y="4418260"/>
            <a:ext cx="697479" cy="606503"/>
          </a:xfrm>
          <a:prstGeom prst="rect">
            <a:avLst/>
          </a:prstGeom>
        </p:spPr>
      </p:pic>
      <p:sp>
        <p:nvSpPr>
          <p:cNvPr id="6" name="TextBox 5">
            <a:extLst>
              <a:ext uri="{FF2B5EF4-FFF2-40B4-BE49-F238E27FC236}">
                <a16:creationId xmlns:a16="http://schemas.microsoft.com/office/drawing/2014/main" id="{10BDB750-8539-41AC-861C-380140EEF0C3}"/>
              </a:ext>
            </a:extLst>
          </p:cNvPr>
          <p:cNvSpPr txBox="1"/>
          <p:nvPr/>
        </p:nvSpPr>
        <p:spPr>
          <a:xfrm>
            <a:off x="480489" y="4469909"/>
            <a:ext cx="7698821" cy="461665"/>
          </a:xfrm>
          <a:prstGeom prst="rect">
            <a:avLst/>
          </a:prstGeom>
          <a:noFill/>
        </p:spPr>
        <p:txBody>
          <a:bodyPr wrap="square" rtlCol="0">
            <a:spAutoFit/>
          </a:bodyPr>
          <a:lstStyle/>
          <a:p>
            <a:r>
              <a:rPr lang="en-US" sz="2400" dirty="0" err="1">
                <a:solidFill>
                  <a:schemeClr val="bg1"/>
                </a:solidFill>
              </a:rPr>
              <a:t>Fundings</a:t>
            </a:r>
            <a:endParaRPr lang="en-US" sz="2800" dirty="0">
              <a:solidFill>
                <a:schemeClr val="bg1"/>
              </a:solidFill>
            </a:endParaRPr>
          </a:p>
        </p:txBody>
      </p:sp>
      <p:sp>
        <p:nvSpPr>
          <p:cNvPr id="7" name="Title 1">
            <a:extLst>
              <a:ext uri="{FF2B5EF4-FFF2-40B4-BE49-F238E27FC236}">
                <a16:creationId xmlns:a16="http://schemas.microsoft.com/office/drawing/2014/main" id="{E2506EA3-CB0D-4A50-8EB9-3FB20592C37A}"/>
              </a:ext>
            </a:extLst>
          </p:cNvPr>
          <p:cNvSpPr txBox="1">
            <a:spLocks/>
          </p:cNvSpPr>
          <p:nvPr/>
        </p:nvSpPr>
        <p:spPr>
          <a:xfrm>
            <a:off x="103131" y="-681304"/>
            <a:ext cx="9165058" cy="598995"/>
          </a:xfrm>
          <a:prstGeom prst="rect">
            <a:avLst/>
          </a:prstGeom>
        </p:spPr>
        <p:txBody>
          <a:bodyPr vert="horz" lIns="91432" tIns="45717" rIns="91432" bIns="45717" rtlCol="0" anchor="b">
            <a:noAutofit/>
          </a:bodyPr>
          <a:lstStyle>
            <a:lvl1pPr algn="ctr" defTabSz="308589" rtl="0" eaLnBrk="1" latinLnBrk="0" hangingPunct="1">
              <a:spcBef>
                <a:spcPct val="0"/>
              </a:spcBef>
              <a:buNone/>
              <a:defRPr sz="4500" b="0" kern="1200" spc="0">
                <a:solidFill>
                  <a:schemeClr val="accent5"/>
                </a:solidFill>
                <a:latin typeface="Arial"/>
                <a:ea typeface="+mj-ea"/>
                <a:cs typeface="Arial"/>
              </a:defRPr>
            </a:lvl1pPr>
          </a:lstStyle>
          <a:p>
            <a:endParaRPr lang="en-US" sz="3200"/>
          </a:p>
        </p:txBody>
      </p:sp>
      <p:sp>
        <p:nvSpPr>
          <p:cNvPr id="8" name="TextBox 7">
            <a:extLst>
              <a:ext uri="{FF2B5EF4-FFF2-40B4-BE49-F238E27FC236}">
                <a16:creationId xmlns:a16="http://schemas.microsoft.com/office/drawing/2014/main" id="{AA3BFB0E-A883-48D2-ACD2-38B66A2593CB}"/>
              </a:ext>
            </a:extLst>
          </p:cNvPr>
          <p:cNvSpPr txBox="1"/>
          <p:nvPr/>
        </p:nvSpPr>
        <p:spPr>
          <a:xfrm>
            <a:off x="4750604" y="-225271"/>
            <a:ext cx="1007075" cy="769441"/>
          </a:xfrm>
          <a:prstGeom prst="rect">
            <a:avLst/>
          </a:prstGeom>
          <a:noFill/>
        </p:spPr>
        <p:txBody>
          <a:bodyPr wrap="square" rtlCol="0">
            <a:spAutoFit/>
          </a:bodyPr>
          <a:lstStyle/>
          <a:p>
            <a:pPr algn="ctr"/>
            <a:r>
              <a:rPr lang="en-NZ" sz="1100">
                <a:solidFill>
                  <a:schemeClr val="bg1"/>
                </a:solidFill>
              </a:rPr>
              <a:t>Renewable Energy</a:t>
            </a:r>
          </a:p>
          <a:p>
            <a:pPr algn="ctr"/>
            <a:r>
              <a:rPr lang="en-NZ" sz="1100">
                <a:solidFill>
                  <a:schemeClr val="bg1"/>
                </a:solidFill>
              </a:rPr>
              <a:t>39.8 TW</a:t>
            </a:r>
          </a:p>
          <a:p>
            <a:pPr algn="ctr"/>
            <a:endParaRPr lang="en-NZ" sz="1100">
              <a:solidFill>
                <a:schemeClr val="bg1"/>
              </a:solidFill>
            </a:endParaRPr>
          </a:p>
        </p:txBody>
      </p:sp>
      <p:pic>
        <p:nvPicPr>
          <p:cNvPr id="2" name="Picture 1">
            <a:extLst>
              <a:ext uri="{FF2B5EF4-FFF2-40B4-BE49-F238E27FC236}">
                <a16:creationId xmlns:a16="http://schemas.microsoft.com/office/drawing/2014/main" id="{7B6C076A-16EB-4A7D-8B22-450E03C63251}"/>
              </a:ext>
            </a:extLst>
          </p:cNvPr>
          <p:cNvPicPr>
            <a:picLocks noChangeAspect="1"/>
          </p:cNvPicPr>
          <p:nvPr/>
        </p:nvPicPr>
        <p:blipFill>
          <a:blip r:embed="rId3"/>
          <a:stretch>
            <a:fillRect/>
          </a:stretch>
        </p:blipFill>
        <p:spPr>
          <a:xfrm>
            <a:off x="992603" y="0"/>
            <a:ext cx="7386113" cy="4185927"/>
          </a:xfrm>
          <a:prstGeom prst="rect">
            <a:avLst/>
          </a:prstGeom>
        </p:spPr>
      </p:pic>
    </p:spTree>
    <p:extLst>
      <p:ext uri="{BB962C8B-B14F-4D97-AF65-F5344CB8AC3E}">
        <p14:creationId xmlns:p14="http://schemas.microsoft.com/office/powerpoint/2010/main" val="30347104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60395B-0FE0-4C26-A181-C0D38FBEA444}"/>
              </a:ext>
            </a:extLst>
          </p:cNvPr>
          <p:cNvSpPr/>
          <p:nvPr/>
        </p:nvSpPr>
        <p:spPr>
          <a:xfrm>
            <a:off x="0" y="4259847"/>
            <a:ext cx="9144000" cy="902865"/>
          </a:xfrm>
          <a:prstGeom prst="rect">
            <a:avLst/>
          </a:prstGeom>
          <a:solidFill>
            <a:srgbClr val="619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5"/>
          </a:p>
        </p:txBody>
      </p:sp>
      <p:pic>
        <p:nvPicPr>
          <p:cNvPr id="5" name="Picture 4" descr="A picture containing nature&#10;&#10;Description generated with very high confidence">
            <a:extLst>
              <a:ext uri="{FF2B5EF4-FFF2-40B4-BE49-F238E27FC236}">
                <a16:creationId xmlns:a16="http://schemas.microsoft.com/office/drawing/2014/main" id="{F014BB8A-4210-44F1-B693-492DD685C3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9310" y="4418260"/>
            <a:ext cx="697479" cy="606503"/>
          </a:xfrm>
          <a:prstGeom prst="rect">
            <a:avLst/>
          </a:prstGeom>
        </p:spPr>
      </p:pic>
      <p:sp>
        <p:nvSpPr>
          <p:cNvPr id="6" name="TextBox 5">
            <a:extLst>
              <a:ext uri="{FF2B5EF4-FFF2-40B4-BE49-F238E27FC236}">
                <a16:creationId xmlns:a16="http://schemas.microsoft.com/office/drawing/2014/main" id="{10BDB750-8539-41AC-861C-380140EEF0C3}"/>
              </a:ext>
            </a:extLst>
          </p:cNvPr>
          <p:cNvSpPr txBox="1"/>
          <p:nvPr/>
        </p:nvSpPr>
        <p:spPr>
          <a:xfrm>
            <a:off x="480489" y="4469909"/>
            <a:ext cx="7698821" cy="461665"/>
          </a:xfrm>
          <a:prstGeom prst="rect">
            <a:avLst/>
          </a:prstGeom>
          <a:noFill/>
        </p:spPr>
        <p:txBody>
          <a:bodyPr wrap="square" rtlCol="0">
            <a:spAutoFit/>
          </a:bodyPr>
          <a:lstStyle/>
          <a:p>
            <a:r>
              <a:rPr lang="en-US" sz="2400" dirty="0">
                <a:solidFill>
                  <a:schemeClr val="bg1"/>
                </a:solidFill>
              </a:rPr>
              <a:t>Funding</a:t>
            </a:r>
            <a:endParaRPr lang="en-US" sz="2800" dirty="0">
              <a:solidFill>
                <a:schemeClr val="bg1"/>
              </a:solidFill>
            </a:endParaRPr>
          </a:p>
        </p:txBody>
      </p:sp>
      <p:sp>
        <p:nvSpPr>
          <p:cNvPr id="7" name="Title 1">
            <a:extLst>
              <a:ext uri="{FF2B5EF4-FFF2-40B4-BE49-F238E27FC236}">
                <a16:creationId xmlns:a16="http://schemas.microsoft.com/office/drawing/2014/main" id="{E2506EA3-CB0D-4A50-8EB9-3FB20592C37A}"/>
              </a:ext>
            </a:extLst>
          </p:cNvPr>
          <p:cNvSpPr txBox="1">
            <a:spLocks/>
          </p:cNvSpPr>
          <p:nvPr/>
        </p:nvSpPr>
        <p:spPr>
          <a:xfrm>
            <a:off x="103131" y="-681304"/>
            <a:ext cx="9165058" cy="598995"/>
          </a:xfrm>
          <a:prstGeom prst="rect">
            <a:avLst/>
          </a:prstGeom>
        </p:spPr>
        <p:txBody>
          <a:bodyPr vert="horz" lIns="91432" tIns="45717" rIns="91432" bIns="45717" rtlCol="0" anchor="b">
            <a:noAutofit/>
          </a:bodyPr>
          <a:lstStyle>
            <a:lvl1pPr algn="ctr" defTabSz="308589" rtl="0" eaLnBrk="1" latinLnBrk="0" hangingPunct="1">
              <a:spcBef>
                <a:spcPct val="0"/>
              </a:spcBef>
              <a:buNone/>
              <a:defRPr sz="4500" b="0" kern="1200" spc="0">
                <a:solidFill>
                  <a:schemeClr val="accent5"/>
                </a:solidFill>
                <a:latin typeface="Arial"/>
                <a:ea typeface="+mj-ea"/>
                <a:cs typeface="Arial"/>
              </a:defRPr>
            </a:lvl1pPr>
          </a:lstStyle>
          <a:p>
            <a:endParaRPr lang="en-US" sz="3200"/>
          </a:p>
        </p:txBody>
      </p:sp>
      <p:sp>
        <p:nvSpPr>
          <p:cNvPr id="8" name="TextBox 7">
            <a:extLst>
              <a:ext uri="{FF2B5EF4-FFF2-40B4-BE49-F238E27FC236}">
                <a16:creationId xmlns:a16="http://schemas.microsoft.com/office/drawing/2014/main" id="{AA3BFB0E-A883-48D2-ACD2-38B66A2593CB}"/>
              </a:ext>
            </a:extLst>
          </p:cNvPr>
          <p:cNvSpPr txBox="1"/>
          <p:nvPr/>
        </p:nvSpPr>
        <p:spPr>
          <a:xfrm>
            <a:off x="4750604" y="-225271"/>
            <a:ext cx="1007075" cy="769441"/>
          </a:xfrm>
          <a:prstGeom prst="rect">
            <a:avLst/>
          </a:prstGeom>
          <a:noFill/>
        </p:spPr>
        <p:txBody>
          <a:bodyPr wrap="square" rtlCol="0">
            <a:spAutoFit/>
          </a:bodyPr>
          <a:lstStyle/>
          <a:p>
            <a:pPr algn="ctr"/>
            <a:r>
              <a:rPr lang="en-NZ" sz="1100">
                <a:solidFill>
                  <a:schemeClr val="bg1"/>
                </a:solidFill>
              </a:rPr>
              <a:t>Renewable Energy</a:t>
            </a:r>
          </a:p>
          <a:p>
            <a:pPr algn="ctr"/>
            <a:r>
              <a:rPr lang="en-NZ" sz="1100">
                <a:solidFill>
                  <a:schemeClr val="bg1"/>
                </a:solidFill>
              </a:rPr>
              <a:t>39.8 TW</a:t>
            </a:r>
          </a:p>
          <a:p>
            <a:pPr algn="ctr"/>
            <a:endParaRPr lang="en-NZ" sz="1100">
              <a:solidFill>
                <a:schemeClr val="bg1"/>
              </a:solidFill>
            </a:endParaRPr>
          </a:p>
        </p:txBody>
      </p:sp>
      <p:pic>
        <p:nvPicPr>
          <p:cNvPr id="3" name="Picture 2">
            <a:extLst>
              <a:ext uri="{FF2B5EF4-FFF2-40B4-BE49-F238E27FC236}">
                <a16:creationId xmlns:a16="http://schemas.microsoft.com/office/drawing/2014/main" id="{6845A33C-EBFB-42A5-8E6F-5CB6F4335464}"/>
              </a:ext>
            </a:extLst>
          </p:cNvPr>
          <p:cNvPicPr>
            <a:picLocks noChangeAspect="1"/>
          </p:cNvPicPr>
          <p:nvPr/>
        </p:nvPicPr>
        <p:blipFill>
          <a:blip r:embed="rId3"/>
          <a:stretch>
            <a:fillRect/>
          </a:stretch>
        </p:blipFill>
        <p:spPr>
          <a:xfrm>
            <a:off x="1136820" y="127753"/>
            <a:ext cx="6986697" cy="4120272"/>
          </a:xfrm>
          <a:prstGeom prst="rect">
            <a:avLst/>
          </a:prstGeom>
        </p:spPr>
      </p:pic>
    </p:spTree>
    <p:extLst>
      <p:ext uri="{BB962C8B-B14F-4D97-AF65-F5344CB8AC3E}">
        <p14:creationId xmlns:p14="http://schemas.microsoft.com/office/powerpoint/2010/main" val="2472543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60395B-0FE0-4C26-A181-C0D38FBEA444}"/>
              </a:ext>
            </a:extLst>
          </p:cNvPr>
          <p:cNvSpPr/>
          <p:nvPr/>
        </p:nvSpPr>
        <p:spPr>
          <a:xfrm>
            <a:off x="0" y="4259847"/>
            <a:ext cx="9144000" cy="902865"/>
          </a:xfrm>
          <a:prstGeom prst="rect">
            <a:avLst/>
          </a:prstGeom>
          <a:solidFill>
            <a:srgbClr val="619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5"/>
          </a:p>
        </p:txBody>
      </p:sp>
      <p:pic>
        <p:nvPicPr>
          <p:cNvPr id="5" name="Picture 4" descr="A picture containing nature&#10;&#10;Description generated with very high confidence">
            <a:extLst>
              <a:ext uri="{FF2B5EF4-FFF2-40B4-BE49-F238E27FC236}">
                <a16:creationId xmlns:a16="http://schemas.microsoft.com/office/drawing/2014/main" id="{F014BB8A-4210-44F1-B693-492DD685C3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9310" y="4418260"/>
            <a:ext cx="697479" cy="606503"/>
          </a:xfrm>
          <a:prstGeom prst="rect">
            <a:avLst/>
          </a:prstGeom>
        </p:spPr>
      </p:pic>
      <p:sp>
        <p:nvSpPr>
          <p:cNvPr id="6" name="TextBox 5">
            <a:extLst>
              <a:ext uri="{FF2B5EF4-FFF2-40B4-BE49-F238E27FC236}">
                <a16:creationId xmlns:a16="http://schemas.microsoft.com/office/drawing/2014/main" id="{10BDB750-8539-41AC-861C-380140EEF0C3}"/>
              </a:ext>
            </a:extLst>
          </p:cNvPr>
          <p:cNvSpPr txBox="1"/>
          <p:nvPr/>
        </p:nvSpPr>
        <p:spPr>
          <a:xfrm>
            <a:off x="480489" y="4469909"/>
            <a:ext cx="7698821" cy="461665"/>
          </a:xfrm>
          <a:prstGeom prst="rect">
            <a:avLst/>
          </a:prstGeom>
          <a:noFill/>
        </p:spPr>
        <p:txBody>
          <a:bodyPr wrap="square" rtlCol="0">
            <a:spAutoFit/>
          </a:bodyPr>
          <a:lstStyle/>
          <a:p>
            <a:r>
              <a:rPr lang="en-US" sz="2400" dirty="0">
                <a:solidFill>
                  <a:schemeClr val="bg1"/>
                </a:solidFill>
              </a:rPr>
              <a:t>Direct Use Of Geothermal</a:t>
            </a:r>
            <a:endParaRPr lang="en-US" sz="2800" dirty="0">
              <a:solidFill>
                <a:schemeClr val="bg1"/>
              </a:solidFill>
            </a:endParaRPr>
          </a:p>
        </p:txBody>
      </p:sp>
      <p:sp>
        <p:nvSpPr>
          <p:cNvPr id="7" name="Title 1">
            <a:extLst>
              <a:ext uri="{FF2B5EF4-FFF2-40B4-BE49-F238E27FC236}">
                <a16:creationId xmlns:a16="http://schemas.microsoft.com/office/drawing/2014/main" id="{E2506EA3-CB0D-4A50-8EB9-3FB20592C37A}"/>
              </a:ext>
            </a:extLst>
          </p:cNvPr>
          <p:cNvSpPr txBox="1">
            <a:spLocks/>
          </p:cNvSpPr>
          <p:nvPr/>
        </p:nvSpPr>
        <p:spPr>
          <a:xfrm>
            <a:off x="103131" y="-681304"/>
            <a:ext cx="9165058" cy="598995"/>
          </a:xfrm>
          <a:prstGeom prst="rect">
            <a:avLst/>
          </a:prstGeom>
        </p:spPr>
        <p:txBody>
          <a:bodyPr vert="horz" lIns="91432" tIns="45717" rIns="91432" bIns="45717" rtlCol="0" anchor="b">
            <a:noAutofit/>
          </a:bodyPr>
          <a:lstStyle>
            <a:lvl1pPr algn="ctr" defTabSz="308589" rtl="0" eaLnBrk="1" latinLnBrk="0" hangingPunct="1">
              <a:spcBef>
                <a:spcPct val="0"/>
              </a:spcBef>
              <a:buNone/>
              <a:defRPr sz="4500" b="0" kern="1200" spc="0">
                <a:solidFill>
                  <a:schemeClr val="accent5"/>
                </a:solidFill>
                <a:latin typeface="Arial"/>
                <a:ea typeface="+mj-ea"/>
                <a:cs typeface="Arial"/>
              </a:defRPr>
            </a:lvl1pPr>
          </a:lstStyle>
          <a:p>
            <a:endParaRPr lang="en-US" sz="3200"/>
          </a:p>
        </p:txBody>
      </p:sp>
      <p:sp>
        <p:nvSpPr>
          <p:cNvPr id="8" name="TextBox 7">
            <a:extLst>
              <a:ext uri="{FF2B5EF4-FFF2-40B4-BE49-F238E27FC236}">
                <a16:creationId xmlns:a16="http://schemas.microsoft.com/office/drawing/2014/main" id="{AA3BFB0E-A883-48D2-ACD2-38B66A2593CB}"/>
              </a:ext>
            </a:extLst>
          </p:cNvPr>
          <p:cNvSpPr txBox="1"/>
          <p:nvPr/>
        </p:nvSpPr>
        <p:spPr>
          <a:xfrm>
            <a:off x="4750604" y="-225271"/>
            <a:ext cx="1007075" cy="769441"/>
          </a:xfrm>
          <a:prstGeom prst="rect">
            <a:avLst/>
          </a:prstGeom>
          <a:noFill/>
        </p:spPr>
        <p:txBody>
          <a:bodyPr wrap="square" rtlCol="0">
            <a:spAutoFit/>
          </a:bodyPr>
          <a:lstStyle/>
          <a:p>
            <a:pPr algn="ctr"/>
            <a:r>
              <a:rPr lang="en-NZ" sz="1100">
                <a:solidFill>
                  <a:schemeClr val="bg1"/>
                </a:solidFill>
              </a:rPr>
              <a:t>Renewable Energy</a:t>
            </a:r>
          </a:p>
          <a:p>
            <a:pPr algn="ctr"/>
            <a:r>
              <a:rPr lang="en-NZ" sz="1100">
                <a:solidFill>
                  <a:schemeClr val="bg1"/>
                </a:solidFill>
              </a:rPr>
              <a:t>39.8 TW</a:t>
            </a:r>
          </a:p>
          <a:p>
            <a:pPr algn="ctr"/>
            <a:endParaRPr lang="en-NZ" sz="1100">
              <a:solidFill>
                <a:schemeClr val="bg1"/>
              </a:solidFill>
            </a:endParaRPr>
          </a:p>
        </p:txBody>
      </p:sp>
      <p:pic>
        <p:nvPicPr>
          <p:cNvPr id="9" name="Picture 8">
            <a:extLst>
              <a:ext uri="{FF2B5EF4-FFF2-40B4-BE49-F238E27FC236}">
                <a16:creationId xmlns:a16="http://schemas.microsoft.com/office/drawing/2014/main" id="{750C3634-3FD9-458F-B10C-3E0A745CFE29}"/>
              </a:ext>
            </a:extLst>
          </p:cNvPr>
          <p:cNvPicPr>
            <a:picLocks noChangeAspect="1"/>
          </p:cNvPicPr>
          <p:nvPr/>
        </p:nvPicPr>
        <p:blipFill>
          <a:blip r:embed="rId3"/>
          <a:stretch>
            <a:fillRect/>
          </a:stretch>
        </p:blipFill>
        <p:spPr>
          <a:xfrm>
            <a:off x="253077" y="159449"/>
            <a:ext cx="5309362" cy="3960341"/>
          </a:xfrm>
          <a:prstGeom prst="rect">
            <a:avLst/>
          </a:prstGeom>
        </p:spPr>
      </p:pic>
      <p:sp>
        <p:nvSpPr>
          <p:cNvPr id="14" name="Title 1">
            <a:extLst>
              <a:ext uri="{FF2B5EF4-FFF2-40B4-BE49-F238E27FC236}">
                <a16:creationId xmlns:a16="http://schemas.microsoft.com/office/drawing/2014/main" id="{3C5D4A1C-9235-4AF7-B816-615DFB8E0225}"/>
              </a:ext>
            </a:extLst>
          </p:cNvPr>
          <p:cNvSpPr txBox="1">
            <a:spLocks/>
          </p:cNvSpPr>
          <p:nvPr/>
        </p:nvSpPr>
        <p:spPr>
          <a:xfrm>
            <a:off x="5628503" y="595819"/>
            <a:ext cx="3515497" cy="631571"/>
          </a:xfrm>
          <a:prstGeom prst="rect">
            <a:avLst/>
          </a:prstGeom>
        </p:spPr>
        <p:txBody>
          <a:bodyPr vert="horz" lIns="91432" tIns="45717" rIns="91432" bIns="45717" rtlCol="0" anchor="t">
            <a:noAutofit/>
          </a:bodyPr>
          <a:lstStyle>
            <a:lvl1pPr algn="l" defTabSz="308589" rtl="0" eaLnBrk="1" latinLnBrk="0" hangingPunct="1">
              <a:spcBef>
                <a:spcPct val="0"/>
              </a:spcBef>
              <a:buNone/>
              <a:defRPr sz="3645" b="0" kern="1200" spc="0" baseline="0">
                <a:solidFill>
                  <a:schemeClr val="tx1"/>
                </a:solidFill>
                <a:latin typeface="Arial"/>
                <a:ea typeface="+mj-ea"/>
                <a:cs typeface="Arial"/>
              </a:defRPr>
            </a:lvl1pPr>
          </a:lstStyle>
          <a:p>
            <a:pPr algn="ctr"/>
            <a:r>
              <a:rPr lang="en-US" sz="2400" b="1" dirty="0" err="1">
                <a:solidFill>
                  <a:schemeClr val="accent3">
                    <a:lumMod val="75000"/>
                  </a:schemeClr>
                </a:solidFill>
              </a:rPr>
              <a:t>Pertamina</a:t>
            </a:r>
            <a:r>
              <a:rPr lang="en-US" sz="2400" b="1" dirty="0">
                <a:solidFill>
                  <a:schemeClr val="accent3">
                    <a:lumMod val="75000"/>
                  </a:schemeClr>
                </a:solidFill>
              </a:rPr>
              <a:t> </a:t>
            </a:r>
          </a:p>
          <a:p>
            <a:pPr algn="ctr"/>
            <a:r>
              <a:rPr lang="en-US" sz="2400" b="1" dirty="0">
                <a:solidFill>
                  <a:schemeClr val="accent3">
                    <a:lumMod val="75000"/>
                  </a:schemeClr>
                </a:solidFill>
              </a:rPr>
              <a:t>Geothermal Energy </a:t>
            </a:r>
          </a:p>
          <a:p>
            <a:pPr algn="ctr"/>
            <a:r>
              <a:rPr lang="en-US" sz="2400" b="1" dirty="0">
                <a:solidFill>
                  <a:schemeClr val="accent3">
                    <a:lumMod val="75000"/>
                  </a:schemeClr>
                </a:solidFill>
              </a:rPr>
              <a:t>&amp; World Bank on Geothermal Direct Use: </a:t>
            </a:r>
          </a:p>
          <a:p>
            <a:pPr algn="ctr"/>
            <a:endParaRPr lang="en-US" sz="2400" b="1" dirty="0">
              <a:solidFill>
                <a:schemeClr val="accent3">
                  <a:lumMod val="75000"/>
                </a:schemeClr>
              </a:solidFill>
            </a:endParaRPr>
          </a:p>
          <a:p>
            <a:pPr algn="ctr"/>
            <a:r>
              <a:rPr lang="en-US" sz="2400" b="1" dirty="0">
                <a:solidFill>
                  <a:schemeClr val="accent3">
                    <a:lumMod val="75000"/>
                  </a:schemeClr>
                </a:solidFill>
              </a:rPr>
              <a:t>From CSR to Commercial</a:t>
            </a:r>
          </a:p>
        </p:txBody>
      </p:sp>
    </p:spTree>
    <p:extLst>
      <p:ext uri="{BB962C8B-B14F-4D97-AF65-F5344CB8AC3E}">
        <p14:creationId xmlns:p14="http://schemas.microsoft.com/office/powerpoint/2010/main" val="271944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60395B-0FE0-4C26-A181-C0D38FBEA444}"/>
              </a:ext>
            </a:extLst>
          </p:cNvPr>
          <p:cNvSpPr/>
          <p:nvPr/>
        </p:nvSpPr>
        <p:spPr>
          <a:xfrm>
            <a:off x="0" y="4259847"/>
            <a:ext cx="9144000" cy="902865"/>
          </a:xfrm>
          <a:prstGeom prst="rect">
            <a:avLst/>
          </a:prstGeom>
          <a:solidFill>
            <a:srgbClr val="619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5"/>
          </a:p>
        </p:txBody>
      </p:sp>
      <p:pic>
        <p:nvPicPr>
          <p:cNvPr id="5" name="Picture 4" descr="A picture containing nature&#10;&#10;Description generated with very high confidence">
            <a:extLst>
              <a:ext uri="{FF2B5EF4-FFF2-40B4-BE49-F238E27FC236}">
                <a16:creationId xmlns:a16="http://schemas.microsoft.com/office/drawing/2014/main" id="{F014BB8A-4210-44F1-B693-492DD685C3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9310" y="4418260"/>
            <a:ext cx="697479" cy="606503"/>
          </a:xfrm>
          <a:prstGeom prst="rect">
            <a:avLst/>
          </a:prstGeom>
        </p:spPr>
      </p:pic>
      <p:sp>
        <p:nvSpPr>
          <p:cNvPr id="6" name="TextBox 5">
            <a:extLst>
              <a:ext uri="{FF2B5EF4-FFF2-40B4-BE49-F238E27FC236}">
                <a16:creationId xmlns:a16="http://schemas.microsoft.com/office/drawing/2014/main" id="{10BDB750-8539-41AC-861C-380140EEF0C3}"/>
              </a:ext>
            </a:extLst>
          </p:cNvPr>
          <p:cNvSpPr txBox="1"/>
          <p:nvPr/>
        </p:nvSpPr>
        <p:spPr>
          <a:xfrm>
            <a:off x="480489" y="4469909"/>
            <a:ext cx="7698821" cy="461665"/>
          </a:xfrm>
          <a:prstGeom prst="rect">
            <a:avLst/>
          </a:prstGeom>
          <a:noFill/>
        </p:spPr>
        <p:txBody>
          <a:bodyPr wrap="square" rtlCol="0">
            <a:spAutoFit/>
          </a:bodyPr>
          <a:lstStyle/>
          <a:p>
            <a:r>
              <a:rPr lang="en-US" sz="2400" dirty="0">
                <a:solidFill>
                  <a:schemeClr val="bg1"/>
                </a:solidFill>
              </a:rPr>
              <a:t>Ways Forward</a:t>
            </a:r>
            <a:endParaRPr lang="en-US" sz="2800" dirty="0">
              <a:solidFill>
                <a:schemeClr val="bg1"/>
              </a:solidFill>
            </a:endParaRPr>
          </a:p>
        </p:txBody>
      </p:sp>
      <p:sp>
        <p:nvSpPr>
          <p:cNvPr id="7" name="Title 1">
            <a:extLst>
              <a:ext uri="{FF2B5EF4-FFF2-40B4-BE49-F238E27FC236}">
                <a16:creationId xmlns:a16="http://schemas.microsoft.com/office/drawing/2014/main" id="{E2506EA3-CB0D-4A50-8EB9-3FB20592C37A}"/>
              </a:ext>
            </a:extLst>
          </p:cNvPr>
          <p:cNvSpPr txBox="1">
            <a:spLocks/>
          </p:cNvSpPr>
          <p:nvPr/>
        </p:nvSpPr>
        <p:spPr>
          <a:xfrm>
            <a:off x="103131" y="-681304"/>
            <a:ext cx="9165058" cy="598995"/>
          </a:xfrm>
          <a:prstGeom prst="rect">
            <a:avLst/>
          </a:prstGeom>
        </p:spPr>
        <p:txBody>
          <a:bodyPr vert="horz" lIns="91432" tIns="45717" rIns="91432" bIns="45717" rtlCol="0" anchor="b">
            <a:noAutofit/>
          </a:bodyPr>
          <a:lstStyle>
            <a:lvl1pPr algn="ctr" defTabSz="308589" rtl="0" eaLnBrk="1" latinLnBrk="0" hangingPunct="1">
              <a:spcBef>
                <a:spcPct val="0"/>
              </a:spcBef>
              <a:buNone/>
              <a:defRPr sz="4500" b="0" kern="1200" spc="0">
                <a:solidFill>
                  <a:schemeClr val="accent5"/>
                </a:solidFill>
                <a:latin typeface="Arial"/>
                <a:ea typeface="+mj-ea"/>
                <a:cs typeface="Arial"/>
              </a:defRPr>
            </a:lvl1pPr>
          </a:lstStyle>
          <a:p>
            <a:endParaRPr lang="en-US" sz="3200"/>
          </a:p>
        </p:txBody>
      </p:sp>
      <p:sp>
        <p:nvSpPr>
          <p:cNvPr id="8" name="TextBox 7">
            <a:extLst>
              <a:ext uri="{FF2B5EF4-FFF2-40B4-BE49-F238E27FC236}">
                <a16:creationId xmlns:a16="http://schemas.microsoft.com/office/drawing/2014/main" id="{AA3BFB0E-A883-48D2-ACD2-38B66A2593CB}"/>
              </a:ext>
            </a:extLst>
          </p:cNvPr>
          <p:cNvSpPr txBox="1"/>
          <p:nvPr/>
        </p:nvSpPr>
        <p:spPr>
          <a:xfrm>
            <a:off x="4750604" y="-225271"/>
            <a:ext cx="1007075" cy="769441"/>
          </a:xfrm>
          <a:prstGeom prst="rect">
            <a:avLst/>
          </a:prstGeom>
          <a:noFill/>
        </p:spPr>
        <p:txBody>
          <a:bodyPr wrap="square" rtlCol="0">
            <a:spAutoFit/>
          </a:bodyPr>
          <a:lstStyle/>
          <a:p>
            <a:pPr algn="ctr"/>
            <a:r>
              <a:rPr lang="en-NZ" sz="1100">
                <a:solidFill>
                  <a:schemeClr val="bg1"/>
                </a:solidFill>
              </a:rPr>
              <a:t>Renewable Energy</a:t>
            </a:r>
          </a:p>
          <a:p>
            <a:pPr algn="ctr"/>
            <a:r>
              <a:rPr lang="en-NZ" sz="1100">
                <a:solidFill>
                  <a:schemeClr val="bg1"/>
                </a:solidFill>
              </a:rPr>
              <a:t>39.8 TW</a:t>
            </a:r>
          </a:p>
          <a:p>
            <a:pPr algn="ctr"/>
            <a:endParaRPr lang="en-NZ" sz="1100">
              <a:solidFill>
                <a:schemeClr val="bg1"/>
              </a:solidFill>
            </a:endParaRPr>
          </a:p>
        </p:txBody>
      </p:sp>
      <p:sp>
        <p:nvSpPr>
          <p:cNvPr id="9" name="Title 1">
            <a:extLst>
              <a:ext uri="{FF2B5EF4-FFF2-40B4-BE49-F238E27FC236}">
                <a16:creationId xmlns:a16="http://schemas.microsoft.com/office/drawing/2014/main" id="{CE38F90F-F32C-41E9-ACAE-BBA70085440E}"/>
              </a:ext>
            </a:extLst>
          </p:cNvPr>
          <p:cNvSpPr txBox="1">
            <a:spLocks/>
          </p:cNvSpPr>
          <p:nvPr/>
        </p:nvSpPr>
        <p:spPr>
          <a:xfrm>
            <a:off x="270704" y="-265440"/>
            <a:ext cx="8768263" cy="4269431"/>
          </a:xfrm>
          <a:prstGeom prst="rect">
            <a:avLst/>
          </a:prstGeom>
        </p:spPr>
        <p:txBody>
          <a:bodyPr vert="horz" lIns="91432" tIns="45717" rIns="91432" bIns="45717" rtlCol="0" anchor="t">
            <a:noAutofit/>
          </a:bodyPr>
          <a:lstStyle>
            <a:lvl1pPr algn="l" defTabSz="308589" rtl="0" eaLnBrk="1" latinLnBrk="0" hangingPunct="1">
              <a:spcBef>
                <a:spcPct val="0"/>
              </a:spcBef>
              <a:buNone/>
              <a:defRPr sz="3645" b="0" kern="1200" spc="0" baseline="0">
                <a:solidFill>
                  <a:schemeClr val="tx1"/>
                </a:solidFill>
                <a:latin typeface="Arial"/>
                <a:ea typeface="+mj-ea"/>
                <a:cs typeface="Arial"/>
              </a:defRPr>
            </a:lvl1pPr>
          </a:lstStyle>
          <a:p>
            <a:endParaRPr lang="en-NZ" sz="2200" dirty="0"/>
          </a:p>
          <a:p>
            <a:pPr marL="285750" indent="-285750">
              <a:buFont typeface="Arial" panose="020B0604020202020204" pitchFamily="34" charset="0"/>
              <a:buChar char="•"/>
            </a:pPr>
            <a:r>
              <a:rPr lang="en-NZ" sz="2200" dirty="0">
                <a:solidFill>
                  <a:schemeClr val="accent3">
                    <a:lumMod val="75000"/>
                  </a:schemeClr>
                </a:solidFill>
              </a:rPr>
              <a:t>Stakeholders Alignment</a:t>
            </a:r>
          </a:p>
          <a:p>
            <a:pPr marL="285750" indent="-285750">
              <a:buFont typeface="Arial" panose="020B0604020202020204" pitchFamily="34" charset="0"/>
              <a:buChar char="•"/>
            </a:pPr>
            <a:r>
              <a:rPr lang="en-NZ" sz="2200" dirty="0">
                <a:solidFill>
                  <a:schemeClr val="accent3">
                    <a:lumMod val="75000"/>
                  </a:schemeClr>
                </a:solidFill>
              </a:rPr>
              <a:t>Government to treat geothermal as a national strategic project:</a:t>
            </a:r>
          </a:p>
          <a:p>
            <a:pPr marL="693806" lvl="1" indent="-285750">
              <a:buFont typeface="Wingdings" panose="05000000000000000000" pitchFamily="2" charset="2"/>
              <a:buChar char="ü"/>
            </a:pPr>
            <a:r>
              <a:rPr lang="en-NZ" sz="2200" dirty="0">
                <a:solidFill>
                  <a:schemeClr val="accent3">
                    <a:lumMod val="75000"/>
                  </a:schemeClr>
                </a:solidFill>
              </a:rPr>
              <a:t>Right regulations</a:t>
            </a:r>
          </a:p>
          <a:p>
            <a:pPr marL="693806" lvl="1" indent="-285750">
              <a:buFont typeface="Wingdings" panose="05000000000000000000" pitchFamily="2" charset="2"/>
              <a:buChar char="ü"/>
            </a:pPr>
            <a:r>
              <a:rPr lang="en-NZ" sz="2200" dirty="0">
                <a:solidFill>
                  <a:schemeClr val="accent3">
                    <a:lumMod val="75000"/>
                  </a:schemeClr>
                </a:solidFill>
              </a:rPr>
              <a:t>Improve tariff policy &amp; non-bankable terms– (fiscal or other incentives)</a:t>
            </a:r>
          </a:p>
          <a:p>
            <a:pPr marL="693806" lvl="1" indent="-285750">
              <a:buFont typeface="Wingdings" panose="05000000000000000000" pitchFamily="2" charset="2"/>
              <a:buChar char="ü"/>
            </a:pPr>
            <a:r>
              <a:rPr lang="en-NZ" sz="2200" dirty="0">
                <a:solidFill>
                  <a:schemeClr val="accent3">
                    <a:lumMod val="75000"/>
                  </a:schemeClr>
                </a:solidFill>
              </a:rPr>
              <a:t>Improve PPA process &amp; certainty prior to exploration with PLN</a:t>
            </a:r>
          </a:p>
          <a:p>
            <a:pPr marL="693806" lvl="1" indent="-285750">
              <a:buFont typeface="Wingdings" panose="05000000000000000000" pitchFamily="2" charset="2"/>
              <a:buChar char="ü"/>
            </a:pPr>
            <a:r>
              <a:rPr lang="en-NZ" sz="2200" dirty="0">
                <a:solidFill>
                  <a:schemeClr val="accent3">
                    <a:lumMod val="75000"/>
                  </a:schemeClr>
                </a:solidFill>
              </a:rPr>
              <a:t>Simplify bureaucratic process for permits </a:t>
            </a:r>
          </a:p>
          <a:p>
            <a:pPr marL="693806" lvl="1" indent="-285750">
              <a:buFont typeface="Wingdings" panose="05000000000000000000" pitchFamily="2" charset="2"/>
              <a:buChar char="ü"/>
            </a:pPr>
            <a:r>
              <a:rPr lang="en-NZ" sz="2200" dirty="0">
                <a:solidFill>
                  <a:schemeClr val="accent3">
                    <a:lumMod val="75000"/>
                  </a:schemeClr>
                </a:solidFill>
              </a:rPr>
              <a:t>Possibly providing non-recourse financing facilities for exploration</a:t>
            </a:r>
          </a:p>
          <a:p>
            <a:pPr marL="285750" indent="-285750">
              <a:buFont typeface="Arial" panose="020B0604020202020204" pitchFamily="34" charset="0"/>
              <a:buChar char="•"/>
            </a:pPr>
            <a:r>
              <a:rPr lang="en-NZ" sz="2200" dirty="0">
                <a:solidFill>
                  <a:schemeClr val="accent3">
                    <a:lumMod val="75000"/>
                  </a:schemeClr>
                </a:solidFill>
              </a:rPr>
              <a:t>Promote Collaborative Partnerships</a:t>
            </a:r>
          </a:p>
          <a:p>
            <a:pPr marL="285750" indent="-285750">
              <a:buFont typeface="Arial" panose="020B0604020202020204" pitchFamily="34" charset="0"/>
              <a:buChar char="•"/>
            </a:pPr>
            <a:r>
              <a:rPr lang="en-NZ" sz="2200" dirty="0">
                <a:solidFill>
                  <a:schemeClr val="accent3">
                    <a:lumMod val="75000"/>
                  </a:schemeClr>
                </a:solidFill>
              </a:rPr>
              <a:t>Technology breakthrough, Strategic Alliances/Partnerships, Cost Reduction Efforts</a:t>
            </a:r>
          </a:p>
        </p:txBody>
      </p:sp>
    </p:spTree>
    <p:extLst>
      <p:ext uri="{BB962C8B-B14F-4D97-AF65-F5344CB8AC3E}">
        <p14:creationId xmlns:p14="http://schemas.microsoft.com/office/powerpoint/2010/main" val="38195854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60395B-0FE0-4C26-A181-C0D38FBEA444}"/>
              </a:ext>
            </a:extLst>
          </p:cNvPr>
          <p:cNvSpPr/>
          <p:nvPr/>
        </p:nvSpPr>
        <p:spPr>
          <a:xfrm>
            <a:off x="0" y="4639962"/>
            <a:ext cx="9144000" cy="522750"/>
          </a:xfrm>
          <a:prstGeom prst="rect">
            <a:avLst/>
          </a:prstGeom>
          <a:solidFill>
            <a:srgbClr val="619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5"/>
          </a:p>
        </p:txBody>
      </p:sp>
      <p:pic>
        <p:nvPicPr>
          <p:cNvPr id="5" name="Picture 4" descr="A picture containing nature&#10;&#10;Description generated with very high confidence">
            <a:extLst>
              <a:ext uri="{FF2B5EF4-FFF2-40B4-BE49-F238E27FC236}">
                <a16:creationId xmlns:a16="http://schemas.microsoft.com/office/drawing/2014/main" id="{F014BB8A-4210-44F1-B693-492DD685C35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32341" y="4725243"/>
            <a:ext cx="344448" cy="299520"/>
          </a:xfrm>
          <a:prstGeom prst="rect">
            <a:avLst/>
          </a:prstGeom>
        </p:spPr>
      </p:pic>
      <p:sp>
        <p:nvSpPr>
          <p:cNvPr id="7" name="Title 1">
            <a:extLst>
              <a:ext uri="{FF2B5EF4-FFF2-40B4-BE49-F238E27FC236}">
                <a16:creationId xmlns:a16="http://schemas.microsoft.com/office/drawing/2014/main" id="{E2506EA3-CB0D-4A50-8EB9-3FB20592C37A}"/>
              </a:ext>
            </a:extLst>
          </p:cNvPr>
          <p:cNvSpPr txBox="1">
            <a:spLocks/>
          </p:cNvSpPr>
          <p:nvPr/>
        </p:nvSpPr>
        <p:spPr>
          <a:xfrm>
            <a:off x="103131" y="-681304"/>
            <a:ext cx="9165058" cy="598995"/>
          </a:xfrm>
          <a:prstGeom prst="rect">
            <a:avLst/>
          </a:prstGeom>
        </p:spPr>
        <p:txBody>
          <a:bodyPr vert="horz" lIns="91432" tIns="45717" rIns="91432" bIns="45717" rtlCol="0" anchor="b">
            <a:noAutofit/>
          </a:bodyPr>
          <a:lstStyle>
            <a:lvl1pPr algn="ctr" defTabSz="308589" rtl="0" eaLnBrk="1" latinLnBrk="0" hangingPunct="1">
              <a:spcBef>
                <a:spcPct val="0"/>
              </a:spcBef>
              <a:buNone/>
              <a:defRPr sz="4500" b="0" kern="1200" spc="0">
                <a:solidFill>
                  <a:schemeClr val="accent5"/>
                </a:solidFill>
                <a:latin typeface="Arial"/>
                <a:ea typeface="+mj-ea"/>
                <a:cs typeface="Arial"/>
              </a:defRPr>
            </a:lvl1pPr>
          </a:lstStyle>
          <a:p>
            <a:endParaRPr lang="en-US" sz="3200"/>
          </a:p>
        </p:txBody>
      </p:sp>
      <p:sp>
        <p:nvSpPr>
          <p:cNvPr id="8" name="TextBox 7">
            <a:extLst>
              <a:ext uri="{FF2B5EF4-FFF2-40B4-BE49-F238E27FC236}">
                <a16:creationId xmlns:a16="http://schemas.microsoft.com/office/drawing/2014/main" id="{AA3BFB0E-A883-48D2-ACD2-38B66A2593CB}"/>
              </a:ext>
            </a:extLst>
          </p:cNvPr>
          <p:cNvSpPr txBox="1"/>
          <p:nvPr/>
        </p:nvSpPr>
        <p:spPr>
          <a:xfrm>
            <a:off x="4372579" y="97098"/>
            <a:ext cx="1007075" cy="769441"/>
          </a:xfrm>
          <a:prstGeom prst="rect">
            <a:avLst/>
          </a:prstGeom>
          <a:noFill/>
        </p:spPr>
        <p:txBody>
          <a:bodyPr wrap="square" rtlCol="0">
            <a:spAutoFit/>
          </a:bodyPr>
          <a:lstStyle/>
          <a:p>
            <a:pPr algn="ctr"/>
            <a:r>
              <a:rPr lang="en-NZ" sz="1100">
                <a:solidFill>
                  <a:schemeClr val="bg1"/>
                </a:solidFill>
              </a:rPr>
              <a:t>Renewable Energy</a:t>
            </a:r>
          </a:p>
          <a:p>
            <a:pPr algn="ctr"/>
            <a:r>
              <a:rPr lang="en-NZ" sz="1100">
                <a:solidFill>
                  <a:schemeClr val="bg1"/>
                </a:solidFill>
              </a:rPr>
              <a:t>39.8 TW</a:t>
            </a:r>
          </a:p>
          <a:p>
            <a:pPr algn="ctr"/>
            <a:endParaRPr lang="en-NZ" sz="1100">
              <a:solidFill>
                <a:schemeClr val="bg1"/>
              </a:solidFill>
            </a:endParaRPr>
          </a:p>
        </p:txBody>
      </p:sp>
      <p:sp>
        <p:nvSpPr>
          <p:cNvPr id="2" name="Rectangle 1">
            <a:extLst>
              <a:ext uri="{FF2B5EF4-FFF2-40B4-BE49-F238E27FC236}">
                <a16:creationId xmlns:a16="http://schemas.microsoft.com/office/drawing/2014/main" id="{550DADDD-9214-4499-B0B8-A3EF3038A25D}"/>
              </a:ext>
            </a:extLst>
          </p:cNvPr>
          <p:cNvSpPr/>
          <p:nvPr/>
        </p:nvSpPr>
        <p:spPr>
          <a:xfrm>
            <a:off x="103131" y="274222"/>
            <a:ext cx="7832785" cy="707886"/>
          </a:xfrm>
          <a:prstGeom prst="rect">
            <a:avLst/>
          </a:prstGeom>
        </p:spPr>
        <p:txBody>
          <a:bodyPr wrap="none">
            <a:spAutoFit/>
          </a:bodyPr>
          <a:lstStyle/>
          <a:p>
            <a:r>
              <a:rPr lang="en-US" sz="4000" b="1" dirty="0">
                <a:solidFill>
                  <a:schemeClr val="accent3">
                    <a:lumMod val="75000"/>
                  </a:schemeClr>
                </a:solidFill>
              </a:rPr>
              <a:t>NZTE : Active partner of INAGA</a:t>
            </a:r>
            <a:endParaRPr lang="en-NZ" sz="3600" dirty="0"/>
          </a:p>
        </p:txBody>
      </p:sp>
      <p:pic>
        <p:nvPicPr>
          <p:cNvPr id="34" name="Picture 33" descr="A group of people standing in a room&#10;&#10;Description automatically generated">
            <a:extLst>
              <a:ext uri="{FF2B5EF4-FFF2-40B4-BE49-F238E27FC236}">
                <a16:creationId xmlns:a16="http://schemas.microsoft.com/office/drawing/2014/main" id="{25C7540B-50D4-488D-938C-0F3CE11836D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6708"/>
          <a:stretch/>
        </p:blipFill>
        <p:spPr>
          <a:xfrm>
            <a:off x="316900" y="1068098"/>
            <a:ext cx="3771128" cy="1591205"/>
          </a:xfrm>
          <a:prstGeom prst="rect">
            <a:avLst/>
          </a:prstGeom>
        </p:spPr>
      </p:pic>
      <p:pic>
        <p:nvPicPr>
          <p:cNvPr id="38" name="Picture 37" descr="A group of people riding on the back of a bicycle&#10;&#10;Description automatically generated">
            <a:extLst>
              <a:ext uri="{FF2B5EF4-FFF2-40B4-BE49-F238E27FC236}">
                <a16:creationId xmlns:a16="http://schemas.microsoft.com/office/drawing/2014/main" id="{B43E5043-7157-4AF3-8C35-4E17C90E9F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6900" y="2724915"/>
            <a:ext cx="3771128" cy="1728434"/>
          </a:xfrm>
          <a:prstGeom prst="rect">
            <a:avLst/>
          </a:prstGeom>
        </p:spPr>
      </p:pic>
      <p:pic>
        <p:nvPicPr>
          <p:cNvPr id="40" name="Picture 39" descr="A group of people posing for a photo&#10;&#10;Description automatically generated">
            <a:extLst>
              <a:ext uri="{FF2B5EF4-FFF2-40B4-BE49-F238E27FC236}">
                <a16:creationId xmlns:a16="http://schemas.microsoft.com/office/drawing/2014/main" id="{C46DC2BD-E56B-4521-8A88-66F1779F709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53118" y="1067389"/>
            <a:ext cx="4723671" cy="3385960"/>
          </a:xfrm>
          <a:prstGeom prst="rect">
            <a:avLst/>
          </a:prstGeom>
        </p:spPr>
      </p:pic>
    </p:spTree>
    <p:extLst>
      <p:ext uri="{BB962C8B-B14F-4D97-AF65-F5344CB8AC3E}">
        <p14:creationId xmlns:p14="http://schemas.microsoft.com/office/powerpoint/2010/main" val="42174714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60395B-0FE0-4C26-A181-C0D38FBEA444}"/>
              </a:ext>
            </a:extLst>
          </p:cNvPr>
          <p:cNvSpPr/>
          <p:nvPr/>
        </p:nvSpPr>
        <p:spPr>
          <a:xfrm>
            <a:off x="0" y="4259847"/>
            <a:ext cx="9144000" cy="902865"/>
          </a:xfrm>
          <a:prstGeom prst="rect">
            <a:avLst/>
          </a:prstGeom>
          <a:solidFill>
            <a:srgbClr val="619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5"/>
          </a:p>
        </p:txBody>
      </p:sp>
      <p:pic>
        <p:nvPicPr>
          <p:cNvPr id="5" name="Picture 4" descr="A picture containing nature&#10;&#10;Description generated with very high confidence">
            <a:extLst>
              <a:ext uri="{FF2B5EF4-FFF2-40B4-BE49-F238E27FC236}">
                <a16:creationId xmlns:a16="http://schemas.microsoft.com/office/drawing/2014/main" id="{F014BB8A-4210-44F1-B693-492DD685C3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9310" y="4418260"/>
            <a:ext cx="697479" cy="606503"/>
          </a:xfrm>
          <a:prstGeom prst="rect">
            <a:avLst/>
          </a:prstGeom>
        </p:spPr>
      </p:pic>
      <p:sp>
        <p:nvSpPr>
          <p:cNvPr id="6" name="TextBox 5">
            <a:extLst>
              <a:ext uri="{FF2B5EF4-FFF2-40B4-BE49-F238E27FC236}">
                <a16:creationId xmlns:a16="http://schemas.microsoft.com/office/drawing/2014/main" id="{10BDB750-8539-41AC-861C-380140EEF0C3}"/>
              </a:ext>
            </a:extLst>
          </p:cNvPr>
          <p:cNvSpPr txBox="1"/>
          <p:nvPr/>
        </p:nvSpPr>
        <p:spPr>
          <a:xfrm>
            <a:off x="480489" y="4469909"/>
            <a:ext cx="7698821" cy="461665"/>
          </a:xfrm>
          <a:prstGeom prst="rect">
            <a:avLst/>
          </a:prstGeom>
          <a:noFill/>
        </p:spPr>
        <p:txBody>
          <a:bodyPr wrap="square" rtlCol="0">
            <a:spAutoFit/>
          </a:bodyPr>
          <a:lstStyle/>
          <a:p>
            <a:r>
              <a:rPr lang="en-US" sz="2400" dirty="0">
                <a:solidFill>
                  <a:schemeClr val="bg1"/>
                </a:solidFill>
              </a:rPr>
              <a:t>NZTE Activities 2019</a:t>
            </a:r>
            <a:endParaRPr lang="en-US" sz="2800" dirty="0">
              <a:solidFill>
                <a:schemeClr val="bg1"/>
              </a:solidFill>
            </a:endParaRPr>
          </a:p>
        </p:txBody>
      </p:sp>
      <p:sp>
        <p:nvSpPr>
          <p:cNvPr id="7" name="Title 1">
            <a:extLst>
              <a:ext uri="{FF2B5EF4-FFF2-40B4-BE49-F238E27FC236}">
                <a16:creationId xmlns:a16="http://schemas.microsoft.com/office/drawing/2014/main" id="{E2506EA3-CB0D-4A50-8EB9-3FB20592C37A}"/>
              </a:ext>
            </a:extLst>
          </p:cNvPr>
          <p:cNvSpPr txBox="1">
            <a:spLocks/>
          </p:cNvSpPr>
          <p:nvPr/>
        </p:nvSpPr>
        <p:spPr>
          <a:xfrm>
            <a:off x="103131" y="-681304"/>
            <a:ext cx="9165058" cy="598995"/>
          </a:xfrm>
          <a:prstGeom prst="rect">
            <a:avLst/>
          </a:prstGeom>
        </p:spPr>
        <p:txBody>
          <a:bodyPr vert="horz" lIns="91432" tIns="45717" rIns="91432" bIns="45717" rtlCol="0" anchor="b">
            <a:noAutofit/>
          </a:bodyPr>
          <a:lstStyle>
            <a:lvl1pPr algn="ctr" defTabSz="308589" rtl="0" eaLnBrk="1" latinLnBrk="0" hangingPunct="1">
              <a:spcBef>
                <a:spcPct val="0"/>
              </a:spcBef>
              <a:buNone/>
              <a:defRPr sz="4500" b="0" kern="1200" spc="0">
                <a:solidFill>
                  <a:schemeClr val="accent5"/>
                </a:solidFill>
                <a:latin typeface="Arial"/>
                <a:ea typeface="+mj-ea"/>
                <a:cs typeface="Arial"/>
              </a:defRPr>
            </a:lvl1pPr>
          </a:lstStyle>
          <a:p>
            <a:endParaRPr lang="en-US" sz="3200"/>
          </a:p>
        </p:txBody>
      </p:sp>
      <p:sp>
        <p:nvSpPr>
          <p:cNvPr id="8" name="TextBox 7">
            <a:extLst>
              <a:ext uri="{FF2B5EF4-FFF2-40B4-BE49-F238E27FC236}">
                <a16:creationId xmlns:a16="http://schemas.microsoft.com/office/drawing/2014/main" id="{AA3BFB0E-A883-48D2-ACD2-38B66A2593CB}"/>
              </a:ext>
            </a:extLst>
          </p:cNvPr>
          <p:cNvSpPr txBox="1"/>
          <p:nvPr/>
        </p:nvSpPr>
        <p:spPr>
          <a:xfrm>
            <a:off x="4372579" y="97098"/>
            <a:ext cx="1007075" cy="769441"/>
          </a:xfrm>
          <a:prstGeom prst="rect">
            <a:avLst/>
          </a:prstGeom>
          <a:noFill/>
        </p:spPr>
        <p:txBody>
          <a:bodyPr wrap="square" rtlCol="0">
            <a:spAutoFit/>
          </a:bodyPr>
          <a:lstStyle/>
          <a:p>
            <a:pPr algn="ctr"/>
            <a:r>
              <a:rPr lang="en-NZ" sz="1100" dirty="0">
                <a:solidFill>
                  <a:schemeClr val="bg1"/>
                </a:solidFill>
              </a:rPr>
              <a:t>Renewable Energy</a:t>
            </a:r>
          </a:p>
          <a:p>
            <a:pPr algn="ctr"/>
            <a:r>
              <a:rPr lang="en-NZ" sz="1100" dirty="0">
                <a:solidFill>
                  <a:schemeClr val="bg1"/>
                </a:solidFill>
              </a:rPr>
              <a:t>39.8 TW</a:t>
            </a:r>
          </a:p>
          <a:p>
            <a:pPr algn="ctr"/>
            <a:endParaRPr lang="en-NZ" sz="1100" dirty="0">
              <a:solidFill>
                <a:schemeClr val="bg1"/>
              </a:solidFill>
            </a:endParaRPr>
          </a:p>
        </p:txBody>
      </p:sp>
      <p:sp>
        <p:nvSpPr>
          <p:cNvPr id="11" name="Rectangle 10">
            <a:extLst>
              <a:ext uri="{FF2B5EF4-FFF2-40B4-BE49-F238E27FC236}">
                <a16:creationId xmlns:a16="http://schemas.microsoft.com/office/drawing/2014/main" id="{38A18778-A3C1-449E-864E-A79FE16DAD62}"/>
              </a:ext>
            </a:extLst>
          </p:cNvPr>
          <p:cNvSpPr/>
          <p:nvPr/>
        </p:nvSpPr>
        <p:spPr>
          <a:xfrm>
            <a:off x="480488" y="229315"/>
            <a:ext cx="3374819" cy="954107"/>
          </a:xfrm>
          <a:prstGeom prst="rect">
            <a:avLst/>
          </a:prstGeom>
        </p:spPr>
        <p:txBody>
          <a:bodyPr wrap="square">
            <a:spAutoFit/>
          </a:bodyPr>
          <a:lstStyle/>
          <a:p>
            <a:r>
              <a:rPr lang="en-US" sz="2800" b="1" dirty="0">
                <a:solidFill>
                  <a:schemeClr val="accent3">
                    <a:lumMod val="75000"/>
                  </a:schemeClr>
                </a:solidFill>
              </a:rPr>
              <a:t>From strategic breakfast meeting</a:t>
            </a:r>
            <a:endParaRPr lang="en-NZ" sz="2400" dirty="0"/>
          </a:p>
        </p:txBody>
      </p:sp>
      <p:sp>
        <p:nvSpPr>
          <p:cNvPr id="12" name="Rectangle 11">
            <a:extLst>
              <a:ext uri="{FF2B5EF4-FFF2-40B4-BE49-F238E27FC236}">
                <a16:creationId xmlns:a16="http://schemas.microsoft.com/office/drawing/2014/main" id="{409C484D-A4A4-47BC-BBED-6403D4960F5F}"/>
              </a:ext>
            </a:extLst>
          </p:cNvPr>
          <p:cNvSpPr/>
          <p:nvPr/>
        </p:nvSpPr>
        <p:spPr>
          <a:xfrm>
            <a:off x="3855307" y="3359122"/>
            <a:ext cx="4818498" cy="954107"/>
          </a:xfrm>
          <a:prstGeom prst="rect">
            <a:avLst/>
          </a:prstGeom>
        </p:spPr>
        <p:txBody>
          <a:bodyPr wrap="square">
            <a:spAutoFit/>
          </a:bodyPr>
          <a:lstStyle/>
          <a:p>
            <a:pPr algn="r"/>
            <a:r>
              <a:rPr lang="en-US" sz="2800" b="1" dirty="0">
                <a:solidFill>
                  <a:schemeClr val="accent3">
                    <a:lumMod val="75000"/>
                  </a:schemeClr>
                </a:solidFill>
              </a:rPr>
              <a:t>to NZ Pavilion @ </a:t>
            </a:r>
          </a:p>
          <a:p>
            <a:pPr algn="r"/>
            <a:r>
              <a:rPr lang="en-US" sz="2800" b="1" dirty="0">
                <a:solidFill>
                  <a:schemeClr val="accent3">
                    <a:lumMod val="75000"/>
                  </a:schemeClr>
                </a:solidFill>
              </a:rPr>
              <a:t>IIGCE 2019</a:t>
            </a:r>
            <a:endParaRPr lang="en-NZ" sz="2400" dirty="0"/>
          </a:p>
        </p:txBody>
      </p:sp>
      <p:pic>
        <p:nvPicPr>
          <p:cNvPr id="9" name="Picture 8" descr="A picture containing indoor, kitchen, table, small&#10;&#10;Description automatically generated">
            <a:extLst>
              <a:ext uri="{FF2B5EF4-FFF2-40B4-BE49-F238E27FC236}">
                <a16:creationId xmlns:a16="http://schemas.microsoft.com/office/drawing/2014/main" id="{45D6396B-5D8E-4636-9BE3-3E585122C0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987154" y="835616"/>
            <a:ext cx="2334111" cy="3112148"/>
          </a:xfrm>
          <a:prstGeom prst="rect">
            <a:avLst/>
          </a:prstGeom>
        </p:spPr>
      </p:pic>
      <p:pic>
        <p:nvPicPr>
          <p:cNvPr id="16" name="Picture 15" descr="A group of people standing in front of a store&#10;&#10;Description automatically generated">
            <a:extLst>
              <a:ext uri="{FF2B5EF4-FFF2-40B4-BE49-F238E27FC236}">
                <a16:creationId xmlns:a16="http://schemas.microsoft.com/office/drawing/2014/main" id="{3164389E-B4CB-4FAA-81C8-837BE54C35B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41854" y="417741"/>
            <a:ext cx="3112149" cy="2073955"/>
          </a:xfrm>
          <a:prstGeom prst="rect">
            <a:avLst/>
          </a:prstGeom>
        </p:spPr>
      </p:pic>
      <p:pic>
        <p:nvPicPr>
          <p:cNvPr id="20" name="Picture 19" descr="A group of people standing in front of a crowd posing for the camera&#10;&#10;Description automatically generated">
            <a:extLst>
              <a:ext uri="{FF2B5EF4-FFF2-40B4-BE49-F238E27FC236}">
                <a16:creationId xmlns:a16="http://schemas.microsoft.com/office/drawing/2014/main" id="{04E6C2AE-5AEB-4C9E-9D3A-C39781E96D6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49779" y="1575487"/>
            <a:ext cx="2973356" cy="1886250"/>
          </a:xfrm>
          <a:prstGeom prst="rect">
            <a:avLst/>
          </a:prstGeom>
        </p:spPr>
      </p:pic>
    </p:spTree>
    <p:extLst>
      <p:ext uri="{BB962C8B-B14F-4D97-AF65-F5344CB8AC3E}">
        <p14:creationId xmlns:p14="http://schemas.microsoft.com/office/powerpoint/2010/main" val="1246207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60395B-0FE0-4C26-A181-C0D38FBEA444}"/>
              </a:ext>
            </a:extLst>
          </p:cNvPr>
          <p:cNvSpPr/>
          <p:nvPr/>
        </p:nvSpPr>
        <p:spPr>
          <a:xfrm>
            <a:off x="0" y="4259847"/>
            <a:ext cx="9144000" cy="902865"/>
          </a:xfrm>
          <a:prstGeom prst="rect">
            <a:avLst/>
          </a:prstGeom>
          <a:solidFill>
            <a:srgbClr val="619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5"/>
          </a:p>
        </p:txBody>
      </p:sp>
      <p:pic>
        <p:nvPicPr>
          <p:cNvPr id="5" name="Picture 4" descr="A picture containing nature&#10;&#10;Description generated with very high confidence">
            <a:extLst>
              <a:ext uri="{FF2B5EF4-FFF2-40B4-BE49-F238E27FC236}">
                <a16:creationId xmlns:a16="http://schemas.microsoft.com/office/drawing/2014/main" id="{F014BB8A-4210-44F1-B693-492DD685C3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9310" y="4418260"/>
            <a:ext cx="697479" cy="606503"/>
          </a:xfrm>
          <a:prstGeom prst="rect">
            <a:avLst/>
          </a:prstGeom>
        </p:spPr>
      </p:pic>
      <p:sp>
        <p:nvSpPr>
          <p:cNvPr id="6" name="TextBox 5">
            <a:extLst>
              <a:ext uri="{FF2B5EF4-FFF2-40B4-BE49-F238E27FC236}">
                <a16:creationId xmlns:a16="http://schemas.microsoft.com/office/drawing/2014/main" id="{10BDB750-8539-41AC-861C-380140EEF0C3}"/>
              </a:ext>
            </a:extLst>
          </p:cNvPr>
          <p:cNvSpPr txBox="1"/>
          <p:nvPr/>
        </p:nvSpPr>
        <p:spPr>
          <a:xfrm>
            <a:off x="480489" y="4469909"/>
            <a:ext cx="7698821" cy="461665"/>
          </a:xfrm>
          <a:prstGeom prst="rect">
            <a:avLst/>
          </a:prstGeom>
          <a:noFill/>
        </p:spPr>
        <p:txBody>
          <a:bodyPr wrap="square" rtlCol="0">
            <a:spAutoFit/>
          </a:bodyPr>
          <a:lstStyle/>
          <a:p>
            <a:r>
              <a:rPr lang="en-US" sz="2400" dirty="0">
                <a:solidFill>
                  <a:schemeClr val="bg1"/>
                </a:solidFill>
              </a:rPr>
              <a:t>NZTE Activities 2019</a:t>
            </a:r>
            <a:endParaRPr lang="en-US" sz="2800" dirty="0">
              <a:solidFill>
                <a:schemeClr val="bg1"/>
              </a:solidFill>
            </a:endParaRPr>
          </a:p>
        </p:txBody>
      </p:sp>
      <p:sp>
        <p:nvSpPr>
          <p:cNvPr id="7" name="Title 1">
            <a:extLst>
              <a:ext uri="{FF2B5EF4-FFF2-40B4-BE49-F238E27FC236}">
                <a16:creationId xmlns:a16="http://schemas.microsoft.com/office/drawing/2014/main" id="{E2506EA3-CB0D-4A50-8EB9-3FB20592C37A}"/>
              </a:ext>
            </a:extLst>
          </p:cNvPr>
          <p:cNvSpPr txBox="1">
            <a:spLocks/>
          </p:cNvSpPr>
          <p:nvPr/>
        </p:nvSpPr>
        <p:spPr>
          <a:xfrm>
            <a:off x="103131" y="-681304"/>
            <a:ext cx="9165058" cy="598995"/>
          </a:xfrm>
          <a:prstGeom prst="rect">
            <a:avLst/>
          </a:prstGeom>
        </p:spPr>
        <p:txBody>
          <a:bodyPr vert="horz" lIns="91432" tIns="45717" rIns="91432" bIns="45717" rtlCol="0" anchor="b">
            <a:noAutofit/>
          </a:bodyPr>
          <a:lstStyle>
            <a:lvl1pPr algn="ctr" defTabSz="308589" rtl="0" eaLnBrk="1" latinLnBrk="0" hangingPunct="1">
              <a:spcBef>
                <a:spcPct val="0"/>
              </a:spcBef>
              <a:buNone/>
              <a:defRPr sz="4500" b="0" kern="1200" spc="0">
                <a:solidFill>
                  <a:schemeClr val="accent5"/>
                </a:solidFill>
                <a:latin typeface="Arial"/>
                <a:ea typeface="+mj-ea"/>
                <a:cs typeface="Arial"/>
              </a:defRPr>
            </a:lvl1pPr>
          </a:lstStyle>
          <a:p>
            <a:endParaRPr lang="en-US" sz="3200"/>
          </a:p>
        </p:txBody>
      </p:sp>
      <p:sp>
        <p:nvSpPr>
          <p:cNvPr id="8" name="TextBox 7">
            <a:extLst>
              <a:ext uri="{FF2B5EF4-FFF2-40B4-BE49-F238E27FC236}">
                <a16:creationId xmlns:a16="http://schemas.microsoft.com/office/drawing/2014/main" id="{AA3BFB0E-A883-48D2-ACD2-38B66A2593CB}"/>
              </a:ext>
            </a:extLst>
          </p:cNvPr>
          <p:cNvSpPr txBox="1"/>
          <p:nvPr/>
        </p:nvSpPr>
        <p:spPr>
          <a:xfrm>
            <a:off x="4372579" y="97098"/>
            <a:ext cx="1007075" cy="769441"/>
          </a:xfrm>
          <a:prstGeom prst="rect">
            <a:avLst/>
          </a:prstGeom>
          <a:noFill/>
        </p:spPr>
        <p:txBody>
          <a:bodyPr wrap="square" rtlCol="0">
            <a:spAutoFit/>
          </a:bodyPr>
          <a:lstStyle/>
          <a:p>
            <a:pPr algn="ctr"/>
            <a:r>
              <a:rPr lang="en-NZ" sz="1100" dirty="0">
                <a:solidFill>
                  <a:schemeClr val="bg1"/>
                </a:solidFill>
              </a:rPr>
              <a:t>Renewable Energy</a:t>
            </a:r>
          </a:p>
          <a:p>
            <a:pPr algn="ctr"/>
            <a:r>
              <a:rPr lang="en-NZ" sz="1100" dirty="0">
                <a:solidFill>
                  <a:schemeClr val="bg1"/>
                </a:solidFill>
              </a:rPr>
              <a:t>39.8 TW</a:t>
            </a:r>
          </a:p>
          <a:p>
            <a:pPr algn="ctr"/>
            <a:endParaRPr lang="en-NZ" sz="1100" dirty="0">
              <a:solidFill>
                <a:schemeClr val="bg1"/>
              </a:solidFill>
            </a:endParaRPr>
          </a:p>
        </p:txBody>
      </p:sp>
      <p:sp>
        <p:nvSpPr>
          <p:cNvPr id="12" name="Rectangle 11">
            <a:extLst>
              <a:ext uri="{FF2B5EF4-FFF2-40B4-BE49-F238E27FC236}">
                <a16:creationId xmlns:a16="http://schemas.microsoft.com/office/drawing/2014/main" id="{409C484D-A4A4-47BC-BBED-6403D4960F5F}"/>
              </a:ext>
            </a:extLst>
          </p:cNvPr>
          <p:cNvSpPr/>
          <p:nvPr/>
        </p:nvSpPr>
        <p:spPr>
          <a:xfrm>
            <a:off x="171570" y="200763"/>
            <a:ext cx="8969465" cy="954107"/>
          </a:xfrm>
          <a:prstGeom prst="rect">
            <a:avLst/>
          </a:prstGeom>
        </p:spPr>
        <p:txBody>
          <a:bodyPr wrap="square">
            <a:spAutoFit/>
          </a:bodyPr>
          <a:lstStyle/>
          <a:p>
            <a:r>
              <a:rPr lang="en-US" sz="2800" b="1" dirty="0">
                <a:solidFill>
                  <a:schemeClr val="accent3">
                    <a:lumMod val="75000"/>
                  </a:schemeClr>
                </a:solidFill>
              </a:rPr>
              <a:t>With immersive breakfast, Panel discussion, Masterclasses and NZ Alumni Dinner in between</a:t>
            </a:r>
            <a:endParaRPr lang="en-NZ" sz="2400" dirty="0"/>
          </a:p>
        </p:txBody>
      </p:sp>
      <p:pic>
        <p:nvPicPr>
          <p:cNvPr id="3" name="Picture 2" descr="A group of people in a room&#10;&#10;Description automatically generated">
            <a:extLst>
              <a:ext uri="{FF2B5EF4-FFF2-40B4-BE49-F238E27FC236}">
                <a16:creationId xmlns:a16="http://schemas.microsoft.com/office/drawing/2014/main" id="{F0756DB8-9ACF-406F-B167-EAD57940940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530"/>
          <a:stretch/>
        </p:blipFill>
        <p:spPr>
          <a:xfrm>
            <a:off x="103131" y="1388514"/>
            <a:ext cx="2700631" cy="1969542"/>
          </a:xfrm>
          <a:prstGeom prst="rect">
            <a:avLst/>
          </a:prstGeom>
        </p:spPr>
      </p:pic>
      <p:pic>
        <p:nvPicPr>
          <p:cNvPr id="13" name="Picture 12" descr="A group of people sitting at a table&#10;&#10;Description automatically generated">
            <a:extLst>
              <a:ext uri="{FF2B5EF4-FFF2-40B4-BE49-F238E27FC236}">
                <a16:creationId xmlns:a16="http://schemas.microsoft.com/office/drawing/2014/main" id="{E33C120B-9C28-43DB-8A81-90F9392295E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30973" y="1364932"/>
            <a:ext cx="3023169" cy="2016707"/>
          </a:xfrm>
          <a:prstGeom prst="rect">
            <a:avLst/>
          </a:prstGeom>
        </p:spPr>
      </p:pic>
      <p:pic>
        <p:nvPicPr>
          <p:cNvPr id="16" name="Picture 15" descr="A group of people standing in front of a crowd&#10;&#10;Description automatically generated">
            <a:extLst>
              <a:ext uri="{FF2B5EF4-FFF2-40B4-BE49-F238E27FC236}">
                <a16:creationId xmlns:a16="http://schemas.microsoft.com/office/drawing/2014/main" id="{221C622E-67F6-45FB-AF40-9CFA3731B87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31927" y="1364932"/>
            <a:ext cx="3061912" cy="2042552"/>
          </a:xfrm>
          <a:prstGeom prst="rect">
            <a:avLst/>
          </a:prstGeom>
        </p:spPr>
      </p:pic>
    </p:spTree>
    <p:extLst>
      <p:ext uri="{BB962C8B-B14F-4D97-AF65-F5344CB8AC3E}">
        <p14:creationId xmlns:p14="http://schemas.microsoft.com/office/powerpoint/2010/main" val="23282369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60395B-0FE0-4C26-A181-C0D38FBEA444}"/>
              </a:ext>
            </a:extLst>
          </p:cNvPr>
          <p:cNvSpPr/>
          <p:nvPr/>
        </p:nvSpPr>
        <p:spPr>
          <a:xfrm>
            <a:off x="0" y="4259847"/>
            <a:ext cx="9144000" cy="902865"/>
          </a:xfrm>
          <a:prstGeom prst="rect">
            <a:avLst/>
          </a:prstGeom>
          <a:solidFill>
            <a:srgbClr val="619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5"/>
          </a:p>
        </p:txBody>
      </p:sp>
      <p:pic>
        <p:nvPicPr>
          <p:cNvPr id="5" name="Picture 4" descr="A picture containing nature&#10;&#10;Description generated with very high confidence">
            <a:extLst>
              <a:ext uri="{FF2B5EF4-FFF2-40B4-BE49-F238E27FC236}">
                <a16:creationId xmlns:a16="http://schemas.microsoft.com/office/drawing/2014/main" id="{F014BB8A-4210-44F1-B693-492DD685C3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9310" y="4418260"/>
            <a:ext cx="697479" cy="606503"/>
          </a:xfrm>
          <a:prstGeom prst="rect">
            <a:avLst/>
          </a:prstGeom>
        </p:spPr>
      </p:pic>
      <p:sp>
        <p:nvSpPr>
          <p:cNvPr id="6" name="TextBox 5">
            <a:extLst>
              <a:ext uri="{FF2B5EF4-FFF2-40B4-BE49-F238E27FC236}">
                <a16:creationId xmlns:a16="http://schemas.microsoft.com/office/drawing/2014/main" id="{10BDB750-8539-41AC-861C-380140EEF0C3}"/>
              </a:ext>
            </a:extLst>
          </p:cNvPr>
          <p:cNvSpPr txBox="1"/>
          <p:nvPr/>
        </p:nvSpPr>
        <p:spPr>
          <a:xfrm>
            <a:off x="480489" y="4469909"/>
            <a:ext cx="7698821" cy="461665"/>
          </a:xfrm>
          <a:prstGeom prst="rect">
            <a:avLst/>
          </a:prstGeom>
          <a:noFill/>
        </p:spPr>
        <p:txBody>
          <a:bodyPr wrap="square" rtlCol="0">
            <a:spAutoFit/>
          </a:bodyPr>
          <a:lstStyle/>
          <a:p>
            <a:r>
              <a:rPr lang="en-US" sz="2400" dirty="0" err="1">
                <a:solidFill>
                  <a:schemeClr val="bg1"/>
                </a:solidFill>
              </a:rPr>
              <a:t>NZinc</a:t>
            </a:r>
            <a:r>
              <a:rPr lang="en-US" sz="2400" dirty="0">
                <a:solidFill>
                  <a:schemeClr val="bg1"/>
                </a:solidFill>
              </a:rPr>
              <a:t> Activities 2019</a:t>
            </a:r>
            <a:endParaRPr lang="en-US" sz="2800" dirty="0">
              <a:solidFill>
                <a:schemeClr val="bg1"/>
              </a:solidFill>
            </a:endParaRPr>
          </a:p>
        </p:txBody>
      </p:sp>
      <p:sp>
        <p:nvSpPr>
          <p:cNvPr id="7" name="Title 1">
            <a:extLst>
              <a:ext uri="{FF2B5EF4-FFF2-40B4-BE49-F238E27FC236}">
                <a16:creationId xmlns:a16="http://schemas.microsoft.com/office/drawing/2014/main" id="{E2506EA3-CB0D-4A50-8EB9-3FB20592C37A}"/>
              </a:ext>
            </a:extLst>
          </p:cNvPr>
          <p:cNvSpPr txBox="1">
            <a:spLocks/>
          </p:cNvSpPr>
          <p:nvPr/>
        </p:nvSpPr>
        <p:spPr>
          <a:xfrm>
            <a:off x="103131" y="-681304"/>
            <a:ext cx="9165058" cy="598995"/>
          </a:xfrm>
          <a:prstGeom prst="rect">
            <a:avLst/>
          </a:prstGeom>
        </p:spPr>
        <p:txBody>
          <a:bodyPr vert="horz" lIns="91432" tIns="45717" rIns="91432" bIns="45717" rtlCol="0" anchor="b">
            <a:noAutofit/>
          </a:bodyPr>
          <a:lstStyle>
            <a:lvl1pPr algn="ctr" defTabSz="308589" rtl="0" eaLnBrk="1" latinLnBrk="0" hangingPunct="1">
              <a:spcBef>
                <a:spcPct val="0"/>
              </a:spcBef>
              <a:buNone/>
              <a:defRPr sz="4500" b="0" kern="1200" spc="0">
                <a:solidFill>
                  <a:schemeClr val="accent5"/>
                </a:solidFill>
                <a:latin typeface="Arial"/>
                <a:ea typeface="+mj-ea"/>
                <a:cs typeface="Arial"/>
              </a:defRPr>
            </a:lvl1pPr>
          </a:lstStyle>
          <a:p>
            <a:endParaRPr lang="en-US" sz="3200"/>
          </a:p>
        </p:txBody>
      </p:sp>
      <p:sp>
        <p:nvSpPr>
          <p:cNvPr id="8" name="TextBox 7">
            <a:extLst>
              <a:ext uri="{FF2B5EF4-FFF2-40B4-BE49-F238E27FC236}">
                <a16:creationId xmlns:a16="http://schemas.microsoft.com/office/drawing/2014/main" id="{AA3BFB0E-A883-48D2-ACD2-38B66A2593CB}"/>
              </a:ext>
            </a:extLst>
          </p:cNvPr>
          <p:cNvSpPr txBox="1"/>
          <p:nvPr/>
        </p:nvSpPr>
        <p:spPr>
          <a:xfrm>
            <a:off x="4750604" y="-225271"/>
            <a:ext cx="1007075" cy="769441"/>
          </a:xfrm>
          <a:prstGeom prst="rect">
            <a:avLst/>
          </a:prstGeom>
          <a:noFill/>
        </p:spPr>
        <p:txBody>
          <a:bodyPr wrap="square" rtlCol="0">
            <a:spAutoFit/>
          </a:bodyPr>
          <a:lstStyle/>
          <a:p>
            <a:pPr algn="ctr"/>
            <a:r>
              <a:rPr lang="en-NZ" sz="1100">
                <a:solidFill>
                  <a:schemeClr val="bg1"/>
                </a:solidFill>
              </a:rPr>
              <a:t>Renewable Energy</a:t>
            </a:r>
          </a:p>
          <a:p>
            <a:pPr algn="ctr"/>
            <a:r>
              <a:rPr lang="en-NZ" sz="1100">
                <a:solidFill>
                  <a:schemeClr val="bg1"/>
                </a:solidFill>
              </a:rPr>
              <a:t>39.8 TW</a:t>
            </a:r>
          </a:p>
          <a:p>
            <a:pPr algn="ctr"/>
            <a:endParaRPr lang="en-NZ" sz="1100">
              <a:solidFill>
                <a:schemeClr val="bg1"/>
              </a:solidFill>
            </a:endParaRPr>
          </a:p>
        </p:txBody>
      </p:sp>
      <p:pic>
        <p:nvPicPr>
          <p:cNvPr id="2" name="Picture 1">
            <a:extLst>
              <a:ext uri="{FF2B5EF4-FFF2-40B4-BE49-F238E27FC236}">
                <a16:creationId xmlns:a16="http://schemas.microsoft.com/office/drawing/2014/main" id="{714A4B96-6E85-43E0-AE46-0308FAEF48D2}"/>
              </a:ext>
            </a:extLst>
          </p:cNvPr>
          <p:cNvPicPr>
            <a:picLocks noChangeAspect="1"/>
          </p:cNvPicPr>
          <p:nvPr/>
        </p:nvPicPr>
        <p:blipFill>
          <a:blip r:embed="rId3"/>
          <a:stretch>
            <a:fillRect/>
          </a:stretch>
        </p:blipFill>
        <p:spPr>
          <a:xfrm>
            <a:off x="468889" y="303495"/>
            <a:ext cx="3404286" cy="3101271"/>
          </a:xfrm>
          <a:prstGeom prst="rect">
            <a:avLst/>
          </a:prstGeom>
        </p:spPr>
      </p:pic>
      <p:sp>
        <p:nvSpPr>
          <p:cNvPr id="11" name="Title 1">
            <a:extLst>
              <a:ext uri="{FF2B5EF4-FFF2-40B4-BE49-F238E27FC236}">
                <a16:creationId xmlns:a16="http://schemas.microsoft.com/office/drawing/2014/main" id="{70F2496D-513D-4BA2-A5BA-B8FB89FC6FEE}"/>
              </a:ext>
            </a:extLst>
          </p:cNvPr>
          <p:cNvSpPr txBox="1">
            <a:spLocks/>
          </p:cNvSpPr>
          <p:nvPr/>
        </p:nvSpPr>
        <p:spPr>
          <a:xfrm>
            <a:off x="383729" y="3317582"/>
            <a:ext cx="3489446" cy="631571"/>
          </a:xfrm>
          <a:prstGeom prst="rect">
            <a:avLst/>
          </a:prstGeom>
        </p:spPr>
        <p:txBody>
          <a:bodyPr vert="horz" lIns="91432" tIns="45717" rIns="91432" bIns="45717" rtlCol="0" anchor="t">
            <a:noAutofit/>
          </a:bodyPr>
          <a:lstStyle>
            <a:lvl1pPr algn="l" defTabSz="308589" rtl="0" eaLnBrk="1" latinLnBrk="0" hangingPunct="1">
              <a:spcBef>
                <a:spcPct val="0"/>
              </a:spcBef>
              <a:buNone/>
              <a:defRPr sz="3645" b="0" kern="1200" spc="0" baseline="0">
                <a:solidFill>
                  <a:schemeClr val="tx1"/>
                </a:solidFill>
                <a:latin typeface="Arial"/>
                <a:ea typeface="+mj-ea"/>
                <a:cs typeface="Arial"/>
              </a:defRPr>
            </a:lvl1pPr>
          </a:lstStyle>
          <a:p>
            <a:r>
              <a:rPr lang="en-US" sz="4400" b="1" dirty="0">
                <a:solidFill>
                  <a:schemeClr val="accent3">
                    <a:lumMod val="75000"/>
                  </a:schemeClr>
                </a:solidFill>
              </a:rPr>
              <a:t>Geo-INZ</a:t>
            </a:r>
            <a:endParaRPr lang="en-US" sz="4800" b="1" dirty="0">
              <a:solidFill>
                <a:schemeClr val="accent3">
                  <a:lumMod val="75000"/>
                </a:schemeClr>
              </a:solidFill>
            </a:endParaRPr>
          </a:p>
        </p:txBody>
      </p:sp>
      <p:pic>
        <p:nvPicPr>
          <p:cNvPr id="3" name="Picture 2">
            <a:extLst>
              <a:ext uri="{FF2B5EF4-FFF2-40B4-BE49-F238E27FC236}">
                <a16:creationId xmlns:a16="http://schemas.microsoft.com/office/drawing/2014/main" id="{71D6B0B1-3C58-47B8-A9A2-49656383F7FC}"/>
              </a:ext>
            </a:extLst>
          </p:cNvPr>
          <p:cNvPicPr>
            <a:picLocks noChangeAspect="1"/>
          </p:cNvPicPr>
          <p:nvPr/>
        </p:nvPicPr>
        <p:blipFill>
          <a:blip r:embed="rId4"/>
          <a:stretch>
            <a:fillRect/>
          </a:stretch>
        </p:blipFill>
        <p:spPr>
          <a:xfrm>
            <a:off x="4973594" y="252205"/>
            <a:ext cx="2982768" cy="1607961"/>
          </a:xfrm>
          <a:prstGeom prst="rect">
            <a:avLst/>
          </a:prstGeom>
        </p:spPr>
      </p:pic>
      <p:sp>
        <p:nvSpPr>
          <p:cNvPr id="10" name="Title 1">
            <a:extLst>
              <a:ext uri="{FF2B5EF4-FFF2-40B4-BE49-F238E27FC236}">
                <a16:creationId xmlns:a16="http://schemas.microsoft.com/office/drawing/2014/main" id="{7D00A7E8-945B-440B-9E8A-AD1DB05B517D}"/>
              </a:ext>
            </a:extLst>
          </p:cNvPr>
          <p:cNvSpPr txBox="1">
            <a:spLocks/>
          </p:cNvSpPr>
          <p:nvPr/>
        </p:nvSpPr>
        <p:spPr>
          <a:xfrm>
            <a:off x="6085805" y="311131"/>
            <a:ext cx="1821800" cy="308998"/>
          </a:xfrm>
          <a:prstGeom prst="rect">
            <a:avLst/>
          </a:prstGeom>
        </p:spPr>
        <p:txBody>
          <a:bodyPr vert="horz" lIns="91432" tIns="45717" rIns="91432" bIns="45717" rtlCol="0" anchor="t">
            <a:noAutofit/>
          </a:bodyPr>
          <a:lstStyle>
            <a:lvl1pPr algn="l" defTabSz="308589" rtl="0" eaLnBrk="1" latinLnBrk="0" hangingPunct="1">
              <a:spcBef>
                <a:spcPct val="0"/>
              </a:spcBef>
              <a:buNone/>
              <a:defRPr sz="3645" b="0" kern="1200" spc="0" baseline="0">
                <a:solidFill>
                  <a:schemeClr val="tx1"/>
                </a:solidFill>
                <a:latin typeface="Arial"/>
                <a:ea typeface="+mj-ea"/>
                <a:cs typeface="Arial"/>
              </a:defRPr>
            </a:lvl1pPr>
          </a:lstStyle>
          <a:p>
            <a:pPr algn="r"/>
            <a:r>
              <a:rPr lang="en-NZ" sz="1800" b="1" dirty="0"/>
              <a:t>Geothermal TPPO training development </a:t>
            </a:r>
            <a:endParaRPr lang="en-US" sz="1000" dirty="0"/>
          </a:p>
        </p:txBody>
      </p:sp>
      <p:sp>
        <p:nvSpPr>
          <p:cNvPr id="13" name="Title 1">
            <a:extLst>
              <a:ext uri="{FF2B5EF4-FFF2-40B4-BE49-F238E27FC236}">
                <a16:creationId xmlns:a16="http://schemas.microsoft.com/office/drawing/2014/main" id="{35E49331-EFDB-462E-9258-AFF7A5FDB81F}"/>
              </a:ext>
            </a:extLst>
          </p:cNvPr>
          <p:cNvSpPr txBox="1">
            <a:spLocks/>
          </p:cNvSpPr>
          <p:nvPr/>
        </p:nvSpPr>
        <p:spPr>
          <a:xfrm>
            <a:off x="3958335" y="2399461"/>
            <a:ext cx="4781397" cy="631571"/>
          </a:xfrm>
          <a:prstGeom prst="rect">
            <a:avLst/>
          </a:prstGeom>
        </p:spPr>
        <p:txBody>
          <a:bodyPr vert="horz" lIns="91432" tIns="45717" rIns="91432" bIns="45717" rtlCol="0" anchor="t">
            <a:noAutofit/>
          </a:bodyPr>
          <a:lstStyle>
            <a:lvl1pPr algn="l" defTabSz="308589" rtl="0" eaLnBrk="1" latinLnBrk="0" hangingPunct="1">
              <a:spcBef>
                <a:spcPct val="0"/>
              </a:spcBef>
              <a:buNone/>
              <a:defRPr sz="3645" b="0" kern="1200" spc="0" baseline="0">
                <a:solidFill>
                  <a:schemeClr val="tx1"/>
                </a:solidFill>
                <a:latin typeface="Arial"/>
                <a:ea typeface="+mj-ea"/>
                <a:cs typeface="Arial"/>
              </a:defRPr>
            </a:lvl1pPr>
          </a:lstStyle>
          <a:p>
            <a:pPr algn="r"/>
            <a:r>
              <a:rPr lang="en-US" sz="2800" b="1" dirty="0">
                <a:solidFill>
                  <a:schemeClr val="accent3">
                    <a:lumMod val="75000"/>
                  </a:schemeClr>
                </a:solidFill>
              </a:rPr>
              <a:t>NZAID Geothermal </a:t>
            </a:r>
          </a:p>
          <a:p>
            <a:pPr algn="r"/>
            <a:r>
              <a:rPr lang="en-US" sz="2800" b="1" dirty="0">
                <a:solidFill>
                  <a:schemeClr val="accent3">
                    <a:lumMod val="75000"/>
                  </a:schemeClr>
                </a:solidFill>
              </a:rPr>
              <a:t>Project Management </a:t>
            </a:r>
          </a:p>
          <a:p>
            <a:pPr algn="r"/>
            <a:r>
              <a:rPr lang="en-US" sz="2800" b="1" dirty="0">
                <a:solidFill>
                  <a:schemeClr val="accent3">
                    <a:lumMod val="75000"/>
                  </a:schemeClr>
                </a:solidFill>
              </a:rPr>
              <a:t>Short Courses</a:t>
            </a:r>
          </a:p>
        </p:txBody>
      </p:sp>
    </p:spTree>
    <p:extLst>
      <p:ext uri="{BB962C8B-B14F-4D97-AF65-F5344CB8AC3E}">
        <p14:creationId xmlns:p14="http://schemas.microsoft.com/office/powerpoint/2010/main" val="40616719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60395B-0FE0-4C26-A181-C0D38FBEA444}"/>
              </a:ext>
            </a:extLst>
          </p:cNvPr>
          <p:cNvSpPr/>
          <p:nvPr/>
        </p:nvSpPr>
        <p:spPr>
          <a:xfrm>
            <a:off x="0" y="4259847"/>
            <a:ext cx="9144000" cy="902865"/>
          </a:xfrm>
          <a:prstGeom prst="rect">
            <a:avLst/>
          </a:prstGeom>
          <a:solidFill>
            <a:srgbClr val="619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5"/>
          </a:p>
        </p:txBody>
      </p:sp>
      <p:pic>
        <p:nvPicPr>
          <p:cNvPr id="5" name="Picture 4" descr="A picture containing nature&#10;&#10;Description generated with very high confidence">
            <a:extLst>
              <a:ext uri="{FF2B5EF4-FFF2-40B4-BE49-F238E27FC236}">
                <a16:creationId xmlns:a16="http://schemas.microsoft.com/office/drawing/2014/main" id="{F014BB8A-4210-44F1-B693-492DD685C3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9310" y="4418260"/>
            <a:ext cx="697479" cy="606503"/>
          </a:xfrm>
          <a:prstGeom prst="rect">
            <a:avLst/>
          </a:prstGeom>
        </p:spPr>
      </p:pic>
      <p:sp>
        <p:nvSpPr>
          <p:cNvPr id="6" name="TextBox 5">
            <a:extLst>
              <a:ext uri="{FF2B5EF4-FFF2-40B4-BE49-F238E27FC236}">
                <a16:creationId xmlns:a16="http://schemas.microsoft.com/office/drawing/2014/main" id="{10BDB750-8539-41AC-861C-380140EEF0C3}"/>
              </a:ext>
            </a:extLst>
          </p:cNvPr>
          <p:cNvSpPr txBox="1"/>
          <p:nvPr/>
        </p:nvSpPr>
        <p:spPr>
          <a:xfrm>
            <a:off x="480489" y="4469909"/>
            <a:ext cx="7698821" cy="461665"/>
          </a:xfrm>
          <a:prstGeom prst="rect">
            <a:avLst/>
          </a:prstGeom>
          <a:noFill/>
        </p:spPr>
        <p:txBody>
          <a:bodyPr wrap="square" rtlCol="0">
            <a:spAutoFit/>
          </a:bodyPr>
          <a:lstStyle/>
          <a:p>
            <a:r>
              <a:rPr lang="en-US" sz="2400" dirty="0">
                <a:solidFill>
                  <a:schemeClr val="bg1"/>
                </a:solidFill>
              </a:rPr>
              <a:t>Looking Ahead : What to expect?</a:t>
            </a:r>
            <a:endParaRPr lang="en-US" sz="2800" dirty="0">
              <a:solidFill>
                <a:schemeClr val="bg1"/>
              </a:solidFill>
            </a:endParaRPr>
          </a:p>
        </p:txBody>
      </p:sp>
      <p:sp>
        <p:nvSpPr>
          <p:cNvPr id="7" name="Title 1">
            <a:extLst>
              <a:ext uri="{FF2B5EF4-FFF2-40B4-BE49-F238E27FC236}">
                <a16:creationId xmlns:a16="http://schemas.microsoft.com/office/drawing/2014/main" id="{E2506EA3-CB0D-4A50-8EB9-3FB20592C37A}"/>
              </a:ext>
            </a:extLst>
          </p:cNvPr>
          <p:cNvSpPr txBox="1">
            <a:spLocks/>
          </p:cNvSpPr>
          <p:nvPr/>
        </p:nvSpPr>
        <p:spPr>
          <a:xfrm>
            <a:off x="103131" y="-681304"/>
            <a:ext cx="9165058" cy="598995"/>
          </a:xfrm>
          <a:prstGeom prst="rect">
            <a:avLst/>
          </a:prstGeom>
        </p:spPr>
        <p:txBody>
          <a:bodyPr vert="horz" lIns="91432" tIns="45717" rIns="91432" bIns="45717" rtlCol="0" anchor="b">
            <a:noAutofit/>
          </a:bodyPr>
          <a:lstStyle>
            <a:lvl1pPr algn="ctr" defTabSz="308589" rtl="0" eaLnBrk="1" latinLnBrk="0" hangingPunct="1">
              <a:spcBef>
                <a:spcPct val="0"/>
              </a:spcBef>
              <a:buNone/>
              <a:defRPr sz="4500" b="0" kern="1200" spc="0">
                <a:solidFill>
                  <a:schemeClr val="accent5"/>
                </a:solidFill>
                <a:latin typeface="Arial"/>
                <a:ea typeface="+mj-ea"/>
                <a:cs typeface="Arial"/>
              </a:defRPr>
            </a:lvl1pPr>
          </a:lstStyle>
          <a:p>
            <a:endParaRPr lang="en-US" sz="3200"/>
          </a:p>
        </p:txBody>
      </p:sp>
      <p:sp>
        <p:nvSpPr>
          <p:cNvPr id="8" name="TextBox 7">
            <a:extLst>
              <a:ext uri="{FF2B5EF4-FFF2-40B4-BE49-F238E27FC236}">
                <a16:creationId xmlns:a16="http://schemas.microsoft.com/office/drawing/2014/main" id="{AA3BFB0E-A883-48D2-ACD2-38B66A2593CB}"/>
              </a:ext>
            </a:extLst>
          </p:cNvPr>
          <p:cNvSpPr txBox="1"/>
          <p:nvPr/>
        </p:nvSpPr>
        <p:spPr>
          <a:xfrm>
            <a:off x="4372579" y="97098"/>
            <a:ext cx="1007075" cy="769441"/>
          </a:xfrm>
          <a:prstGeom prst="rect">
            <a:avLst/>
          </a:prstGeom>
          <a:noFill/>
        </p:spPr>
        <p:txBody>
          <a:bodyPr wrap="square" rtlCol="0">
            <a:spAutoFit/>
          </a:bodyPr>
          <a:lstStyle/>
          <a:p>
            <a:pPr algn="ctr"/>
            <a:r>
              <a:rPr lang="en-NZ" sz="1100" dirty="0">
                <a:solidFill>
                  <a:schemeClr val="bg1"/>
                </a:solidFill>
              </a:rPr>
              <a:t>Renewable Energy</a:t>
            </a:r>
          </a:p>
          <a:p>
            <a:pPr algn="ctr"/>
            <a:r>
              <a:rPr lang="en-NZ" sz="1100" dirty="0">
                <a:solidFill>
                  <a:schemeClr val="bg1"/>
                </a:solidFill>
              </a:rPr>
              <a:t>39.8 TW</a:t>
            </a:r>
          </a:p>
          <a:p>
            <a:pPr algn="ctr"/>
            <a:endParaRPr lang="en-NZ" sz="1100" dirty="0">
              <a:solidFill>
                <a:schemeClr val="bg1"/>
              </a:solidFill>
            </a:endParaRPr>
          </a:p>
        </p:txBody>
      </p:sp>
      <p:sp>
        <p:nvSpPr>
          <p:cNvPr id="12" name="Rectangle 11">
            <a:extLst>
              <a:ext uri="{FF2B5EF4-FFF2-40B4-BE49-F238E27FC236}">
                <a16:creationId xmlns:a16="http://schemas.microsoft.com/office/drawing/2014/main" id="{409C484D-A4A4-47BC-BBED-6403D4960F5F}"/>
              </a:ext>
            </a:extLst>
          </p:cNvPr>
          <p:cNvSpPr/>
          <p:nvPr/>
        </p:nvSpPr>
        <p:spPr>
          <a:xfrm>
            <a:off x="2049677" y="76104"/>
            <a:ext cx="6983112" cy="4493538"/>
          </a:xfrm>
          <a:prstGeom prst="rect">
            <a:avLst/>
          </a:prstGeom>
        </p:spPr>
        <p:txBody>
          <a:bodyPr wrap="square">
            <a:spAutoFit/>
          </a:bodyPr>
          <a:lstStyle/>
          <a:p>
            <a:pPr marL="514350" indent="-514350">
              <a:buAutoNum type="arabicPeriod"/>
            </a:pPr>
            <a:r>
              <a:rPr lang="en-US" sz="2200" dirty="0">
                <a:solidFill>
                  <a:schemeClr val="accent3">
                    <a:lumMod val="75000"/>
                  </a:schemeClr>
                </a:solidFill>
              </a:rPr>
              <a:t>New cabinet, new minister of energy &amp; mineral resources – roadmap 2019-2030</a:t>
            </a:r>
          </a:p>
          <a:p>
            <a:pPr marL="514350" indent="-514350">
              <a:buAutoNum type="arabicPeriod"/>
            </a:pPr>
            <a:r>
              <a:rPr lang="en-US" sz="2200" dirty="0" err="1">
                <a:solidFill>
                  <a:schemeClr val="accent3">
                    <a:lumMod val="75000"/>
                  </a:schemeClr>
                </a:solidFill>
              </a:rPr>
              <a:t>MoF</a:t>
            </a:r>
            <a:r>
              <a:rPr lang="en-US" sz="2200" dirty="0">
                <a:solidFill>
                  <a:schemeClr val="accent3">
                    <a:lumMod val="75000"/>
                  </a:schemeClr>
                </a:solidFill>
              </a:rPr>
              <a:t> initiatives on incentives / subsidy</a:t>
            </a:r>
          </a:p>
          <a:p>
            <a:pPr marL="514350" indent="-514350">
              <a:buAutoNum type="arabicPeriod"/>
            </a:pPr>
            <a:r>
              <a:rPr lang="en-US" sz="2200" dirty="0">
                <a:solidFill>
                  <a:schemeClr val="accent3">
                    <a:lumMod val="75000"/>
                  </a:schemeClr>
                </a:solidFill>
              </a:rPr>
              <a:t>Country wide focus on capacity building</a:t>
            </a:r>
          </a:p>
          <a:p>
            <a:pPr marL="457200" indent="-457200">
              <a:buAutoNum type="arabicPeriod"/>
            </a:pPr>
            <a:r>
              <a:rPr lang="en-US" sz="2200" dirty="0">
                <a:solidFill>
                  <a:schemeClr val="accent3">
                    <a:lumMod val="75000"/>
                  </a:schemeClr>
                </a:solidFill>
              </a:rPr>
              <a:t>WB &amp; other development banks funds to de-risk exploration</a:t>
            </a:r>
          </a:p>
          <a:p>
            <a:pPr marL="457200" indent="-457200">
              <a:buAutoNum type="arabicPeriod"/>
            </a:pPr>
            <a:r>
              <a:rPr lang="en-US" sz="2200" dirty="0">
                <a:solidFill>
                  <a:schemeClr val="accent3">
                    <a:lumMod val="75000"/>
                  </a:schemeClr>
                </a:solidFill>
              </a:rPr>
              <a:t>NZTE initiatives : </a:t>
            </a:r>
          </a:p>
          <a:p>
            <a:pPr marL="865256" lvl="1" indent="-457200">
              <a:buFont typeface="Arial" panose="020B0604020202020204" pitchFamily="34" charset="0"/>
              <a:buChar char="•"/>
            </a:pPr>
            <a:r>
              <a:rPr lang="en-US" sz="2200" dirty="0">
                <a:solidFill>
                  <a:schemeClr val="accent3">
                    <a:lumMod val="75000"/>
                  </a:schemeClr>
                </a:solidFill>
              </a:rPr>
              <a:t>NZ Story and NZ business directory in INAGA website</a:t>
            </a:r>
          </a:p>
          <a:p>
            <a:pPr marL="865256" lvl="1" indent="-457200">
              <a:buFont typeface="Arial" panose="020B0604020202020204" pitchFamily="34" charset="0"/>
              <a:buChar char="•"/>
            </a:pPr>
            <a:r>
              <a:rPr lang="en-US" sz="2200" dirty="0">
                <a:solidFill>
                  <a:schemeClr val="accent3">
                    <a:lumMod val="75000"/>
                  </a:schemeClr>
                </a:solidFill>
              </a:rPr>
              <a:t>NZTE – INAGA industry lunch 2020</a:t>
            </a:r>
          </a:p>
          <a:p>
            <a:pPr marL="865256" lvl="1" indent="-457200">
              <a:buFont typeface="Arial" panose="020B0604020202020204" pitchFamily="34" charset="0"/>
              <a:buChar char="•"/>
            </a:pPr>
            <a:r>
              <a:rPr lang="en-US" sz="2200" dirty="0">
                <a:solidFill>
                  <a:schemeClr val="accent3">
                    <a:lumMod val="75000"/>
                  </a:schemeClr>
                </a:solidFill>
              </a:rPr>
              <a:t>IIGCE 2020</a:t>
            </a:r>
          </a:p>
          <a:p>
            <a:pPr marL="865256" lvl="1" indent="-457200">
              <a:buFont typeface="Arial" panose="020B0604020202020204" pitchFamily="34" charset="0"/>
              <a:buChar char="•"/>
            </a:pPr>
            <a:r>
              <a:rPr lang="en-US" sz="2200" dirty="0">
                <a:solidFill>
                  <a:schemeClr val="accent3">
                    <a:lumMod val="75000"/>
                  </a:schemeClr>
                </a:solidFill>
              </a:rPr>
              <a:t>….</a:t>
            </a:r>
            <a:r>
              <a:rPr lang="en-US" sz="2200" dirty="0" err="1">
                <a:solidFill>
                  <a:schemeClr val="accent3">
                    <a:lumMod val="75000"/>
                  </a:schemeClr>
                </a:solidFill>
              </a:rPr>
              <a:t>etc</a:t>
            </a:r>
            <a:endParaRPr lang="en-US" sz="2200" dirty="0">
              <a:solidFill>
                <a:schemeClr val="accent3">
                  <a:lumMod val="75000"/>
                </a:schemeClr>
              </a:solidFill>
            </a:endParaRPr>
          </a:p>
          <a:p>
            <a:pPr marL="457200" indent="-457200">
              <a:buFont typeface="+mj-lt"/>
              <a:buAutoNum type="arabicPeriod"/>
            </a:pPr>
            <a:endParaRPr lang="en-NZ" sz="2200" dirty="0"/>
          </a:p>
        </p:txBody>
      </p:sp>
      <p:pic>
        <p:nvPicPr>
          <p:cNvPr id="9" name="Graphic 8" descr="Daily calendar">
            <a:extLst>
              <a:ext uri="{FF2B5EF4-FFF2-40B4-BE49-F238E27FC236}">
                <a16:creationId xmlns:a16="http://schemas.microsoft.com/office/drawing/2014/main" id="{3BADDA4C-8917-42A2-A415-1699ECB768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82780" y="1156900"/>
            <a:ext cx="1648083" cy="1648083"/>
          </a:xfrm>
          <a:prstGeom prst="rect">
            <a:avLst/>
          </a:prstGeom>
        </p:spPr>
      </p:pic>
      <p:sp>
        <p:nvSpPr>
          <p:cNvPr id="14" name="Title 1">
            <a:extLst>
              <a:ext uri="{FF2B5EF4-FFF2-40B4-BE49-F238E27FC236}">
                <a16:creationId xmlns:a16="http://schemas.microsoft.com/office/drawing/2014/main" id="{F4E72386-8232-4EB6-8FDB-484C45FBC6B3}"/>
              </a:ext>
            </a:extLst>
          </p:cNvPr>
          <p:cNvSpPr txBox="1">
            <a:spLocks/>
          </p:cNvSpPr>
          <p:nvPr/>
        </p:nvSpPr>
        <p:spPr>
          <a:xfrm>
            <a:off x="401594" y="2540846"/>
            <a:ext cx="1353065" cy="631571"/>
          </a:xfrm>
          <a:prstGeom prst="rect">
            <a:avLst/>
          </a:prstGeom>
        </p:spPr>
        <p:txBody>
          <a:bodyPr vert="horz" lIns="91432" tIns="45717" rIns="91432" bIns="45717" rtlCol="0" anchor="t">
            <a:noAutofit/>
          </a:bodyPr>
          <a:lstStyle>
            <a:lvl1pPr algn="l" defTabSz="308589" rtl="0" eaLnBrk="1" latinLnBrk="0" hangingPunct="1">
              <a:spcBef>
                <a:spcPct val="0"/>
              </a:spcBef>
              <a:buNone/>
              <a:defRPr sz="3645" b="0" kern="1200" spc="0" baseline="0">
                <a:solidFill>
                  <a:schemeClr val="tx1"/>
                </a:solidFill>
                <a:latin typeface="Arial"/>
                <a:ea typeface="+mj-ea"/>
                <a:cs typeface="Arial"/>
              </a:defRPr>
            </a:lvl1pPr>
          </a:lstStyle>
          <a:p>
            <a:pPr algn="r"/>
            <a:r>
              <a:rPr lang="en-US" sz="4000" b="1" dirty="0">
                <a:solidFill>
                  <a:schemeClr val="accent3">
                    <a:lumMod val="75000"/>
                  </a:schemeClr>
                </a:solidFill>
              </a:rPr>
              <a:t>2020</a:t>
            </a:r>
          </a:p>
        </p:txBody>
      </p:sp>
    </p:spTree>
    <p:extLst>
      <p:ext uri="{BB962C8B-B14F-4D97-AF65-F5344CB8AC3E}">
        <p14:creationId xmlns:p14="http://schemas.microsoft.com/office/powerpoint/2010/main" val="40311123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3100857"/>
      </p:ext>
    </p:extLst>
  </p:cSld>
  <p:clrMapOvr>
    <a:masterClrMapping/>
  </p:clrMapOvr>
</p:sld>
</file>

<file path=ppt/theme/theme1.xml><?xml version="1.0" encoding="utf-8"?>
<a:theme xmlns:a="http://schemas.openxmlformats.org/drawingml/2006/main" name="Custom Design">
  <a:themeElements>
    <a:clrScheme name="Custom 12">
      <a:dk1>
        <a:srgbClr val="000000"/>
      </a:dk1>
      <a:lt1>
        <a:srgbClr val="FFFFFF"/>
      </a:lt1>
      <a:dk2>
        <a:srgbClr val="1C1848"/>
      </a:dk2>
      <a:lt2>
        <a:srgbClr val="EEECE1"/>
      </a:lt2>
      <a:accent1>
        <a:srgbClr val="324164"/>
      </a:accent1>
      <a:accent2>
        <a:srgbClr val="BFBE31"/>
      </a:accent2>
      <a:accent3>
        <a:srgbClr val="6197AA"/>
      </a:accent3>
      <a:accent4>
        <a:srgbClr val="EDB61D"/>
      </a:accent4>
      <a:accent5>
        <a:srgbClr val="6B7B82"/>
      </a:accent5>
      <a:accent6>
        <a:srgbClr val="ED6C58"/>
      </a:accent6>
      <a:hlink>
        <a:srgbClr val="6097AA"/>
      </a:hlink>
      <a:folHlink>
        <a:srgbClr val="37498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anchor="ctr"/>
      <a:lstStyle>
        <a:defPPr algn="ctr">
          <a:defRPr sz="1400" b="1" dirty="0" err="1" smtClean="0">
            <a:latin typeface="Arial"/>
            <a:cs typeface="Arial"/>
          </a:defRPr>
        </a:defPPr>
      </a:lstStyle>
      <a:style>
        <a:lnRef idx="1">
          <a:schemeClr val="accent1"/>
        </a:lnRef>
        <a:fillRef idx="3">
          <a:schemeClr val="accent1"/>
        </a:fillRef>
        <a:effectRef idx="2">
          <a:schemeClr val="accent1"/>
        </a:effectRef>
        <a:fontRef idx="minor">
          <a:schemeClr val="lt1"/>
        </a:fontRef>
      </a:style>
    </a:spDef>
    <a:lnDef>
      <a:spPr>
        <a:ln w="12700">
          <a:solidFill>
            <a:schemeClr val="accent5"/>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D5B1AD1550616498D058E7BEDB7F0D3" ma:contentTypeVersion="7" ma:contentTypeDescription="Create a new document." ma:contentTypeScope="" ma:versionID="e7d767621534ecd745b1a2db709c8393">
  <xsd:schema xmlns:xsd="http://www.w3.org/2001/XMLSchema" xmlns:xs="http://www.w3.org/2001/XMLSchema" xmlns:p="http://schemas.microsoft.com/office/2006/metadata/properties" xmlns:ns3="dedbe5e9-10ce-4253-bb2d-75bf385b15a6" targetNamespace="http://schemas.microsoft.com/office/2006/metadata/properties" ma:root="true" ma:fieldsID="b9057215ca0c33708ea9ef982c06f4fd" ns3:_="">
    <xsd:import namespace="dedbe5e9-10ce-4253-bb2d-75bf385b15a6"/>
    <xsd:element name="properties">
      <xsd:complexType>
        <xsd:sequence>
          <xsd:element name="documentManagement">
            <xsd:complexType>
              <xsd:all>
                <xsd:element ref="ns3:MediaServiceMetadata" minOccurs="0"/>
                <xsd:element ref="ns3:MediaServiceFastMetadata"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dbe5e9-10ce-4253-bb2d-75bf385b15a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ee6e1394-6499-4a7b-8c10-fab519a20670" ContentTypeId="0x0101" PreviousValue="false"/>
</file>

<file path=customXml/itemProps1.xml><?xml version="1.0" encoding="utf-8"?>
<ds:datastoreItem xmlns:ds="http://schemas.openxmlformats.org/officeDocument/2006/customXml" ds:itemID="{11AC17DB-3E89-46B7-8068-F50E8884CE93}">
  <ds:schemaRef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dedbe5e9-10ce-4253-bb2d-75bf385b15a6"/>
    <ds:schemaRef ds:uri="http://purl.org/dc/terms/"/>
    <ds:schemaRef ds:uri="http://www.w3.org/XML/1998/namespace"/>
    <ds:schemaRef ds:uri="http://purl.org/dc/dcmitype/"/>
  </ds:schemaRefs>
</ds:datastoreItem>
</file>

<file path=customXml/itemProps2.xml><?xml version="1.0" encoding="utf-8"?>
<ds:datastoreItem xmlns:ds="http://schemas.openxmlformats.org/officeDocument/2006/customXml" ds:itemID="{B2284FC8-5C15-457C-9BC5-B3EE1361E1E3}">
  <ds:schemaRefs>
    <ds:schemaRef ds:uri="http://schemas.microsoft.com/sharepoint/v3/contenttype/forms"/>
  </ds:schemaRefs>
</ds:datastoreItem>
</file>

<file path=customXml/itemProps3.xml><?xml version="1.0" encoding="utf-8"?>
<ds:datastoreItem xmlns:ds="http://schemas.openxmlformats.org/officeDocument/2006/customXml" ds:itemID="{5B7F54A8-6350-45FA-9AC4-6774718144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edbe5e9-10ce-4253-bb2d-75bf385b15a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15A0C454-CD8A-4715-9E7A-4AC3DC1D822D}">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
  <TotalTime>6189</TotalTime>
  <Words>789</Words>
  <Application>Microsoft Office PowerPoint</Application>
  <PresentationFormat>On-screen Show (16:9)</PresentationFormat>
  <Paragraphs>136</Paragraphs>
  <Slides>17</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Wingdings</vt:lpstr>
      <vt:lpstr>Custom Design</vt:lpstr>
      <vt:lpstr>Indonesia Geothermal  Country Update 2019</vt:lpstr>
      <vt:lpstr>PowerPoint Presentation</vt:lpstr>
      <vt:lpstr>PowerPoint Presentation</vt:lpstr>
      <vt:lpstr>PowerPoint Presentation</vt:lpstr>
      <vt:lpstr>PowerPoint Presentation</vt:lpstr>
      <vt:lpstr>PowerPoint Presentation</vt:lpstr>
      <vt:lpstr>Roadmap 2019-2030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NZTE</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NZTE PowerPoint Guidelines</dc:title>
  <dc:subject/>
  <dc:creator>Libby McFadden -AKL</dc:creator>
  <cp:keywords/>
  <dc:description>Designed by NZTE, Created by www.allfields.co.nz</dc:description>
  <cp:lastModifiedBy>Wini Rizkiningayu -JKT</cp:lastModifiedBy>
  <cp:revision>26</cp:revision>
  <dcterms:created xsi:type="dcterms:W3CDTF">2017-05-21T21:46:13Z</dcterms:created>
  <dcterms:modified xsi:type="dcterms:W3CDTF">2019-11-25T10:24:45Z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0x010100BD5B1AD1550616498D058E7BEDB7F0D3</vt:lpwstr>
  </property>
  <property fmtid="{D5CDD505-2E9C-101B-9397-08002B2CF9AE}" pid="3" name="_dlc_DocIdItemGuid">
    <vt:lpwstr>d843ed84-6a20-4e1e-a2f8-20218790064b</vt:lpwstr>
  </property>
  <property fmtid="{D5CDD505-2E9C-101B-9397-08002B2CF9AE}" pid="4" name="TaxKeyword">
    <vt:lpwstr/>
  </property>
  <property fmtid="{D5CDD505-2E9C-101B-9397-08002B2CF9AE}" pid="5" name="C3FinancialYear">
    <vt:lpwstr/>
  </property>
  <property fmtid="{D5CDD505-2E9C-101B-9397-08002B2CF9AE}" pid="6" name="PingarCustomer_Auto_Classified">
    <vt:lpwstr/>
  </property>
  <property fmtid="{D5CDD505-2E9C-101B-9397-08002B2CF9AE}" pid="7" name="PingarService_Auto_Classified">
    <vt:lpwstr/>
  </property>
  <property fmtid="{D5CDD505-2E9C-101B-9397-08002B2CF9AE}" pid="8" name="C3Topic">
    <vt:lpwstr/>
  </property>
  <property fmtid="{D5CDD505-2E9C-101B-9397-08002B2CF9AE}" pid="9" name="TeamOwner">
    <vt:lpwstr/>
  </property>
  <property fmtid="{D5CDD505-2E9C-101B-9397-08002B2CF9AE}" pid="10" name="DocumentSecurity">
    <vt:lpwstr/>
  </property>
  <property fmtid="{D5CDD505-2E9C-101B-9397-08002B2CF9AE}" pid="11" name="DocumentCategory">
    <vt:lpwstr/>
  </property>
  <property fmtid="{D5CDD505-2E9C-101B-9397-08002B2CF9AE}" pid="12" name="xd_Signature">
    <vt:bool>false</vt:bool>
  </property>
  <property fmtid="{D5CDD505-2E9C-101B-9397-08002B2CF9AE}" pid="13" name="SharedWithUsers">
    <vt:lpwstr>10886;#Roland Santoso - JKT;#406;#Putri Wuningsari - JKT;#7167;#Fajar Anugerah - JKT;#3064;#Wini Rizkiningayu -JKT;#405;#Diana Permana -JKT</vt:lpwstr>
  </property>
  <property fmtid="{D5CDD505-2E9C-101B-9397-08002B2CF9AE}" pid="14" name="xd_ProgID">
    <vt:lpwstr/>
  </property>
  <property fmtid="{D5CDD505-2E9C-101B-9397-08002B2CF9AE}" pid="15" name="ComplianceAssetId">
    <vt:lpwstr/>
  </property>
  <property fmtid="{D5CDD505-2E9C-101B-9397-08002B2CF9AE}" pid="16" name="TemplateUrl">
    <vt:lpwstr/>
  </property>
  <property fmtid="{D5CDD505-2E9C-101B-9397-08002B2CF9AE}" pid="17" name="FinancialYear">
    <vt:lpwstr>730;#FY 18/19|061907b3-bd83-4087-8294-82ec4a9f6d4a</vt:lpwstr>
  </property>
</Properties>
</file>