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1" r:id="rId4"/>
    <p:sldMasterId id="2147483648" r:id="rId5"/>
    <p:sldMasterId id="2147483914" r:id="rId6"/>
    <p:sldMasterId id="2147483906" r:id="rId7"/>
    <p:sldMasterId id="2147483666" r:id="rId8"/>
    <p:sldMasterId id="2147483785" r:id="rId9"/>
    <p:sldMasterId id="2147483851" r:id="rId10"/>
  </p:sldMasterIdLst>
  <p:notesMasterIdLst>
    <p:notesMasterId r:id="rId23"/>
  </p:notesMasterIdLst>
  <p:handoutMasterIdLst>
    <p:handoutMasterId r:id="rId24"/>
  </p:handoutMasterIdLst>
  <p:sldIdLst>
    <p:sldId id="325" r:id="rId11"/>
    <p:sldId id="321" r:id="rId12"/>
    <p:sldId id="322" r:id="rId13"/>
    <p:sldId id="319" r:id="rId14"/>
    <p:sldId id="323" r:id="rId15"/>
    <p:sldId id="324" r:id="rId16"/>
    <p:sldId id="315" r:id="rId17"/>
    <p:sldId id="311" r:id="rId18"/>
    <p:sldId id="316" r:id="rId19"/>
    <p:sldId id="326" r:id="rId20"/>
    <p:sldId id="305" r:id="rId21"/>
    <p:sldId id="312" r:id="rId22"/>
  </p:sldIdLst>
  <p:sldSz cx="12188825" cy="6858000"/>
  <p:notesSz cx="6811963" cy="9942513"/>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3732" userDrawn="1">
          <p15:clr>
            <a:srgbClr val="A4A3A4"/>
          </p15:clr>
        </p15:guide>
        <p15:guide id="3" pos="393"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B3B3B3"/>
    <a:srgbClr val="999999"/>
    <a:srgbClr val="CCCCCC"/>
    <a:srgbClr val="961334"/>
    <a:srgbClr val="6C6F70"/>
    <a:srgbClr val="597AB5"/>
    <a:srgbClr val="EE7B00"/>
    <a:srgbClr val="CFCAC7"/>
    <a:srgbClr val="4214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66889B-3B82-4187-867E-DF581BCE9779}" v="96" dt="2019-11-27T00:57:23.162"/>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61" autoAdjust="0"/>
    <p:restoredTop sz="71798" autoAdjust="0"/>
  </p:normalViewPr>
  <p:slideViewPr>
    <p:cSldViewPr>
      <p:cViewPr varScale="1">
        <p:scale>
          <a:sx n="78" d="100"/>
          <a:sy n="78" d="100"/>
        </p:scale>
        <p:origin x="1320" y="90"/>
      </p:cViewPr>
      <p:guideLst>
        <p:guide orient="horz" pos="2160"/>
        <p:guide orient="horz" pos="3732"/>
        <p:guide pos="393"/>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77" d="100"/>
          <a:sy n="77" d="100"/>
        </p:scale>
        <p:origin x="4002" y="114"/>
      </p:cViewPr>
      <p:guideLst>
        <p:guide orient="horz" pos="3131"/>
        <p:guide pos="214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derson, Scott" userId="e52242de-cf8c-4694-9717-c7c96803a1cc" providerId="ADAL" clId="{C666889B-3B82-4187-867E-DF581BCE9779}"/>
    <pc:docChg chg="undo custSel addSld delSld modSld sldOrd modNotesMaster modHandout">
      <pc:chgData name="Henderson, Scott" userId="e52242de-cf8c-4694-9717-c7c96803a1cc" providerId="ADAL" clId="{C666889B-3B82-4187-867E-DF581BCE9779}" dt="2019-11-27T00:57:38.565" v="2260" actId="14861"/>
      <pc:docMkLst>
        <pc:docMk/>
      </pc:docMkLst>
      <pc:sldChg chg="modNotesTx">
        <pc:chgData name="Henderson, Scott" userId="e52242de-cf8c-4694-9717-c7c96803a1cc" providerId="ADAL" clId="{C666889B-3B82-4187-867E-DF581BCE9779}" dt="2019-11-27T00:50:17.772" v="2252" actId="20577"/>
        <pc:sldMkLst>
          <pc:docMk/>
          <pc:sldMk cId="2862801345" sldId="305"/>
        </pc:sldMkLst>
      </pc:sldChg>
      <pc:sldChg chg="del">
        <pc:chgData name="Henderson, Scott" userId="e52242de-cf8c-4694-9717-c7c96803a1cc" providerId="ADAL" clId="{C666889B-3B82-4187-867E-DF581BCE9779}" dt="2019-11-26T20:53:29.430" v="1103" actId="2696"/>
        <pc:sldMkLst>
          <pc:docMk/>
          <pc:sldMk cId="1423194968" sldId="307"/>
        </pc:sldMkLst>
      </pc:sldChg>
      <pc:sldChg chg="modSp modNotesTx">
        <pc:chgData name="Henderson, Scott" userId="e52242de-cf8c-4694-9717-c7c96803a1cc" providerId="ADAL" clId="{C666889B-3B82-4187-867E-DF581BCE9779}" dt="2019-11-27T00:45:06.538" v="1859" actId="313"/>
        <pc:sldMkLst>
          <pc:docMk/>
          <pc:sldMk cId="3302494712" sldId="311"/>
        </pc:sldMkLst>
        <pc:spChg chg="mod">
          <ac:chgData name="Henderson, Scott" userId="e52242de-cf8c-4694-9717-c7c96803a1cc" providerId="ADAL" clId="{C666889B-3B82-4187-867E-DF581BCE9779}" dt="2019-11-27T00:45:06.538" v="1859" actId="313"/>
          <ac:spMkLst>
            <pc:docMk/>
            <pc:sldMk cId="3302494712" sldId="311"/>
            <ac:spMk id="9" creationId="{00000000-0000-0000-0000-000000000000}"/>
          </ac:spMkLst>
        </pc:spChg>
      </pc:sldChg>
      <pc:sldChg chg="ord">
        <pc:chgData name="Henderson, Scott" userId="e52242de-cf8c-4694-9717-c7c96803a1cc" providerId="ADAL" clId="{C666889B-3B82-4187-867E-DF581BCE9779}" dt="2019-11-26T20:42:35.611" v="1088"/>
        <pc:sldMkLst>
          <pc:docMk/>
          <pc:sldMk cId="2462259245" sldId="312"/>
        </pc:sldMkLst>
      </pc:sldChg>
      <pc:sldChg chg="modSp modNotesTx">
        <pc:chgData name="Henderson, Scott" userId="e52242de-cf8c-4694-9717-c7c96803a1cc" providerId="ADAL" clId="{C666889B-3B82-4187-867E-DF581BCE9779}" dt="2019-11-26T21:27:35.269" v="1111" actId="20577"/>
        <pc:sldMkLst>
          <pc:docMk/>
          <pc:sldMk cId="2974504019" sldId="315"/>
        </pc:sldMkLst>
        <pc:spChg chg="mod">
          <ac:chgData name="Henderson, Scott" userId="e52242de-cf8c-4694-9717-c7c96803a1cc" providerId="ADAL" clId="{C666889B-3B82-4187-867E-DF581BCE9779}" dt="2019-11-26T20:38:23.459" v="1053" actId="6549"/>
          <ac:spMkLst>
            <pc:docMk/>
            <pc:sldMk cId="2974504019" sldId="315"/>
            <ac:spMk id="9" creationId="{00000000-0000-0000-0000-000000000000}"/>
          </ac:spMkLst>
        </pc:spChg>
      </pc:sldChg>
      <pc:sldChg chg="modSp">
        <pc:chgData name="Henderson, Scott" userId="e52242de-cf8c-4694-9717-c7c96803a1cc" providerId="ADAL" clId="{C666889B-3B82-4187-867E-DF581BCE9779}" dt="2019-11-26T21:36:19.838" v="1177"/>
        <pc:sldMkLst>
          <pc:docMk/>
          <pc:sldMk cId="543283934" sldId="316"/>
        </pc:sldMkLst>
        <pc:spChg chg="mod">
          <ac:chgData name="Henderson, Scott" userId="e52242de-cf8c-4694-9717-c7c96803a1cc" providerId="ADAL" clId="{C666889B-3B82-4187-867E-DF581BCE9779}" dt="2019-11-26T21:36:19.838" v="1177"/>
          <ac:spMkLst>
            <pc:docMk/>
            <pc:sldMk cId="543283934" sldId="316"/>
            <ac:spMk id="9" creationId="{00000000-0000-0000-0000-000000000000}"/>
          </ac:spMkLst>
        </pc:spChg>
        <pc:picChg chg="mod">
          <ac:chgData name="Henderson, Scott" userId="e52242de-cf8c-4694-9717-c7c96803a1cc" providerId="ADAL" clId="{C666889B-3B82-4187-867E-DF581BCE9779}" dt="2019-11-26T20:47:05.183" v="1089" actId="14861"/>
          <ac:picMkLst>
            <pc:docMk/>
            <pc:sldMk cId="543283934" sldId="316"/>
            <ac:picMk id="5" creationId="{4E890C5B-20D4-4B6B-88FF-092463B9AEF9}"/>
          </ac:picMkLst>
        </pc:picChg>
      </pc:sldChg>
      <pc:sldChg chg="modSp del">
        <pc:chgData name="Henderson, Scott" userId="e52242de-cf8c-4694-9717-c7c96803a1cc" providerId="ADAL" clId="{C666889B-3B82-4187-867E-DF581BCE9779}" dt="2019-11-26T21:36:37.667" v="1178" actId="2696"/>
        <pc:sldMkLst>
          <pc:docMk/>
          <pc:sldMk cId="2368593567" sldId="317"/>
        </pc:sldMkLst>
        <pc:spChg chg="mod">
          <ac:chgData name="Henderson, Scott" userId="e52242de-cf8c-4694-9717-c7c96803a1cc" providerId="ADAL" clId="{C666889B-3B82-4187-867E-DF581BCE9779}" dt="2019-11-26T21:36:13.817" v="1176" actId="20577"/>
          <ac:spMkLst>
            <pc:docMk/>
            <pc:sldMk cId="2368593567" sldId="317"/>
            <ac:spMk id="9" creationId="{00000000-0000-0000-0000-000000000000}"/>
          </ac:spMkLst>
        </pc:spChg>
      </pc:sldChg>
      <pc:sldChg chg="addSp delSp modSp del modNotesTx">
        <pc:chgData name="Henderson, Scott" userId="e52242de-cf8c-4694-9717-c7c96803a1cc" providerId="ADAL" clId="{C666889B-3B82-4187-867E-DF581BCE9779}" dt="2019-11-26T20:10:18.318" v="574" actId="2696"/>
        <pc:sldMkLst>
          <pc:docMk/>
          <pc:sldMk cId="3410187032" sldId="318"/>
        </pc:sldMkLst>
        <pc:spChg chg="mod">
          <ac:chgData name="Henderson, Scott" userId="e52242de-cf8c-4694-9717-c7c96803a1cc" providerId="ADAL" clId="{C666889B-3B82-4187-867E-DF581BCE9779}" dt="2019-11-26T20:05:34.663" v="341" actId="6549"/>
          <ac:spMkLst>
            <pc:docMk/>
            <pc:sldMk cId="3410187032" sldId="318"/>
            <ac:spMk id="9" creationId="{00000000-0000-0000-0000-000000000000}"/>
          </ac:spMkLst>
        </pc:spChg>
        <pc:picChg chg="del">
          <ac:chgData name="Henderson, Scott" userId="e52242de-cf8c-4694-9717-c7c96803a1cc" providerId="ADAL" clId="{C666889B-3B82-4187-867E-DF581BCE9779}" dt="2019-11-26T19:54:36.829" v="119" actId="478"/>
          <ac:picMkLst>
            <pc:docMk/>
            <pc:sldMk cId="3410187032" sldId="318"/>
            <ac:picMk id="8" creationId="{6522F19E-C38C-4B3E-8212-8BD838A47A87}"/>
          </ac:picMkLst>
        </pc:picChg>
        <pc:picChg chg="add del mod modCrop">
          <ac:chgData name="Henderson, Scott" userId="e52242de-cf8c-4694-9717-c7c96803a1cc" providerId="ADAL" clId="{C666889B-3B82-4187-867E-DF581BCE9779}" dt="2019-11-26T20:05:35.687" v="342" actId="478"/>
          <ac:picMkLst>
            <pc:docMk/>
            <pc:sldMk cId="3410187032" sldId="318"/>
            <ac:picMk id="11" creationId="{B07F966F-B107-42AA-A7C4-683FA41494AB}"/>
          </ac:picMkLst>
        </pc:picChg>
      </pc:sldChg>
      <pc:sldChg chg="addSp modSp modNotesTx">
        <pc:chgData name="Henderson, Scott" userId="e52242de-cf8c-4694-9717-c7c96803a1cc" providerId="ADAL" clId="{C666889B-3B82-4187-867E-DF581BCE9779}" dt="2019-11-26T21:58:26.050" v="1576" actId="20577"/>
        <pc:sldMkLst>
          <pc:docMk/>
          <pc:sldMk cId="1289898062" sldId="319"/>
        </pc:sldMkLst>
        <pc:spChg chg="mod">
          <ac:chgData name="Henderson, Scott" userId="e52242de-cf8c-4694-9717-c7c96803a1cc" providerId="ADAL" clId="{C666889B-3B82-4187-867E-DF581BCE9779}" dt="2019-11-26T20:51:23.295" v="1096" actId="20577"/>
          <ac:spMkLst>
            <pc:docMk/>
            <pc:sldMk cId="1289898062" sldId="319"/>
            <ac:spMk id="9" creationId="{00000000-0000-0000-0000-000000000000}"/>
          </ac:spMkLst>
        </pc:spChg>
        <pc:picChg chg="add mod">
          <ac:chgData name="Henderson, Scott" userId="e52242de-cf8c-4694-9717-c7c96803a1cc" providerId="ADAL" clId="{C666889B-3B82-4187-867E-DF581BCE9779}" dt="2019-11-26T20:51:16.088" v="1093" actId="14861"/>
          <ac:picMkLst>
            <pc:docMk/>
            <pc:sldMk cId="1289898062" sldId="319"/>
            <ac:picMk id="5" creationId="{9716592C-B900-4DD0-B3E9-087093008E64}"/>
          </ac:picMkLst>
        </pc:picChg>
      </pc:sldChg>
      <pc:sldChg chg="add del">
        <pc:chgData name="Henderson, Scott" userId="e52242de-cf8c-4694-9717-c7c96803a1cc" providerId="ADAL" clId="{C666889B-3B82-4187-867E-DF581BCE9779}" dt="2019-11-26T20:31:21.106" v="866" actId="2696"/>
        <pc:sldMkLst>
          <pc:docMk/>
          <pc:sldMk cId="829473462" sldId="320"/>
        </pc:sldMkLst>
      </pc:sldChg>
      <pc:sldChg chg="addSp modSp add">
        <pc:chgData name="Henderson, Scott" userId="e52242de-cf8c-4694-9717-c7c96803a1cc" providerId="ADAL" clId="{C666889B-3B82-4187-867E-DF581BCE9779}" dt="2019-11-26T19:57:12.074" v="146" actId="20577"/>
        <pc:sldMkLst>
          <pc:docMk/>
          <pc:sldMk cId="2177965042" sldId="321"/>
        </pc:sldMkLst>
        <pc:spChg chg="mod">
          <ac:chgData name="Henderson, Scott" userId="e52242de-cf8c-4694-9717-c7c96803a1cc" providerId="ADAL" clId="{C666889B-3B82-4187-867E-DF581BCE9779}" dt="2019-11-26T19:57:12.074" v="146" actId="20577"/>
          <ac:spMkLst>
            <pc:docMk/>
            <pc:sldMk cId="2177965042" sldId="321"/>
            <ac:spMk id="2" creationId="{EBB98A52-AF62-4A53-8477-03170A5BDF68}"/>
          </ac:spMkLst>
        </pc:spChg>
        <pc:spChg chg="mod">
          <ac:chgData name="Henderson, Scott" userId="e52242de-cf8c-4694-9717-c7c96803a1cc" providerId="ADAL" clId="{C666889B-3B82-4187-867E-DF581BCE9779}" dt="2019-11-26T19:49:54.781" v="118" actId="20577"/>
          <ac:spMkLst>
            <pc:docMk/>
            <pc:sldMk cId="2177965042" sldId="321"/>
            <ac:spMk id="3" creationId="{1D279816-4917-4865-A71A-1E4C1FB9FC68}"/>
          </ac:spMkLst>
        </pc:spChg>
        <pc:picChg chg="add mod modCrop">
          <ac:chgData name="Henderson, Scott" userId="e52242de-cf8c-4694-9717-c7c96803a1cc" providerId="ADAL" clId="{C666889B-3B82-4187-867E-DF581BCE9779}" dt="2019-11-26T19:56:22.604" v="134" actId="14861"/>
          <ac:picMkLst>
            <pc:docMk/>
            <pc:sldMk cId="2177965042" sldId="321"/>
            <ac:picMk id="7" creationId="{BF45F3EA-A0E9-4282-BD68-DFEAC3B520B8}"/>
          </ac:picMkLst>
        </pc:picChg>
      </pc:sldChg>
      <pc:sldChg chg="addSp delSp modSp add modNotesTx">
        <pc:chgData name="Henderson, Scott" userId="e52242de-cf8c-4694-9717-c7c96803a1cc" providerId="ADAL" clId="{C666889B-3B82-4187-867E-DF581BCE9779}" dt="2019-11-26T20:01:37.657" v="335" actId="20577"/>
        <pc:sldMkLst>
          <pc:docMk/>
          <pc:sldMk cId="168273346" sldId="322"/>
        </pc:sldMkLst>
        <pc:spChg chg="mod">
          <ac:chgData name="Henderson, Scott" userId="e52242de-cf8c-4694-9717-c7c96803a1cc" providerId="ADAL" clId="{C666889B-3B82-4187-867E-DF581BCE9779}" dt="2019-11-26T19:57:18.329" v="157" actId="20577"/>
          <ac:spMkLst>
            <pc:docMk/>
            <pc:sldMk cId="168273346" sldId="322"/>
            <ac:spMk id="2" creationId="{EBB98A52-AF62-4A53-8477-03170A5BDF68}"/>
          </ac:spMkLst>
        </pc:spChg>
        <pc:spChg chg="del">
          <ac:chgData name="Henderson, Scott" userId="e52242de-cf8c-4694-9717-c7c96803a1cc" providerId="ADAL" clId="{C666889B-3B82-4187-867E-DF581BCE9779}" dt="2019-11-26T20:00:00.671" v="220" actId="478"/>
          <ac:spMkLst>
            <pc:docMk/>
            <pc:sldMk cId="168273346" sldId="322"/>
            <ac:spMk id="3" creationId="{1D279816-4917-4865-A71A-1E4C1FB9FC68}"/>
          </ac:spMkLst>
        </pc:spChg>
        <pc:spChg chg="add del mod">
          <ac:chgData name="Henderson, Scott" userId="e52242de-cf8c-4694-9717-c7c96803a1cc" providerId="ADAL" clId="{C666889B-3B82-4187-867E-DF581BCE9779}" dt="2019-11-26T20:00:02.768" v="221" actId="478"/>
          <ac:spMkLst>
            <pc:docMk/>
            <pc:sldMk cId="168273346" sldId="322"/>
            <ac:spMk id="8" creationId="{B826276A-24CD-4C20-98F8-BB3C682AA56B}"/>
          </ac:spMkLst>
        </pc:spChg>
        <pc:spChg chg="add mod">
          <ac:chgData name="Henderson, Scott" userId="e52242de-cf8c-4694-9717-c7c96803a1cc" providerId="ADAL" clId="{C666889B-3B82-4187-867E-DF581BCE9779}" dt="2019-11-26T20:00:35.267" v="225" actId="179"/>
          <ac:spMkLst>
            <pc:docMk/>
            <pc:sldMk cId="168273346" sldId="322"/>
            <ac:spMk id="9" creationId="{88CFA3B3-5C57-4AA0-87E7-160AE986F64C}"/>
          </ac:spMkLst>
        </pc:spChg>
        <pc:spChg chg="add mod">
          <ac:chgData name="Henderson, Scott" userId="e52242de-cf8c-4694-9717-c7c96803a1cc" providerId="ADAL" clId="{C666889B-3B82-4187-867E-DF581BCE9779}" dt="2019-11-26T20:00:44.018" v="226" actId="108"/>
          <ac:spMkLst>
            <pc:docMk/>
            <pc:sldMk cId="168273346" sldId="322"/>
            <ac:spMk id="10" creationId="{B566C38B-1408-40FF-8EE3-1085BA4EFA6F}"/>
          </ac:spMkLst>
        </pc:spChg>
        <pc:spChg chg="add">
          <ac:chgData name="Henderson, Scott" userId="e52242de-cf8c-4694-9717-c7c96803a1cc" providerId="ADAL" clId="{C666889B-3B82-4187-867E-DF581BCE9779}" dt="2019-11-26T20:00:13.215" v="222"/>
          <ac:spMkLst>
            <pc:docMk/>
            <pc:sldMk cId="168273346" sldId="322"/>
            <ac:spMk id="11" creationId="{FD1B786F-8B5D-41D5-9123-3B662129DEC9}"/>
          </ac:spMkLst>
        </pc:spChg>
        <pc:picChg chg="del">
          <ac:chgData name="Henderson, Scott" userId="e52242de-cf8c-4694-9717-c7c96803a1cc" providerId="ADAL" clId="{C666889B-3B82-4187-867E-DF581BCE9779}" dt="2019-11-26T19:57:20.672" v="158" actId="478"/>
          <ac:picMkLst>
            <pc:docMk/>
            <pc:sldMk cId="168273346" sldId="322"/>
            <ac:picMk id="7" creationId="{BF45F3EA-A0E9-4282-BD68-DFEAC3B520B8}"/>
          </ac:picMkLst>
        </pc:picChg>
      </pc:sldChg>
      <pc:sldChg chg="addSp modSp add del">
        <pc:chgData name="Henderson, Scott" userId="e52242de-cf8c-4694-9717-c7c96803a1cc" providerId="ADAL" clId="{C666889B-3B82-4187-867E-DF581BCE9779}" dt="2019-11-26T20:02:25.443" v="336" actId="2696"/>
        <pc:sldMkLst>
          <pc:docMk/>
          <pc:sldMk cId="3405156794" sldId="323"/>
        </pc:sldMkLst>
        <pc:spChg chg="mod">
          <ac:chgData name="Henderson, Scott" userId="e52242de-cf8c-4694-9717-c7c96803a1cc" providerId="ADAL" clId="{C666889B-3B82-4187-867E-DF581BCE9779}" dt="2019-11-26T19:57:53.963" v="182" actId="27636"/>
          <ac:spMkLst>
            <pc:docMk/>
            <pc:sldMk cId="3405156794" sldId="323"/>
            <ac:spMk id="2" creationId="{3F89F3EF-54DC-4956-BD9D-637D0103A621}"/>
          </ac:spMkLst>
        </pc:spChg>
        <pc:spChg chg="mod">
          <ac:chgData name="Henderson, Scott" userId="e52242de-cf8c-4694-9717-c7c96803a1cc" providerId="ADAL" clId="{C666889B-3B82-4187-867E-DF581BCE9779}" dt="2019-11-26T19:59:36.008" v="217" actId="14100"/>
          <ac:spMkLst>
            <pc:docMk/>
            <pc:sldMk cId="3405156794" sldId="323"/>
            <ac:spMk id="3" creationId="{9CCD5CB7-892B-4378-8A12-151DEB405525}"/>
          </ac:spMkLst>
        </pc:spChg>
        <pc:spChg chg="mod">
          <ac:chgData name="Henderson, Scott" userId="e52242de-cf8c-4694-9717-c7c96803a1cc" providerId="ADAL" clId="{C666889B-3B82-4187-867E-DF581BCE9779}" dt="2019-11-26T19:59:33.285" v="216" actId="14100"/>
          <ac:spMkLst>
            <pc:docMk/>
            <pc:sldMk cId="3405156794" sldId="323"/>
            <ac:spMk id="4" creationId="{C7BC827A-B796-4F45-BCA0-713F18F9C3F9}"/>
          </ac:spMkLst>
        </pc:spChg>
        <pc:spChg chg="add mod">
          <ac:chgData name="Henderson, Scott" userId="e52242de-cf8c-4694-9717-c7c96803a1cc" providerId="ADAL" clId="{C666889B-3B82-4187-867E-DF581BCE9779}" dt="2019-11-26T19:59:46.096" v="219" actId="14100"/>
          <ac:spMkLst>
            <pc:docMk/>
            <pc:sldMk cId="3405156794" sldId="323"/>
            <ac:spMk id="7" creationId="{1A450DFC-834B-43CA-97B3-2CD3C9D5F099}"/>
          </ac:spMkLst>
        </pc:spChg>
      </pc:sldChg>
      <pc:sldChg chg="addSp delSp modSp add ord modNotesTx">
        <pc:chgData name="Henderson, Scott" userId="e52242de-cf8c-4694-9717-c7c96803a1cc" providerId="ADAL" clId="{C666889B-3B82-4187-867E-DF581BCE9779}" dt="2019-11-27T00:45:16.476" v="1861" actId="1037"/>
        <pc:sldMkLst>
          <pc:docMk/>
          <pc:sldMk cId="4066037493" sldId="323"/>
        </pc:sldMkLst>
        <pc:spChg chg="mod">
          <ac:chgData name="Henderson, Scott" userId="e52242de-cf8c-4694-9717-c7c96803a1cc" providerId="ADAL" clId="{C666889B-3B82-4187-867E-DF581BCE9779}" dt="2019-11-26T20:05:19.348" v="338" actId="6549"/>
          <ac:spMkLst>
            <pc:docMk/>
            <pc:sldMk cId="4066037493" sldId="323"/>
            <ac:spMk id="9" creationId="{00000000-0000-0000-0000-000000000000}"/>
          </ac:spMkLst>
        </pc:spChg>
        <pc:picChg chg="add mod modCrop">
          <ac:chgData name="Henderson, Scott" userId="e52242de-cf8c-4694-9717-c7c96803a1cc" providerId="ADAL" clId="{C666889B-3B82-4187-867E-DF581BCE9779}" dt="2019-11-26T20:13:52.863" v="585" actId="14861"/>
          <ac:picMkLst>
            <pc:docMk/>
            <pc:sldMk cId="4066037493" sldId="323"/>
            <ac:picMk id="5" creationId="{EA32E25F-9502-46B5-8258-5FA34FB03664}"/>
          </ac:picMkLst>
        </pc:picChg>
        <pc:picChg chg="add del mod">
          <ac:chgData name="Henderson, Scott" userId="e52242de-cf8c-4694-9717-c7c96803a1cc" providerId="ADAL" clId="{C666889B-3B82-4187-867E-DF581BCE9779}" dt="2019-11-26T20:11:11.154" v="578" actId="478"/>
          <ac:picMkLst>
            <pc:docMk/>
            <pc:sldMk cId="4066037493" sldId="323"/>
            <ac:picMk id="7" creationId="{5FB9F8AC-1587-41A2-B3D4-C9A6B975CC87}"/>
          </ac:picMkLst>
        </pc:picChg>
        <pc:picChg chg="mod">
          <ac:chgData name="Henderson, Scott" userId="e52242de-cf8c-4694-9717-c7c96803a1cc" providerId="ADAL" clId="{C666889B-3B82-4187-867E-DF581BCE9779}" dt="2019-11-27T00:45:16.476" v="1861" actId="1037"/>
          <ac:picMkLst>
            <pc:docMk/>
            <pc:sldMk cId="4066037493" sldId="323"/>
            <ac:picMk id="11" creationId="{B07F966F-B107-42AA-A7C4-683FA41494AB}"/>
          </ac:picMkLst>
        </pc:picChg>
      </pc:sldChg>
      <pc:sldChg chg="addSp delSp modSp add modNotesTx">
        <pc:chgData name="Henderson, Scott" userId="e52242de-cf8c-4694-9717-c7c96803a1cc" providerId="ADAL" clId="{C666889B-3B82-4187-867E-DF581BCE9779}" dt="2019-11-27T00:48:04.451" v="1970" actId="6549"/>
        <pc:sldMkLst>
          <pc:docMk/>
          <pc:sldMk cId="4180691377" sldId="324"/>
        </pc:sldMkLst>
        <pc:spChg chg="mod">
          <ac:chgData name="Henderson, Scott" userId="e52242de-cf8c-4694-9717-c7c96803a1cc" providerId="ADAL" clId="{C666889B-3B82-4187-867E-DF581BCE9779}" dt="2019-11-27T00:46:53.011" v="1930" actId="20577"/>
          <ac:spMkLst>
            <pc:docMk/>
            <pc:sldMk cId="4180691377" sldId="324"/>
            <ac:spMk id="9" creationId="{00000000-0000-0000-0000-000000000000}"/>
          </ac:spMkLst>
        </pc:spChg>
        <pc:picChg chg="add mod">
          <ac:chgData name="Henderson, Scott" userId="e52242de-cf8c-4694-9717-c7c96803a1cc" providerId="ADAL" clId="{C666889B-3B82-4187-867E-DF581BCE9779}" dt="2019-11-26T20:27:22.882" v="673" actId="14100"/>
          <ac:picMkLst>
            <pc:docMk/>
            <pc:sldMk cId="4180691377" sldId="324"/>
            <ac:picMk id="5" creationId="{E3596A76-3307-47F0-9452-C3173E7D7726}"/>
          </ac:picMkLst>
        </pc:picChg>
        <pc:picChg chg="add mod modCrop">
          <ac:chgData name="Henderson, Scott" userId="e52242de-cf8c-4694-9717-c7c96803a1cc" providerId="ADAL" clId="{C666889B-3B82-4187-867E-DF581BCE9779}" dt="2019-11-26T20:27:02.412" v="666" actId="1076"/>
          <ac:picMkLst>
            <pc:docMk/>
            <pc:sldMk cId="4180691377" sldId="324"/>
            <ac:picMk id="8" creationId="{2E98C58A-6F73-4C1E-80BC-5B6D11C59EC2}"/>
          </ac:picMkLst>
        </pc:picChg>
        <pc:picChg chg="del">
          <ac:chgData name="Henderson, Scott" userId="e52242de-cf8c-4694-9717-c7c96803a1cc" providerId="ADAL" clId="{C666889B-3B82-4187-867E-DF581BCE9779}" dt="2019-11-26T20:07:29.075" v="453" actId="478"/>
          <ac:picMkLst>
            <pc:docMk/>
            <pc:sldMk cId="4180691377" sldId="324"/>
            <ac:picMk id="11" creationId="{B07F966F-B107-42AA-A7C4-683FA41494AB}"/>
          </ac:picMkLst>
        </pc:picChg>
        <pc:picChg chg="add mod">
          <ac:chgData name="Henderson, Scott" userId="e52242de-cf8c-4694-9717-c7c96803a1cc" providerId="ADAL" clId="{C666889B-3B82-4187-867E-DF581BCE9779}" dt="2019-11-26T20:27:12.975" v="670" actId="14100"/>
          <ac:picMkLst>
            <pc:docMk/>
            <pc:sldMk cId="4180691377" sldId="324"/>
            <ac:picMk id="12" creationId="{1F7315D3-B94F-4A04-87DC-2BABB7A0DE39}"/>
          </ac:picMkLst>
        </pc:picChg>
      </pc:sldChg>
      <pc:sldChg chg="addSp delSp modSp add">
        <pc:chgData name="Henderson, Scott" userId="e52242de-cf8c-4694-9717-c7c96803a1cc" providerId="ADAL" clId="{C666889B-3B82-4187-867E-DF581BCE9779}" dt="2019-11-26T21:37:09.258" v="1180" actId="732"/>
        <pc:sldMkLst>
          <pc:docMk/>
          <pc:sldMk cId="17381902" sldId="325"/>
        </pc:sldMkLst>
        <pc:spChg chg="add del mod">
          <ac:chgData name="Henderson, Scott" userId="e52242de-cf8c-4694-9717-c7c96803a1cc" providerId="ADAL" clId="{C666889B-3B82-4187-867E-DF581BCE9779}" dt="2019-11-26T20:53:07.045" v="1099" actId="931"/>
          <ac:spMkLst>
            <pc:docMk/>
            <pc:sldMk cId="17381902" sldId="325"/>
            <ac:spMk id="3" creationId="{3E30D389-ED4D-4068-BA35-11223FEAB367}"/>
          </ac:spMkLst>
        </pc:spChg>
        <pc:picChg chg="del">
          <ac:chgData name="Henderson, Scott" userId="e52242de-cf8c-4694-9717-c7c96803a1cc" providerId="ADAL" clId="{C666889B-3B82-4187-867E-DF581BCE9779}" dt="2019-11-26T20:52:52.393" v="1098" actId="478"/>
          <ac:picMkLst>
            <pc:docMk/>
            <pc:sldMk cId="17381902" sldId="325"/>
            <ac:picMk id="4" creationId="{836A8F34-6DDB-4138-974D-2020FFDCB87A}"/>
          </ac:picMkLst>
        </pc:picChg>
        <pc:picChg chg="add mod modCrop">
          <ac:chgData name="Henderson, Scott" userId="e52242de-cf8c-4694-9717-c7c96803a1cc" providerId="ADAL" clId="{C666889B-3B82-4187-867E-DF581BCE9779}" dt="2019-11-26T21:37:09.258" v="1180" actId="732"/>
          <ac:picMkLst>
            <pc:docMk/>
            <pc:sldMk cId="17381902" sldId="325"/>
            <ac:picMk id="9" creationId="{1AA70B52-92CC-4CD2-88D2-6931AF450697}"/>
          </ac:picMkLst>
        </pc:picChg>
      </pc:sldChg>
      <pc:sldChg chg="addSp delSp modSp add modNotesTx">
        <pc:chgData name="Henderson, Scott" userId="e52242de-cf8c-4694-9717-c7c96803a1cc" providerId="ADAL" clId="{C666889B-3B82-4187-867E-DF581BCE9779}" dt="2019-11-27T00:57:38.565" v="2260" actId="14861"/>
        <pc:sldMkLst>
          <pc:docMk/>
          <pc:sldMk cId="2493925976" sldId="326"/>
        </pc:sldMkLst>
        <pc:spChg chg="mod">
          <ac:chgData name="Henderson, Scott" userId="e52242de-cf8c-4694-9717-c7c96803a1cc" providerId="ADAL" clId="{C666889B-3B82-4187-867E-DF581BCE9779}" dt="2019-11-27T00:26:45.689" v="1588" actId="20577"/>
          <ac:spMkLst>
            <pc:docMk/>
            <pc:sldMk cId="2493925976" sldId="326"/>
            <ac:spMk id="6" creationId="{00000000-0000-0000-0000-000000000000}"/>
          </ac:spMkLst>
        </pc:spChg>
        <pc:spChg chg="mod">
          <ac:chgData name="Henderson, Scott" userId="e52242de-cf8c-4694-9717-c7c96803a1cc" providerId="ADAL" clId="{C666889B-3B82-4187-867E-DF581BCE9779}" dt="2019-11-27T00:30:18.735" v="1810" actId="20577"/>
          <ac:spMkLst>
            <pc:docMk/>
            <pc:sldMk cId="2493925976" sldId="326"/>
            <ac:spMk id="9" creationId="{00000000-0000-0000-0000-000000000000}"/>
          </ac:spMkLst>
        </pc:spChg>
        <pc:picChg chg="del">
          <ac:chgData name="Henderson, Scott" userId="e52242de-cf8c-4694-9717-c7c96803a1cc" providerId="ADAL" clId="{C666889B-3B82-4187-867E-DF581BCE9779}" dt="2019-11-27T00:26:48.817" v="1589" actId="478"/>
          <ac:picMkLst>
            <pc:docMk/>
            <pc:sldMk cId="2493925976" sldId="326"/>
            <ac:picMk id="5" creationId="{4E890C5B-20D4-4B6B-88FF-092463B9AEF9}"/>
          </ac:picMkLst>
        </pc:picChg>
        <pc:picChg chg="add del mod">
          <ac:chgData name="Henderson, Scott" userId="e52242de-cf8c-4694-9717-c7c96803a1cc" providerId="ADAL" clId="{C666889B-3B82-4187-867E-DF581BCE9779}" dt="2019-11-27T00:57:19.982" v="2257" actId="478"/>
          <ac:picMkLst>
            <pc:docMk/>
            <pc:sldMk cId="2493925976" sldId="326"/>
            <ac:picMk id="5" creationId="{B3E6645C-E419-4E3D-81C7-9826CC0FA3FD}"/>
          </ac:picMkLst>
        </pc:picChg>
        <pc:picChg chg="add mod">
          <ac:chgData name="Henderson, Scott" userId="e52242de-cf8c-4694-9717-c7c96803a1cc" providerId="ADAL" clId="{C666889B-3B82-4187-867E-DF581BCE9779}" dt="2019-11-27T00:57:38.565" v="2260" actId="14861"/>
          <ac:picMkLst>
            <pc:docMk/>
            <pc:sldMk cId="2493925976" sldId="326"/>
            <ac:picMk id="8" creationId="{159B74C9-B6AD-4595-98B0-F3722B645C3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593" cy="497683"/>
          </a:xfrm>
          <a:prstGeom prst="rect">
            <a:avLst/>
          </a:prstGeom>
        </p:spPr>
        <p:txBody>
          <a:bodyPr vert="horz" lIns="91605" tIns="45802" rIns="91605" bIns="45802" rtlCol="0"/>
          <a:lstStyle>
            <a:lvl1pPr algn="l">
              <a:defRPr sz="1200"/>
            </a:lvl1pPr>
          </a:lstStyle>
          <a:p>
            <a:endParaRPr lang="en-AU" dirty="0"/>
          </a:p>
        </p:txBody>
      </p:sp>
      <p:sp>
        <p:nvSpPr>
          <p:cNvPr id="3" name="Date Placeholder 2"/>
          <p:cNvSpPr>
            <a:spLocks noGrp="1"/>
          </p:cNvSpPr>
          <p:nvPr>
            <p:ph type="dt" sz="quarter" idx="1"/>
          </p:nvPr>
        </p:nvSpPr>
        <p:spPr>
          <a:xfrm>
            <a:off x="3857780" y="0"/>
            <a:ext cx="2952593" cy="497683"/>
          </a:xfrm>
          <a:prstGeom prst="rect">
            <a:avLst/>
          </a:prstGeom>
        </p:spPr>
        <p:txBody>
          <a:bodyPr vert="horz" lIns="91605" tIns="45802" rIns="91605" bIns="45802" rtlCol="0"/>
          <a:lstStyle>
            <a:lvl1pPr algn="r">
              <a:defRPr sz="1200"/>
            </a:lvl1pPr>
          </a:lstStyle>
          <a:p>
            <a:fld id="{0129DFB0-39C6-46CB-9010-D1344F0671B7}" type="datetimeFigureOut">
              <a:rPr lang="en-AU" smtClean="0"/>
              <a:t>27/11/2019</a:t>
            </a:fld>
            <a:endParaRPr lang="en-AU" dirty="0"/>
          </a:p>
        </p:txBody>
      </p:sp>
      <p:sp>
        <p:nvSpPr>
          <p:cNvPr id="4" name="Footer Placeholder 3"/>
          <p:cNvSpPr>
            <a:spLocks noGrp="1"/>
          </p:cNvSpPr>
          <p:nvPr>
            <p:ph type="ftr" sz="quarter" idx="2"/>
          </p:nvPr>
        </p:nvSpPr>
        <p:spPr>
          <a:xfrm>
            <a:off x="0" y="9443241"/>
            <a:ext cx="2952593" cy="497682"/>
          </a:xfrm>
          <a:prstGeom prst="rect">
            <a:avLst/>
          </a:prstGeom>
        </p:spPr>
        <p:txBody>
          <a:bodyPr vert="horz" lIns="91605" tIns="45802" rIns="91605" bIns="45802"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57780" y="9443241"/>
            <a:ext cx="2952593" cy="497682"/>
          </a:xfrm>
          <a:prstGeom prst="rect">
            <a:avLst/>
          </a:prstGeom>
        </p:spPr>
        <p:txBody>
          <a:bodyPr vert="horz" lIns="91605" tIns="45802" rIns="91605" bIns="45802" rtlCol="0" anchor="b"/>
          <a:lstStyle>
            <a:lvl1pPr algn="r">
              <a:defRPr sz="1200"/>
            </a:lvl1pPr>
          </a:lstStyle>
          <a:p>
            <a:fld id="{E9FB7B34-2489-470D-9977-AB970587CF6F}" type="slidenum">
              <a:rPr lang="en-AU" smtClean="0"/>
              <a:t>‹#›</a:t>
            </a:fld>
            <a:endParaRPr lang="en-AU"/>
          </a:p>
        </p:txBody>
      </p:sp>
    </p:spTree>
    <p:extLst>
      <p:ext uri="{BB962C8B-B14F-4D97-AF65-F5344CB8AC3E}">
        <p14:creationId xmlns:p14="http://schemas.microsoft.com/office/powerpoint/2010/main" val="30251147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850" cy="497126"/>
          </a:xfrm>
          <a:prstGeom prst="rect">
            <a:avLst/>
          </a:prstGeom>
        </p:spPr>
        <p:txBody>
          <a:bodyPr vert="horz" lIns="91605" tIns="45802" rIns="91605" bIns="45802" rtlCol="0"/>
          <a:lstStyle>
            <a:lvl1pPr algn="l">
              <a:defRPr sz="1200"/>
            </a:lvl1pPr>
          </a:lstStyle>
          <a:p>
            <a:endParaRPr lang="en-AU"/>
          </a:p>
        </p:txBody>
      </p:sp>
      <p:sp>
        <p:nvSpPr>
          <p:cNvPr id="3" name="Date Placeholder 2"/>
          <p:cNvSpPr>
            <a:spLocks noGrp="1"/>
          </p:cNvSpPr>
          <p:nvPr>
            <p:ph type="dt" idx="1"/>
          </p:nvPr>
        </p:nvSpPr>
        <p:spPr>
          <a:xfrm>
            <a:off x="3858537" y="0"/>
            <a:ext cx="2951850" cy="497126"/>
          </a:xfrm>
          <a:prstGeom prst="rect">
            <a:avLst/>
          </a:prstGeom>
        </p:spPr>
        <p:txBody>
          <a:bodyPr vert="horz" lIns="91605" tIns="45802" rIns="91605" bIns="45802" rtlCol="0"/>
          <a:lstStyle>
            <a:lvl1pPr algn="r">
              <a:defRPr sz="1200"/>
            </a:lvl1pPr>
          </a:lstStyle>
          <a:p>
            <a:fld id="{0A2E0E3A-835C-4E89-B822-40FBD8892F99}" type="datetimeFigureOut">
              <a:rPr lang="en-AU" smtClean="0"/>
              <a:t>27/11/2019</a:t>
            </a:fld>
            <a:endParaRPr lang="en-AU"/>
          </a:p>
        </p:txBody>
      </p:sp>
      <p:sp>
        <p:nvSpPr>
          <p:cNvPr id="4" name="Slide Image Placeholder 3"/>
          <p:cNvSpPr>
            <a:spLocks noGrp="1" noRot="1" noChangeAspect="1"/>
          </p:cNvSpPr>
          <p:nvPr>
            <p:ph type="sldImg" idx="2"/>
          </p:nvPr>
        </p:nvSpPr>
        <p:spPr>
          <a:xfrm>
            <a:off x="92075" y="746125"/>
            <a:ext cx="6627813" cy="3729038"/>
          </a:xfrm>
          <a:prstGeom prst="rect">
            <a:avLst/>
          </a:prstGeom>
          <a:noFill/>
          <a:ln w="12700">
            <a:solidFill>
              <a:prstClr val="black"/>
            </a:solidFill>
          </a:ln>
        </p:spPr>
        <p:txBody>
          <a:bodyPr vert="horz" lIns="91605" tIns="45802" rIns="91605" bIns="45802" rtlCol="0" anchor="ctr"/>
          <a:lstStyle/>
          <a:p>
            <a:endParaRPr lang="en-AU"/>
          </a:p>
        </p:txBody>
      </p:sp>
      <p:sp>
        <p:nvSpPr>
          <p:cNvPr id="5" name="Notes Placeholder 4"/>
          <p:cNvSpPr>
            <a:spLocks noGrp="1"/>
          </p:cNvSpPr>
          <p:nvPr>
            <p:ph type="body" sz="quarter" idx="3"/>
          </p:nvPr>
        </p:nvSpPr>
        <p:spPr>
          <a:xfrm>
            <a:off x="681197" y="4722694"/>
            <a:ext cx="5449570" cy="4474131"/>
          </a:xfrm>
          <a:prstGeom prst="rect">
            <a:avLst/>
          </a:prstGeom>
        </p:spPr>
        <p:txBody>
          <a:bodyPr vert="horz" lIns="91605" tIns="45802" rIns="91605" bIns="4580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43661"/>
            <a:ext cx="2951850" cy="497126"/>
          </a:xfrm>
          <a:prstGeom prst="rect">
            <a:avLst/>
          </a:prstGeom>
        </p:spPr>
        <p:txBody>
          <a:bodyPr vert="horz" lIns="91605" tIns="45802" rIns="91605" bIns="45802" rtlCol="0" anchor="b"/>
          <a:lstStyle>
            <a:lvl1pPr algn="l">
              <a:defRPr sz="1200"/>
            </a:lvl1pPr>
          </a:lstStyle>
          <a:p>
            <a:endParaRPr lang="en-AU"/>
          </a:p>
        </p:txBody>
      </p:sp>
      <p:sp>
        <p:nvSpPr>
          <p:cNvPr id="7" name="Slide Number Placeholder 6"/>
          <p:cNvSpPr>
            <a:spLocks noGrp="1"/>
          </p:cNvSpPr>
          <p:nvPr>
            <p:ph type="sldNum" sz="quarter" idx="5"/>
          </p:nvPr>
        </p:nvSpPr>
        <p:spPr>
          <a:xfrm>
            <a:off x="3858537" y="9443661"/>
            <a:ext cx="2951850" cy="497126"/>
          </a:xfrm>
          <a:prstGeom prst="rect">
            <a:avLst/>
          </a:prstGeom>
        </p:spPr>
        <p:txBody>
          <a:bodyPr vert="horz" lIns="91605" tIns="45802" rIns="91605" bIns="45802" rtlCol="0" anchor="b"/>
          <a:lstStyle>
            <a:lvl1pPr algn="r">
              <a:defRPr sz="1200"/>
            </a:lvl1pPr>
          </a:lstStyle>
          <a:p>
            <a:fld id="{59C4D8CE-9714-47DA-9CA1-FFF496958A6C}" type="slidenum">
              <a:rPr lang="en-AU" smtClean="0"/>
              <a:t>‹#›</a:t>
            </a:fld>
            <a:endParaRPr lang="en-AU"/>
          </a:p>
        </p:txBody>
      </p:sp>
    </p:spTree>
    <p:extLst>
      <p:ext uri="{BB962C8B-B14F-4D97-AF65-F5344CB8AC3E}">
        <p14:creationId xmlns:p14="http://schemas.microsoft.com/office/powerpoint/2010/main" val="1217611455"/>
      </p:ext>
    </p:extLst>
  </p:cSld>
  <p:clrMap bg1="lt1" tx1="dk1" bg2="lt2" tx2="dk2" accent1="accent1" accent2="accent2" accent3="accent3" accent4="accent4" accent5="accent5" accent6="accent6" hlink="hlink" folHlink="folHlink"/>
  <p:hf sldNum="0" hdr="0" ft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80740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77219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operate across the full lifecycle of geothermal exploration, development and operation</a:t>
            </a:r>
            <a:endParaRPr lang="en-AU" dirty="0"/>
          </a:p>
        </p:txBody>
      </p:sp>
    </p:spTree>
    <p:extLst>
      <p:ext uri="{BB962C8B-B14F-4D97-AF65-F5344CB8AC3E}">
        <p14:creationId xmlns:p14="http://schemas.microsoft.com/office/powerpoint/2010/main" val="2373799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capability is primarily based in NZ, Indo &amp; </a:t>
            </a:r>
            <a:r>
              <a:rPr lang="en-US" dirty="0" err="1"/>
              <a:t>Phils</a:t>
            </a:r>
            <a:endParaRPr lang="en-US" dirty="0"/>
          </a:p>
          <a:p>
            <a:endParaRPr lang="en-US" dirty="0"/>
          </a:p>
          <a:p>
            <a:r>
              <a:rPr lang="en-US" dirty="0"/>
              <a:t>Working closely in support of Contact Energy on the Tauhara, Conceptual engineering, Front End Work, studies</a:t>
            </a:r>
          </a:p>
          <a:p>
            <a:r>
              <a:rPr lang="en-US" sz="2800" u="sng" dirty="0"/>
              <a:t>PEI ??</a:t>
            </a:r>
            <a:endParaRPr lang="en-AU" sz="2800" u="sng" dirty="0"/>
          </a:p>
        </p:txBody>
      </p:sp>
    </p:spTree>
    <p:extLst>
      <p:ext uri="{BB962C8B-B14F-4D97-AF65-F5344CB8AC3E}">
        <p14:creationId xmlns:p14="http://schemas.microsoft.com/office/powerpoint/2010/main" val="415869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links between Jacobs NZ &amp; Jacobs Indonesia, teams work as one.</a:t>
            </a:r>
          </a:p>
          <a:p>
            <a:r>
              <a:rPr lang="en-US" dirty="0"/>
              <a:t>Tim Anderson (ex Trade Commissioner) now our country manager.</a:t>
            </a:r>
          </a:p>
          <a:p>
            <a:endParaRPr lang="en-US" dirty="0"/>
          </a:p>
          <a:p>
            <a:r>
              <a:rPr lang="en-US" b="1" dirty="0"/>
              <a:t>IIGCE </a:t>
            </a:r>
            <a:r>
              <a:rPr lang="en-US" b="0" dirty="0"/>
              <a:t>(</a:t>
            </a:r>
            <a:r>
              <a:rPr lang="en-AU" dirty="0"/>
              <a:t>INDONESIA INTERNATIONAL GEOTHERMAL CONVENTION)</a:t>
            </a:r>
            <a:endParaRPr lang="en-US" b="0" dirty="0"/>
          </a:p>
          <a:p>
            <a:pPr lvl="1"/>
            <a:r>
              <a:rPr lang="en-US" dirty="0"/>
              <a:t>Jacobs presented papers </a:t>
            </a:r>
          </a:p>
          <a:p>
            <a:pPr lvl="1"/>
            <a:r>
              <a:rPr lang="en-US" dirty="0"/>
              <a:t>Did a master class (well attended) on project </a:t>
            </a:r>
            <a:r>
              <a:rPr lang="en-US" dirty="0" err="1"/>
              <a:t>economimcs</a:t>
            </a:r>
            <a:endParaRPr lang="en-US" dirty="0"/>
          </a:p>
          <a:p>
            <a:r>
              <a:rPr lang="en-US" b="1" dirty="0"/>
              <a:t>GEOINZ </a:t>
            </a:r>
            <a:r>
              <a:rPr lang="en-US" dirty="0"/>
              <a:t>the MFAT program continues and is transitioning into the Waesano &amp; GEUDP program for PTSMI</a:t>
            </a:r>
          </a:p>
          <a:p>
            <a:pPr lvl="0"/>
            <a:r>
              <a:rPr lang="en-US" b="1" dirty="0"/>
              <a:t>Waesano</a:t>
            </a:r>
            <a:r>
              <a:rPr lang="en-US" dirty="0"/>
              <a:t> – looking forward to starting work in the NY</a:t>
            </a:r>
          </a:p>
          <a:p>
            <a:pPr lvl="0"/>
            <a:r>
              <a:rPr lang="en-US" dirty="0"/>
              <a:t>    - PHOTO Sano-</a:t>
            </a:r>
            <a:r>
              <a:rPr lang="en-US" dirty="0" err="1"/>
              <a:t>nggoang</a:t>
            </a:r>
            <a:r>
              <a:rPr lang="en-US" dirty="0"/>
              <a:t> at Waesano, Flores, pH 3.5,</a:t>
            </a:r>
          </a:p>
          <a:p>
            <a:pPr lvl="0"/>
            <a:r>
              <a:rPr lang="en-US" b="1" dirty="0"/>
              <a:t>SEML</a:t>
            </a:r>
            <a:r>
              <a:rPr lang="en-US" dirty="0"/>
              <a:t>, Stage 1 now in reliability run, anticipate COD prior to Christmas</a:t>
            </a:r>
          </a:p>
          <a:p>
            <a:pPr lvl="0"/>
            <a:r>
              <a:rPr lang="en-US" dirty="0"/>
              <a:t>    - PHOTO Commissioning</a:t>
            </a:r>
          </a:p>
          <a:p>
            <a:endParaRPr lang="en-AU" dirty="0"/>
          </a:p>
        </p:txBody>
      </p:sp>
    </p:spTree>
    <p:extLst>
      <p:ext uri="{BB962C8B-B14F-4D97-AF65-F5344CB8AC3E}">
        <p14:creationId xmlns:p14="http://schemas.microsoft.com/office/powerpoint/2010/main" val="527209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a:p>
            <a:pPr lvl="0"/>
            <a:r>
              <a:rPr lang="en-US" b="0" dirty="0"/>
              <a:t>PGE Sungai </a:t>
            </a:r>
            <a:r>
              <a:rPr lang="en-US" b="0" dirty="0" err="1"/>
              <a:t>Penuh</a:t>
            </a:r>
            <a:r>
              <a:rPr lang="en-US" b="0" dirty="0"/>
              <a:t> </a:t>
            </a:r>
            <a:r>
              <a:rPr lang="en-US" b="1" dirty="0"/>
              <a:t>Awarded independent peer review of resource</a:t>
            </a:r>
          </a:p>
          <a:p>
            <a:pPr lvl="0"/>
            <a:endParaRPr lang="en-US" b="1" dirty="0"/>
          </a:p>
          <a:p>
            <a:pPr lvl="0"/>
            <a:r>
              <a:rPr lang="en-US" dirty="0"/>
              <a:t>Star &amp; PTIP on </a:t>
            </a:r>
            <a:r>
              <a:rPr lang="en-US" b="1" dirty="0"/>
              <a:t>Equipment failure RCA.  </a:t>
            </a:r>
            <a:r>
              <a:rPr lang="en-US" b="1" dirty="0" err="1"/>
              <a:t>Progen</a:t>
            </a:r>
            <a:r>
              <a:rPr lang="en-US" b="1" dirty="0"/>
              <a:t> helped us with this assignment.  </a:t>
            </a:r>
          </a:p>
          <a:p>
            <a:pPr lvl="0"/>
            <a:endParaRPr lang="en-US" b="1" dirty="0"/>
          </a:p>
          <a:p>
            <a:pPr lvl="0"/>
            <a:r>
              <a:rPr lang="en-US" b="0" dirty="0" err="1"/>
              <a:t>Hu’u</a:t>
            </a:r>
            <a:r>
              <a:rPr lang="en-US" b="0" dirty="0"/>
              <a:t> </a:t>
            </a:r>
            <a:r>
              <a:rPr lang="en-US" b="1" dirty="0"/>
              <a:t>exploration consultant for geothermal project associated with the development of gold &amp; copper mine</a:t>
            </a:r>
          </a:p>
          <a:p>
            <a:pPr lvl="0"/>
            <a:endParaRPr lang="en-US" b="1" dirty="0"/>
          </a:p>
          <a:p>
            <a:pPr lvl="0"/>
            <a:r>
              <a:rPr lang="en-US" b="0" dirty="0"/>
              <a:t>SAE </a:t>
            </a:r>
            <a:r>
              <a:rPr lang="en-US" b="0" dirty="0" err="1"/>
              <a:t>Baturraden</a:t>
            </a:r>
            <a:r>
              <a:rPr lang="en-US" b="0" dirty="0"/>
              <a:t> </a:t>
            </a:r>
            <a:r>
              <a:rPr lang="en-US" b="1" dirty="0"/>
              <a:t>Exploration consulting (</a:t>
            </a:r>
            <a:r>
              <a:rPr lang="en-AU" b="1" dirty="0"/>
              <a:t>PT Sejahtera </a:t>
            </a:r>
            <a:r>
              <a:rPr lang="en-AU" b="1" dirty="0" err="1"/>
              <a:t>Alam</a:t>
            </a:r>
            <a:r>
              <a:rPr lang="en-AU" b="1" dirty="0"/>
              <a:t> Energy)</a:t>
            </a:r>
          </a:p>
          <a:p>
            <a:pPr lvl="0"/>
            <a:r>
              <a:rPr lang="en-AU" dirty="0"/>
              <a:t>   - PHOTOS from our intrepid geologist Max </a:t>
            </a:r>
            <a:r>
              <a:rPr lang="en-AU" dirty="0" err="1"/>
              <a:t>Wilamarth</a:t>
            </a:r>
            <a:r>
              <a:rPr lang="en-AU" dirty="0"/>
              <a:t>.  He tells me that the thermal image is of a unit of volcanic tuff.</a:t>
            </a:r>
            <a:endParaRPr lang="en-US" dirty="0"/>
          </a:p>
          <a:p>
            <a:endParaRPr lang="en-AU" dirty="0"/>
          </a:p>
        </p:txBody>
      </p:sp>
    </p:spTree>
    <p:extLst>
      <p:ext uri="{BB962C8B-B14F-4D97-AF65-F5344CB8AC3E}">
        <p14:creationId xmlns:p14="http://schemas.microsoft.com/office/powerpoint/2010/main" val="240428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21181"/>
            <a:r>
              <a:rPr lang="en-US" b="1" dirty="0"/>
              <a:t>Again, strong working links between NZ </a:t>
            </a:r>
            <a:endParaRPr lang="en-AU" b="1" dirty="0"/>
          </a:p>
          <a:p>
            <a:r>
              <a:rPr lang="en-US" b="1" dirty="0"/>
              <a:t>  - Steve Vincent moved from Jakarta to leadership role in Manila</a:t>
            </a:r>
          </a:p>
          <a:p>
            <a:r>
              <a:rPr lang="en-US" b="1" dirty="0"/>
              <a:t>  - Aaron Hochwimmer Returning</a:t>
            </a:r>
          </a:p>
          <a:p>
            <a:endParaRPr lang="en-US" dirty="0"/>
          </a:p>
          <a:p>
            <a:r>
              <a:rPr lang="en-US" b="0" dirty="0"/>
              <a:t>NGAP</a:t>
            </a:r>
          </a:p>
          <a:p>
            <a:pPr lvl="1"/>
            <a:r>
              <a:rPr lang="en-US" b="1" dirty="0"/>
              <a:t>Key presentations to industry as part of the Annual Philippines Geothermal Conference and in support of NZTE</a:t>
            </a:r>
          </a:p>
          <a:p>
            <a:pPr lvl="1"/>
            <a:r>
              <a:rPr lang="en-US" b="1" dirty="0"/>
              <a:t>Engagement with NZ advisory companies during the event</a:t>
            </a:r>
          </a:p>
          <a:p>
            <a:r>
              <a:rPr lang="en-US" b="0" dirty="0"/>
              <a:t>PGPC</a:t>
            </a:r>
          </a:p>
          <a:p>
            <a:pPr lvl="1"/>
            <a:r>
              <a:rPr lang="en-US" dirty="0"/>
              <a:t>SUSCAP works at T &amp; M, including </a:t>
            </a:r>
            <a:r>
              <a:rPr lang="en-US" b="1" dirty="0"/>
              <a:t>brine pump station upgrades, cross country piping and well connections as part of 2020 drilling program</a:t>
            </a:r>
          </a:p>
          <a:p>
            <a:pPr lvl="1"/>
            <a:r>
              <a:rPr lang="en-US" dirty="0" err="1"/>
              <a:t>Steamfield</a:t>
            </a:r>
            <a:r>
              <a:rPr lang="en-US" dirty="0"/>
              <a:t> studies and optimization projects at both </a:t>
            </a:r>
            <a:r>
              <a:rPr lang="en-US" dirty="0" err="1"/>
              <a:t>Tiwi</a:t>
            </a:r>
            <a:r>
              <a:rPr lang="en-US" dirty="0"/>
              <a:t> and </a:t>
            </a:r>
            <a:r>
              <a:rPr lang="en-US" dirty="0" err="1"/>
              <a:t>Makban</a:t>
            </a:r>
            <a:r>
              <a:rPr lang="en-US" dirty="0"/>
              <a:t>, including support for potential expansion projects</a:t>
            </a:r>
          </a:p>
          <a:p>
            <a:pPr lvl="1"/>
            <a:r>
              <a:rPr lang="en-US" dirty="0"/>
              <a:t>Kalinga and </a:t>
            </a:r>
            <a:r>
              <a:rPr lang="en-US" dirty="0" err="1"/>
              <a:t>Malinao</a:t>
            </a:r>
            <a:r>
              <a:rPr lang="en-US" dirty="0"/>
              <a:t>.  </a:t>
            </a:r>
            <a:r>
              <a:rPr lang="en-US" b="1" dirty="0"/>
              <a:t>Engineering and advisory related to exploration and well testing</a:t>
            </a:r>
            <a:r>
              <a:rPr lang="en-US" dirty="0"/>
              <a:t>.</a:t>
            </a:r>
          </a:p>
          <a:p>
            <a:endParaRPr lang="en-US" dirty="0"/>
          </a:p>
        </p:txBody>
      </p:sp>
    </p:spTree>
    <p:extLst>
      <p:ext uri="{BB962C8B-B14F-4D97-AF65-F5344CB8AC3E}">
        <p14:creationId xmlns:p14="http://schemas.microsoft.com/office/powerpoint/2010/main" val="3258669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EDC</a:t>
            </a:r>
          </a:p>
          <a:p>
            <a:pPr lvl="1"/>
            <a:r>
              <a:rPr lang="en-US" b="1" dirty="0"/>
              <a:t>Technical review and study of field and plant optimization and review of existing assets.</a:t>
            </a:r>
          </a:p>
          <a:p>
            <a:pPr lvl="1"/>
            <a:r>
              <a:rPr lang="en-US" b="1" dirty="0"/>
              <a:t>Front end work related to upcoming Binary Power expansion projects.</a:t>
            </a:r>
          </a:p>
          <a:p>
            <a:pPr lvl="1"/>
            <a:r>
              <a:rPr lang="en-US" dirty="0"/>
              <a:t>Master planning studies for </a:t>
            </a:r>
            <a:r>
              <a:rPr lang="en-US" b="1" dirty="0"/>
              <a:t>existing operations at Leyte, Mt Apo, </a:t>
            </a:r>
            <a:r>
              <a:rPr lang="en-US" b="1" dirty="0" err="1"/>
              <a:t>Bacman</a:t>
            </a:r>
            <a:r>
              <a:rPr lang="en-US" b="1" dirty="0"/>
              <a:t> and </a:t>
            </a:r>
            <a:r>
              <a:rPr lang="en-US" b="1" dirty="0" err="1"/>
              <a:t>Nigbu</a:t>
            </a:r>
            <a:r>
              <a:rPr lang="en-US" b="1" dirty="0"/>
              <a:t>.</a:t>
            </a:r>
          </a:p>
          <a:p>
            <a:pPr lvl="1"/>
            <a:r>
              <a:rPr lang="en-US" dirty="0"/>
              <a:t>Site hazard studies and remediation for slope failures.</a:t>
            </a:r>
          </a:p>
          <a:p>
            <a:pPr lvl="1"/>
            <a:r>
              <a:rPr lang="en-US" dirty="0"/>
              <a:t>Advisory support for </a:t>
            </a:r>
            <a:r>
              <a:rPr lang="en-US" b="1" dirty="0"/>
              <a:t>new technology deployment for off-design and stranded wells.</a:t>
            </a:r>
          </a:p>
          <a:p>
            <a:r>
              <a:rPr lang="en-US" dirty="0"/>
              <a:t>APRI</a:t>
            </a:r>
          </a:p>
          <a:p>
            <a:pPr lvl="1"/>
            <a:r>
              <a:rPr lang="en-US" dirty="0" err="1"/>
              <a:t>Makban</a:t>
            </a:r>
            <a:r>
              <a:rPr lang="en-US" dirty="0"/>
              <a:t> GRS upgrade </a:t>
            </a:r>
            <a:r>
              <a:rPr lang="en-US" b="1" dirty="0"/>
              <a:t>Engineering and construction services.</a:t>
            </a:r>
          </a:p>
          <a:p>
            <a:pPr lvl="1"/>
            <a:r>
              <a:rPr lang="en-US" dirty="0"/>
              <a:t>Cross fence engagement with PGPC and APRI on development projects.</a:t>
            </a:r>
          </a:p>
          <a:p>
            <a:endParaRPr lang="en-AU" dirty="0"/>
          </a:p>
        </p:txBody>
      </p:sp>
    </p:spTree>
    <p:extLst>
      <p:ext uri="{BB962C8B-B14F-4D97-AF65-F5344CB8AC3E}">
        <p14:creationId xmlns:p14="http://schemas.microsoft.com/office/powerpoint/2010/main" val="3683402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Dominica</a:t>
            </a:r>
          </a:p>
          <a:p>
            <a:pPr lvl="1"/>
            <a:r>
              <a:rPr lang="en-US" dirty="0"/>
              <a:t>Well successfully tested</a:t>
            </a:r>
          </a:p>
          <a:p>
            <a:pPr lvl="1"/>
            <a:r>
              <a:rPr lang="en-US" dirty="0"/>
              <a:t>EPC bid evaluation underway.</a:t>
            </a:r>
          </a:p>
          <a:p>
            <a:r>
              <a:rPr lang="en-US" dirty="0"/>
              <a:t>St. Vincent</a:t>
            </a:r>
          </a:p>
          <a:p>
            <a:pPr lvl="1"/>
            <a:r>
              <a:rPr lang="en-US" dirty="0"/>
              <a:t>First two exploration wells have no </a:t>
            </a:r>
            <a:br>
              <a:rPr lang="en-US" dirty="0"/>
            </a:br>
            <a:r>
              <a:rPr lang="en-US" dirty="0"/>
              <a:t>production. Stimulating well 2 and starting drilling a third well</a:t>
            </a:r>
          </a:p>
          <a:p>
            <a:r>
              <a:rPr lang="en-US" dirty="0"/>
              <a:t>St. Lucia</a:t>
            </a:r>
          </a:p>
          <a:p>
            <a:pPr lvl="1"/>
            <a:r>
              <a:rPr lang="en-US" dirty="0"/>
              <a:t>Project on hold pending nullification of outstanding concession. WB funding $20m for 4 </a:t>
            </a:r>
            <a:r>
              <a:rPr lang="en-US" dirty="0" err="1"/>
              <a:t>slimhole</a:t>
            </a:r>
            <a:r>
              <a:rPr lang="en-US" dirty="0"/>
              <a:t> </a:t>
            </a:r>
            <a:r>
              <a:rPr lang="en-US" dirty="0" err="1"/>
              <a:t>programme</a:t>
            </a:r>
            <a:endParaRPr lang="en-US" dirty="0"/>
          </a:p>
          <a:p>
            <a:r>
              <a:rPr lang="en-US" dirty="0"/>
              <a:t>Grenada</a:t>
            </a:r>
          </a:p>
          <a:p>
            <a:pPr lvl="1"/>
            <a:r>
              <a:rPr lang="en-US" dirty="0"/>
              <a:t>Progressing towards exploration drilling for 2 or 3 wells in 2020.</a:t>
            </a:r>
          </a:p>
          <a:p>
            <a:r>
              <a:rPr lang="en-US" dirty="0"/>
              <a:t>St. Kitts &amp; Nevis</a:t>
            </a:r>
          </a:p>
          <a:p>
            <a:pPr lvl="1"/>
            <a:r>
              <a:rPr lang="en-US" dirty="0"/>
              <a:t>Developer still trying to line up funding for the development of a 9MW plant on Nevis.</a:t>
            </a:r>
          </a:p>
          <a:p>
            <a:r>
              <a:rPr lang="en-US" dirty="0"/>
              <a:t>Montserrat</a:t>
            </a:r>
          </a:p>
          <a:p>
            <a:pPr lvl="1"/>
            <a:r>
              <a:rPr lang="en-US" dirty="0"/>
              <a:t>Three wells drilled. Project on hold waiting to secure funding for development. DFID want private partner.</a:t>
            </a:r>
          </a:p>
          <a:p>
            <a:endParaRPr lang="en-AU" dirty="0"/>
          </a:p>
        </p:txBody>
      </p:sp>
    </p:spTree>
    <p:extLst>
      <p:ext uri="{BB962C8B-B14F-4D97-AF65-F5344CB8AC3E}">
        <p14:creationId xmlns:p14="http://schemas.microsoft.com/office/powerpoint/2010/main" val="101243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O6 - </a:t>
            </a:r>
            <a:r>
              <a:rPr lang="en-US" b="1" dirty="0"/>
              <a:t>RFP out, Jacobs supporting </a:t>
            </a:r>
          </a:p>
          <a:p>
            <a:r>
              <a:rPr lang="en-AU" dirty="0"/>
              <a:t>AAGCE – </a:t>
            </a:r>
            <a:r>
              <a:rPr lang="en-AU" b="1" dirty="0"/>
              <a:t>Ongoing support to Uniservices in delivering training </a:t>
            </a:r>
            <a:r>
              <a:rPr lang="en-AU" dirty="0"/>
              <a:t>African Geothermal Centre of Excellence</a:t>
            </a:r>
          </a:p>
          <a:p>
            <a:endParaRPr lang="en-AU" dirty="0"/>
          </a:p>
          <a:p>
            <a:endParaRPr lang="en-AU" dirty="0"/>
          </a:p>
        </p:txBody>
      </p:sp>
    </p:spTree>
    <p:extLst>
      <p:ext uri="{BB962C8B-B14F-4D97-AF65-F5344CB8AC3E}">
        <p14:creationId xmlns:p14="http://schemas.microsoft.com/office/powerpoint/2010/main" val="1229814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Looking forward, most of the projects I’ve talked about here are long running.  We see the bulk of opportunities in Indonesia and then the Philippines, and it is there that we see the immediate growth opportunities.</a:t>
            </a:r>
          </a:p>
          <a:p>
            <a:endParaRPr lang="en-US" dirty="0"/>
          </a:p>
          <a:p>
            <a:r>
              <a:rPr lang="en-US" dirty="0"/>
              <a:t>From this year, I’d like to thank Contact Energy, Uniservices and Power Engineers who, as partners have helped us deliver to our clients.</a:t>
            </a:r>
          </a:p>
          <a:p>
            <a:endParaRPr lang="en-US" dirty="0"/>
          </a:p>
          <a:p>
            <a:r>
              <a:rPr lang="en-US" dirty="0"/>
              <a:t>THANKYOU FOR LISTENING</a:t>
            </a:r>
            <a:endParaRPr lang="en-AU" dirty="0"/>
          </a:p>
        </p:txBody>
      </p:sp>
    </p:spTree>
    <p:extLst>
      <p:ext uri="{BB962C8B-B14F-4D97-AF65-F5344CB8AC3E}">
        <p14:creationId xmlns:p14="http://schemas.microsoft.com/office/powerpoint/2010/main" val="1249437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409558064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gif"/><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782011" y="5589242"/>
            <a:ext cx="2687599"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7567771" y="6156678"/>
            <a:ext cx="380325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12188825"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8" name="Picture Placeholder 4"/>
          <p:cNvSpPr>
            <a:spLocks noGrp="1"/>
          </p:cNvSpPr>
          <p:nvPr>
            <p:ph type="pic" sz="quarter" idx="11" hasCustomPrompt="1"/>
          </p:nvPr>
        </p:nvSpPr>
        <p:spPr>
          <a:xfrm>
            <a:off x="7974408" y="2782637"/>
            <a:ext cx="4217094" cy="1294435"/>
          </a:xfrm>
          <a:prstGeom prst="rect">
            <a:avLst/>
          </a:prstGeom>
          <a:solidFill>
            <a:schemeClr val="bg1"/>
          </a:solidFill>
        </p:spPr>
        <p:txBody>
          <a:bodyPr anchor="t" anchorCtr="1"/>
          <a:lstStyle>
            <a:lvl1pPr marL="0" indent="0" algn="ctr">
              <a:buFontTx/>
              <a:buNone/>
              <a:defRPr sz="1200" baseline="0"/>
            </a:lvl1pPr>
          </a:lstStyle>
          <a:p>
            <a:r>
              <a:rPr lang="en-AU" dirty="0"/>
              <a:t>Click icon to add picture or delete if not required.</a:t>
            </a:r>
          </a:p>
        </p:txBody>
      </p:sp>
      <p:sp>
        <p:nvSpPr>
          <p:cNvPr id="9" name="Title 1"/>
          <p:cNvSpPr>
            <a:spLocks noGrp="1"/>
          </p:cNvSpPr>
          <p:nvPr>
            <p:ph type="ctrTitle"/>
          </p:nvPr>
        </p:nvSpPr>
        <p:spPr bwMode="black">
          <a:xfrm>
            <a:off x="431259" y="2904379"/>
            <a:ext cx="7136510"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432358" y="3492695"/>
            <a:ext cx="7135193"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432356" y="4221088"/>
            <a:ext cx="7135413" cy="433387"/>
          </a:xfrm>
          <a:prstGeom prst="rect">
            <a:avLst/>
          </a:prstGeom>
        </p:spPr>
        <p:txBody>
          <a:bodyPr lIns="18000" tIns="0" rIns="0" bIns="0" anchor="ctr"/>
          <a:lstStyle>
            <a:lvl1pPr marL="0" indent="0">
              <a:buNone/>
              <a:defRPr sz="1050" baseline="0">
                <a:solidFill>
                  <a:srgbClr val="00338D"/>
                </a:solidFill>
              </a:defRPr>
            </a:lvl1pPr>
          </a:lstStyle>
          <a:p>
            <a:pPr lvl="0"/>
            <a:r>
              <a:rPr lang="en-US" dirty="0"/>
              <a:t>Insert date</a:t>
            </a:r>
            <a:endParaRPr lang="en-AU" dirty="0"/>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98356" y="5589241"/>
            <a:ext cx="3571254"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12188826"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69023" y="5563581"/>
            <a:ext cx="4001998"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9324" y="5639272"/>
            <a:ext cx="4111697"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67957" y="5609249"/>
            <a:ext cx="4420481"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753970" y="5624844"/>
            <a:ext cx="1617051" cy="377952"/>
          </a:xfrm>
          <a:prstGeom prst="rect">
            <a:avLst/>
          </a:prstGeom>
        </p:spPr>
      </p:pic>
    </p:spTree>
    <p:extLst>
      <p:ext uri="{BB962C8B-B14F-4D97-AF65-F5344CB8AC3E}">
        <p14:creationId xmlns:p14="http://schemas.microsoft.com/office/powerpoint/2010/main" val="2049043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Cover 1">
    <p:spTree>
      <p:nvGrpSpPr>
        <p:cNvPr id="1" name=""/>
        <p:cNvGrpSpPr/>
        <p:nvPr/>
      </p:nvGrpSpPr>
      <p:grpSpPr>
        <a:xfrm>
          <a:off x="0" y="0"/>
          <a:ext cx="0" cy="0"/>
          <a:chOff x="0" y="0"/>
          <a:chExt cx="0" cy="0"/>
        </a:xfrm>
      </p:grpSpPr>
      <p:sp>
        <p:nvSpPr>
          <p:cNvPr id="9" name="Rectangle 8"/>
          <p:cNvSpPr/>
          <p:nvPr userDrawn="1"/>
        </p:nvSpPr>
        <p:spPr bwMode="black">
          <a:xfrm>
            <a:off x="0" y="0"/>
            <a:ext cx="12188825" cy="6858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pic>
        <p:nvPicPr>
          <p:cNvPr id="5"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782011" y="5589240"/>
            <a:ext cx="2687599" cy="4320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bwMode="white">
          <a:xfrm>
            <a:off x="7570178" y="6156678"/>
            <a:ext cx="380325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prstClr val="white"/>
                </a:solidFill>
                <a:cs typeface="Arial" pitchFamily="34" charset="0"/>
              </a:rPr>
              <a:t> www.jacobs.com | worldwide</a:t>
            </a:r>
          </a:p>
        </p:txBody>
      </p:sp>
      <p:sp>
        <p:nvSpPr>
          <p:cNvPr id="8" name="Title 1"/>
          <p:cNvSpPr>
            <a:spLocks noGrp="1"/>
          </p:cNvSpPr>
          <p:nvPr>
            <p:ph type="ctrTitle"/>
          </p:nvPr>
        </p:nvSpPr>
        <p:spPr bwMode="white">
          <a:xfrm>
            <a:off x="728312" y="1268760"/>
            <a:ext cx="9597500" cy="1296144"/>
          </a:xfrm>
          <a:prstGeom prst="rect">
            <a:avLst/>
          </a:prstGeom>
        </p:spPr>
        <p:txBody>
          <a:bodyPr lIns="0" tIns="0" rIns="0" bIns="0" anchor="b"/>
          <a:lstStyle>
            <a:lvl1pPr algn="l">
              <a:defRPr sz="24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1" name="Subtitle 2"/>
          <p:cNvSpPr>
            <a:spLocks noGrp="1"/>
          </p:cNvSpPr>
          <p:nvPr>
            <p:ph type="subTitle" idx="1"/>
          </p:nvPr>
        </p:nvSpPr>
        <p:spPr bwMode="gray">
          <a:xfrm>
            <a:off x="729410" y="2636912"/>
            <a:ext cx="9597500" cy="792088"/>
          </a:xfrm>
          <a:prstGeom prst="rect">
            <a:avLst/>
          </a:prstGeom>
        </p:spPr>
        <p:txBody>
          <a:bodyPr lIns="18000" tIns="0" rIns="0" bIns="0" anchor="t"/>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pic>
        <p:nvPicPr>
          <p:cNvPr id="7"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882134" y="5543122"/>
            <a:ext cx="4525565" cy="4781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71422" y="5624416"/>
            <a:ext cx="4002006" cy="361697"/>
          </a:xfrm>
          <a:prstGeom prst="rect">
            <a:avLst/>
          </a:prstGeom>
        </p:spPr>
      </p:pic>
      <p:pic>
        <p:nvPicPr>
          <p:cNvPr id="14" name="Picture 13" descr="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61723" y="5639272"/>
            <a:ext cx="4111705" cy="382017"/>
          </a:xfrm>
          <a:prstGeom prst="rect">
            <a:avLst/>
          </a:prstGeom>
        </p:spPr>
      </p:pic>
      <p:pic>
        <p:nvPicPr>
          <p:cNvPr id="15" name="Picture 14" descr="JACOBSZATELOGO" hidden="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953313" y="5610208"/>
            <a:ext cx="4420115" cy="390112"/>
          </a:xfrm>
          <a:prstGeom prst="rect">
            <a:avLst/>
          </a:prstGeom>
        </p:spPr>
      </p:pic>
      <p:pic>
        <p:nvPicPr>
          <p:cNvPr id="16" name="Picture 15" descr="JFSLLOGO" hidden="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52312" y="5614256"/>
            <a:ext cx="1621116" cy="382017"/>
          </a:xfrm>
          <a:prstGeom prst="rect">
            <a:avLst/>
          </a:prstGeom>
        </p:spPr>
      </p:pic>
      <p:sp>
        <p:nvSpPr>
          <p:cNvPr id="17" name="Rectangle 16"/>
          <p:cNvSpPr/>
          <p:nvPr userDrawn="1"/>
        </p:nvSpPr>
        <p:spPr>
          <a:xfrm>
            <a:off x="738366" y="6254593"/>
            <a:ext cx="589905" cy="115416"/>
          </a:xfrm>
          <a:prstGeom prst="rect">
            <a:avLst/>
          </a:prstGeom>
        </p:spPr>
        <p:txBody>
          <a:bodyPr wrap="none" lIns="0" tIns="0" rIns="0" bIns="0" anchor="b">
            <a:spAutoFit/>
          </a:bodyPr>
          <a:lstStyle/>
          <a:p>
            <a:pPr algn="l"/>
            <a:fld id="{C3A37E12-0F4F-497E-9683-4E31336C494A}" type="datetime4">
              <a:rPr lang="en-US" sz="750" smtClean="0">
                <a:solidFill>
                  <a:schemeClr val="bg1"/>
                </a:solidFill>
                <a:latin typeface="Arial" panose="020B0604020202020204" pitchFamily="34" charset="0"/>
                <a:cs typeface="Arial" panose="020B0604020202020204" pitchFamily="34" charset="0"/>
              </a:rPr>
              <a:t>November 27, 2019</a:t>
            </a:fld>
            <a:endParaRPr lang="en-AU" sz="750" dirty="0">
              <a:solidFill>
                <a:schemeClr val="bg1"/>
              </a:solidFill>
              <a:latin typeface="Arial" panose="020B0604020202020204" pitchFamily="34" charset="0"/>
              <a:cs typeface="Arial" panose="020B0604020202020204" pitchFamily="34" charset="0"/>
            </a:endParaRPr>
          </a:p>
        </p:txBody>
      </p:sp>
      <p:sp>
        <p:nvSpPr>
          <p:cNvPr id="18" name="Rectangle 17"/>
          <p:cNvSpPr/>
          <p:nvPr userDrawn="1"/>
        </p:nvSpPr>
        <p:spPr>
          <a:xfrm>
            <a:off x="748560" y="6041261"/>
            <a:ext cx="1216318" cy="115416"/>
          </a:xfrm>
          <a:prstGeom prst="rect">
            <a:avLst/>
          </a:prstGeom>
          <a:solidFill>
            <a:srgbClr val="00338D"/>
          </a:solidFill>
        </p:spPr>
        <p:txBody>
          <a:bodyPr wrap="square" lIns="0" tIns="0" rIns="0" bIns="0" anchor="b">
            <a:spAutoFit/>
          </a:bodyPr>
          <a:lstStyle/>
          <a:p>
            <a:pPr algn="l"/>
            <a:r>
              <a:rPr lang="en-AU" sz="750" dirty="0">
                <a:solidFill>
                  <a:schemeClr val="bg1"/>
                </a:solidFill>
                <a:latin typeface="Arial" panose="020B0604020202020204" pitchFamily="34" charset="0"/>
                <a:cs typeface="Arial" panose="020B0604020202020204" pitchFamily="34" charset="0"/>
              </a:rPr>
              <a:t>© Copyright</a:t>
            </a:r>
            <a:r>
              <a:rPr lang="en-AU" sz="750" baseline="0" dirty="0">
                <a:solidFill>
                  <a:schemeClr val="bg1"/>
                </a:solidFill>
                <a:latin typeface="Arial" panose="020B0604020202020204" pitchFamily="34" charset="0"/>
                <a:cs typeface="Arial" panose="020B0604020202020204" pitchFamily="34" charset="0"/>
              </a:rPr>
              <a:t> Jacobs</a:t>
            </a:r>
            <a:r>
              <a:rPr lang="en-AU" sz="75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75261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3" name="Rectangle 2"/>
          <p:cNvSpPr/>
          <p:nvPr userDrawn="1"/>
        </p:nvSpPr>
        <p:spPr bwMode="black">
          <a:xfrm>
            <a:off x="0" y="4797152"/>
            <a:ext cx="12188825" cy="2060848"/>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prstClr val="white"/>
              </a:solidFill>
            </a:endParaRPr>
          </a:p>
        </p:txBody>
      </p:sp>
      <p:sp>
        <p:nvSpPr>
          <p:cNvPr id="4" name="Picture Placeholder 4"/>
          <p:cNvSpPr>
            <a:spLocks noGrp="1"/>
          </p:cNvSpPr>
          <p:nvPr>
            <p:ph type="pic" sz="quarter" idx="10" hasCustomPrompt="1"/>
          </p:nvPr>
        </p:nvSpPr>
        <p:spPr>
          <a:xfrm>
            <a:off x="0" y="-273"/>
            <a:ext cx="12188825" cy="4797425"/>
          </a:xfrm>
          <a:prstGeom prst="rect">
            <a:avLst/>
          </a:prstGeom>
        </p:spPr>
        <p:txBody>
          <a:bodyPr anchor="t" anchorCtr="1"/>
          <a:lstStyle>
            <a:lvl1pPr marL="0" indent="0" algn="ctr">
              <a:buFontTx/>
              <a:buNone/>
              <a:defRPr/>
            </a:lvl1pPr>
          </a:lstStyle>
          <a:p>
            <a:r>
              <a:rPr lang="en-AU" dirty="0"/>
              <a:t>Click icon to add picture. For image options refer to the PowerPoint guidelines on JacobsConnect.</a:t>
            </a:r>
          </a:p>
        </p:txBody>
      </p:sp>
      <p:sp>
        <p:nvSpPr>
          <p:cNvPr id="5" name="Title 1"/>
          <p:cNvSpPr>
            <a:spLocks noGrp="1"/>
          </p:cNvSpPr>
          <p:nvPr>
            <p:ph type="ctrTitle"/>
          </p:nvPr>
        </p:nvSpPr>
        <p:spPr bwMode="white">
          <a:xfrm>
            <a:off x="728312" y="5013178"/>
            <a:ext cx="10360501" cy="432047"/>
          </a:xfrm>
          <a:prstGeom prst="rect">
            <a:avLst/>
          </a:prstGeom>
        </p:spPr>
        <p:txBody>
          <a:bodyPr lIns="0" tIns="0" rIns="0" bIns="0"/>
          <a:lstStyle>
            <a:lvl1pPr algn="r">
              <a:defRPr sz="18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6" name="Subtitle 2"/>
          <p:cNvSpPr>
            <a:spLocks noGrp="1"/>
          </p:cNvSpPr>
          <p:nvPr>
            <p:ph type="subTitle" idx="1"/>
          </p:nvPr>
        </p:nvSpPr>
        <p:spPr bwMode="gray">
          <a:xfrm>
            <a:off x="729762" y="5445224"/>
            <a:ext cx="10355905" cy="288032"/>
          </a:xfrm>
          <a:prstGeom prst="rect">
            <a:avLst/>
          </a:prstGeom>
        </p:spPr>
        <p:txBody>
          <a:bodyPr lIns="0" tIns="0" rIns="0" bIns="0"/>
          <a:lstStyle>
            <a:lvl1pPr marL="0" indent="0" algn="r">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pic>
        <p:nvPicPr>
          <p:cNvPr id="8" name="JACOBS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86950" y="6166631"/>
            <a:ext cx="1827239" cy="273269"/>
          </a:xfrm>
          <a:prstGeom prst="rect">
            <a:avLst/>
          </a:prstGeom>
        </p:spPr>
      </p:pic>
      <p:pic>
        <p:nvPicPr>
          <p:cNvPr id="9"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052005" y="6127011"/>
            <a:ext cx="3062184" cy="3525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JACOBSGUIMAR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93844" y="6220925"/>
            <a:ext cx="3120346" cy="280416"/>
          </a:xfrm>
          <a:prstGeom prst="rect">
            <a:avLst/>
          </a:prstGeom>
        </p:spPr>
      </p:pic>
      <p:pic>
        <p:nvPicPr>
          <p:cNvPr id="11" name="Picture 10" descr="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24773" y="6212797"/>
            <a:ext cx="3079716" cy="288544"/>
          </a:xfrm>
          <a:prstGeom prst="rect">
            <a:avLst/>
          </a:prstGeom>
        </p:spPr>
      </p:pic>
      <p:pic>
        <p:nvPicPr>
          <p:cNvPr id="12" name="Picture 11" descr="JACOBSZATELOGO" hidden="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15986" y="6145256"/>
            <a:ext cx="2998203" cy="260075"/>
          </a:xfrm>
          <a:prstGeom prst="rect">
            <a:avLst/>
          </a:prstGeom>
        </p:spPr>
      </p:pic>
      <p:pic>
        <p:nvPicPr>
          <p:cNvPr id="13" name="Picture 12" descr="JFSLLOGO" hidden="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935933" y="6163548"/>
            <a:ext cx="1178256" cy="276352"/>
          </a:xfrm>
          <a:prstGeom prst="rect">
            <a:avLst/>
          </a:prstGeom>
        </p:spPr>
      </p:pic>
      <p:sp>
        <p:nvSpPr>
          <p:cNvPr id="14" name="Text Placeholder 10"/>
          <p:cNvSpPr>
            <a:spLocks noGrp="1"/>
          </p:cNvSpPr>
          <p:nvPr>
            <p:ph type="body" sz="quarter" idx="12" hasCustomPrompt="1"/>
          </p:nvPr>
        </p:nvSpPr>
        <p:spPr>
          <a:xfrm>
            <a:off x="3950254" y="5733256"/>
            <a:ext cx="7135413" cy="288032"/>
          </a:xfrm>
          <a:prstGeom prst="rect">
            <a:avLst/>
          </a:prstGeom>
        </p:spPr>
        <p:txBody>
          <a:bodyPr lIns="18000" tIns="0" rIns="0" bIns="0" anchor="ctr"/>
          <a:lstStyle>
            <a:lvl1pPr marL="0" indent="0" algn="r">
              <a:buNone/>
              <a:defRPr sz="1050" baseline="0">
                <a:solidFill>
                  <a:schemeClr val="bg1"/>
                </a:solidFill>
              </a:defRPr>
            </a:lvl1pPr>
          </a:lstStyle>
          <a:p>
            <a:pPr lvl="0"/>
            <a:r>
              <a:rPr lang="en-US" dirty="0"/>
              <a:t>Insert date</a:t>
            </a:r>
            <a:endParaRPr lang="en-AU" dirty="0"/>
          </a:p>
        </p:txBody>
      </p:sp>
    </p:spTree>
    <p:extLst>
      <p:ext uri="{BB962C8B-B14F-4D97-AF65-F5344CB8AC3E}">
        <p14:creationId xmlns:p14="http://schemas.microsoft.com/office/powerpoint/2010/main" val="1076464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ck Cover 2">
    <p:spTree>
      <p:nvGrpSpPr>
        <p:cNvPr id="1" name=""/>
        <p:cNvGrpSpPr/>
        <p:nvPr/>
      </p:nvGrpSpPr>
      <p:grpSpPr>
        <a:xfrm>
          <a:off x="0" y="0"/>
          <a:ext cx="0" cy="0"/>
          <a:chOff x="0" y="0"/>
          <a:chExt cx="0" cy="0"/>
        </a:xfrm>
      </p:grpSpPr>
      <p:sp>
        <p:nvSpPr>
          <p:cNvPr id="7" name="Rectangle 6"/>
          <p:cNvSpPr/>
          <p:nvPr userDrawn="1"/>
        </p:nvSpPr>
        <p:spPr bwMode="black">
          <a:xfrm>
            <a:off x="0" y="0"/>
            <a:ext cx="12188825" cy="6858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prstClr val="white"/>
              </a:solidFill>
            </a:endParaRPr>
          </a:p>
        </p:txBody>
      </p:sp>
      <p:sp>
        <p:nvSpPr>
          <p:cNvPr id="3" name="Title 1"/>
          <p:cNvSpPr>
            <a:spLocks noGrp="1"/>
          </p:cNvSpPr>
          <p:nvPr>
            <p:ph type="ctrTitle"/>
          </p:nvPr>
        </p:nvSpPr>
        <p:spPr bwMode="white">
          <a:xfrm>
            <a:off x="661726" y="2420890"/>
            <a:ext cx="10415960" cy="1080119"/>
          </a:xfrm>
          <a:prstGeom prst="rect">
            <a:avLst/>
          </a:prstGeom>
        </p:spPr>
        <p:txBody>
          <a:bodyPr lIns="0" tIns="0" rIns="0" bIns="0" anchor="b">
            <a:normAutofit/>
          </a:bodyPr>
          <a:lstStyle>
            <a:lvl1pPr algn="r">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4" name="Subtitle 2"/>
          <p:cNvSpPr>
            <a:spLocks noGrp="1"/>
          </p:cNvSpPr>
          <p:nvPr>
            <p:ph type="subTitle" idx="1"/>
          </p:nvPr>
        </p:nvSpPr>
        <p:spPr bwMode="gray">
          <a:xfrm>
            <a:off x="661726" y="3582541"/>
            <a:ext cx="10415960" cy="720080"/>
          </a:xfrm>
          <a:prstGeom prst="rect">
            <a:avLst/>
          </a:prstGeom>
        </p:spPr>
        <p:txBody>
          <a:bodyPr lIns="0" tIns="0" rIns="0" bIns="0">
            <a:normAutofit/>
          </a:bodyPr>
          <a:lstStyle>
            <a:lvl1pPr marL="0" indent="0" algn="r">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5" name="TextBox 4"/>
          <p:cNvSpPr txBox="1"/>
          <p:nvPr userDrawn="1"/>
        </p:nvSpPr>
        <p:spPr bwMode="white">
          <a:xfrm>
            <a:off x="6873796" y="6156678"/>
            <a:ext cx="4187195"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prstClr val="white"/>
                </a:solidFill>
                <a:cs typeface="Arial" pitchFamily="34" charset="0"/>
              </a:rPr>
              <a:t>  www.jacobs.com  |  worldwide</a:t>
            </a:r>
          </a:p>
        </p:txBody>
      </p:sp>
      <p:pic>
        <p:nvPicPr>
          <p:cNvPr id="9" name="JACOBS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33752" y="5733714"/>
            <a:ext cx="1827239" cy="273269"/>
          </a:xfrm>
          <a:prstGeom prst="rect">
            <a:avLst/>
          </a:prstGeom>
        </p:spPr>
      </p:pic>
      <p:pic>
        <p:nvPicPr>
          <p:cNvPr id="10"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990278" y="5694094"/>
            <a:ext cx="3062184" cy="35250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a:xfrm>
            <a:off x="738366" y="6254593"/>
            <a:ext cx="589905" cy="115416"/>
          </a:xfrm>
          <a:prstGeom prst="rect">
            <a:avLst/>
          </a:prstGeom>
        </p:spPr>
        <p:txBody>
          <a:bodyPr wrap="none" lIns="0" tIns="0" rIns="0" bIns="0" anchor="b">
            <a:spAutoFit/>
          </a:bodyPr>
          <a:lstStyle/>
          <a:p>
            <a:pPr algn="l"/>
            <a:fld id="{B0061440-B8F0-45A5-93B4-80FFCA20062F}" type="datetime4">
              <a:rPr lang="en-US" sz="750" smtClean="0">
                <a:solidFill>
                  <a:schemeClr val="bg1"/>
                </a:solidFill>
                <a:latin typeface="Arial" panose="020B0604020202020204" pitchFamily="34" charset="0"/>
                <a:cs typeface="Arial" panose="020B0604020202020204" pitchFamily="34" charset="0"/>
              </a:rPr>
              <a:t>November 27, 2019</a:t>
            </a:fld>
            <a:endParaRPr lang="en-AU" sz="750" dirty="0">
              <a:solidFill>
                <a:schemeClr val="bg1"/>
              </a:solidFill>
              <a:latin typeface="Arial" panose="020B0604020202020204" pitchFamily="34" charset="0"/>
              <a:cs typeface="Arial" panose="020B0604020202020204" pitchFamily="34" charset="0"/>
            </a:endParaRPr>
          </a:p>
        </p:txBody>
      </p:sp>
      <p:pic>
        <p:nvPicPr>
          <p:cNvPr id="13" name="Picture 12" descr="JACOBSGUIMAR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40646" y="5750069"/>
            <a:ext cx="3120346" cy="280416"/>
          </a:xfrm>
          <a:prstGeom prst="rect">
            <a:avLst/>
          </a:prstGeom>
        </p:spPr>
      </p:pic>
      <p:pic>
        <p:nvPicPr>
          <p:cNvPr id="14" name="Picture 13" descr="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81275" y="5732744"/>
            <a:ext cx="3079716" cy="288544"/>
          </a:xfrm>
          <a:prstGeom prst="rect">
            <a:avLst/>
          </a:prstGeom>
        </p:spPr>
      </p:pic>
      <p:pic>
        <p:nvPicPr>
          <p:cNvPr id="15" name="Picture 14" descr="JACOBSZATELOGO" hidden="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2788" y="5761213"/>
            <a:ext cx="2998203" cy="260075"/>
          </a:xfrm>
          <a:prstGeom prst="rect">
            <a:avLst/>
          </a:prstGeom>
        </p:spPr>
      </p:pic>
      <p:pic>
        <p:nvPicPr>
          <p:cNvPr id="16" name="Picture 15" descr="JFSLLOGO" hidden="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882735" y="5730631"/>
            <a:ext cx="1178256" cy="276352"/>
          </a:xfrm>
          <a:prstGeom prst="rect">
            <a:avLst/>
          </a:prstGeom>
        </p:spPr>
      </p:pic>
      <p:sp>
        <p:nvSpPr>
          <p:cNvPr id="17" name="Rectangle 16"/>
          <p:cNvSpPr/>
          <p:nvPr userDrawn="1"/>
        </p:nvSpPr>
        <p:spPr>
          <a:xfrm>
            <a:off x="748560" y="6041261"/>
            <a:ext cx="1216318" cy="115416"/>
          </a:xfrm>
          <a:prstGeom prst="rect">
            <a:avLst/>
          </a:prstGeom>
          <a:solidFill>
            <a:srgbClr val="00338D"/>
          </a:solidFill>
        </p:spPr>
        <p:txBody>
          <a:bodyPr wrap="square" lIns="0" tIns="0" rIns="0" bIns="0" anchor="b">
            <a:spAutoFit/>
          </a:bodyPr>
          <a:lstStyle/>
          <a:p>
            <a:pPr algn="l"/>
            <a:r>
              <a:rPr lang="en-AU" sz="750" dirty="0">
                <a:solidFill>
                  <a:schemeClr val="bg1"/>
                </a:solidFill>
                <a:latin typeface="Arial" panose="020B0604020202020204" pitchFamily="34" charset="0"/>
                <a:cs typeface="Arial" panose="020B0604020202020204" pitchFamily="34" charset="0"/>
              </a:rPr>
              <a:t>© Copyright</a:t>
            </a:r>
            <a:r>
              <a:rPr lang="en-AU" sz="750" baseline="0" dirty="0">
                <a:solidFill>
                  <a:schemeClr val="bg1"/>
                </a:solidFill>
                <a:latin typeface="Arial" panose="020B0604020202020204" pitchFamily="34" charset="0"/>
                <a:cs typeface="Arial" panose="020B0604020202020204" pitchFamily="34" charset="0"/>
              </a:rPr>
              <a:t> Jacobs</a:t>
            </a:r>
            <a:r>
              <a:rPr lang="en-AU" sz="75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97963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229" y="320003"/>
            <a:ext cx="10969943"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609441" y="1053264"/>
            <a:ext cx="10969943"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6952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1" y="1053264"/>
            <a:ext cx="10969943"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229" y="320003"/>
            <a:ext cx="10969943"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106409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609441" y="1053264"/>
            <a:ext cx="10969943"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265231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3" y="258387"/>
            <a:ext cx="10967651" cy="568800"/>
          </a:xfrm>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609441" y="1053264"/>
            <a:ext cx="10969943" cy="4896000"/>
          </a:xfrm>
        </p:spPr>
        <p:txBody>
          <a:bodyPr>
            <a:noAutofit/>
          </a:bodyPr>
          <a:lstStyle>
            <a:lvl1pPr marL="514350" indent="-514350">
              <a:spcBef>
                <a:spcPts val="600"/>
              </a:spcBef>
              <a:spcAft>
                <a:spcPts val="0"/>
              </a:spcAft>
              <a:buFont typeface="+mj-lt"/>
              <a:buAutoNum type="arabicPeriod"/>
              <a:defRPr sz="2800" b="0">
                <a:solidFill>
                  <a:schemeClr val="tx1"/>
                </a:solidFill>
              </a:defRPr>
            </a:lvl1pPr>
            <a:lvl2pPr marL="709200" indent="-457200">
              <a:spcBef>
                <a:spcPts val="600"/>
              </a:spcBef>
              <a:buFont typeface="+mj-lt"/>
              <a:buAutoNum type="arabicPeriod"/>
              <a:defRPr sz="2400">
                <a:solidFill>
                  <a:schemeClr val="tx1"/>
                </a:solidFill>
              </a:defRPr>
            </a:lvl2pPr>
            <a:lvl3pPr marL="961200" indent="-457200">
              <a:spcBef>
                <a:spcPts val="600"/>
              </a:spcBef>
              <a:buFont typeface="+mj-lt"/>
              <a:buAutoNum type="arabicPeriod"/>
              <a:defRPr sz="2400">
                <a:solidFill>
                  <a:schemeClr val="tx1"/>
                </a:solidFill>
              </a:defRPr>
            </a:lvl3pPr>
            <a:lvl4pPr marL="1200600" indent="-457200">
              <a:spcBef>
                <a:spcPts val="600"/>
              </a:spcBef>
              <a:buFont typeface="+mj-lt"/>
              <a:buAutoNum type="arabicPeriod"/>
              <a:defRPr>
                <a:solidFill>
                  <a:schemeClr val="tx1"/>
                </a:solidFill>
              </a:defRPr>
            </a:lvl4pPr>
            <a:lvl5pPr marL="1452600" indent="-457200">
              <a:spcBef>
                <a:spcPts val="600"/>
              </a:spcBef>
              <a:buFont typeface="+mj-lt"/>
              <a:buAutoNum type="arabicPeriod"/>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117471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603853" y="1220755"/>
            <a:ext cx="5388986" cy="4641917"/>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6190398" y="1220755"/>
            <a:ext cx="5388986" cy="4641917"/>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a:p>
        </p:txBody>
      </p:sp>
      <p:sp>
        <p:nvSpPr>
          <p:cNvPr id="5" name="Footer Placeholder 4"/>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97231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dirty="0"/>
          </a:p>
        </p:txBody>
      </p:sp>
      <p:sp>
        <p:nvSpPr>
          <p:cNvPr id="3" name="Text Placeholder 2"/>
          <p:cNvSpPr>
            <a:spLocks noGrp="1"/>
          </p:cNvSpPr>
          <p:nvPr>
            <p:ph type="body" idx="1"/>
          </p:nvPr>
        </p:nvSpPr>
        <p:spPr>
          <a:xfrm>
            <a:off x="609441" y="1220755"/>
            <a:ext cx="5385514" cy="639763"/>
          </a:xfrm>
        </p:spPr>
        <p:txBody>
          <a:bodyPr anchor="t" anchorCtr="0">
            <a:noAutofit/>
          </a:bodyPr>
          <a:lstStyle>
            <a:lvl1pPr marL="0" indent="0">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8083" y="1941030"/>
            <a:ext cx="5386874" cy="3920747"/>
          </a:xfr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6191757" y="1220755"/>
            <a:ext cx="5387630" cy="639763"/>
          </a:xfrm>
        </p:spPr>
        <p:txBody>
          <a:bodyPr anchor="t" anchorCtr="0">
            <a:noAutofit/>
          </a:bodyPr>
          <a:lstStyle>
            <a:lvl1pPr marL="0" indent="0">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0399" y="1941030"/>
            <a:ext cx="5388990" cy="3920747"/>
          </a:xfr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a:p>
        </p:txBody>
      </p:sp>
      <p:sp>
        <p:nvSpPr>
          <p:cNvPr id="7" name="Footer Placeholder 6"/>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184271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dirty="0"/>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a:p>
        </p:txBody>
      </p:sp>
      <p:sp>
        <p:nvSpPr>
          <p:cNvPr id="3" name="Footer Placeholder 2"/>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604791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Content Placeholder 2"/>
          <p:cNvSpPr>
            <a:spLocks noGrp="1"/>
          </p:cNvSpPr>
          <p:nvPr>
            <p:ph idx="1"/>
          </p:nvPr>
        </p:nvSpPr>
        <p:spPr>
          <a:xfrm>
            <a:off x="4765493" y="1346024"/>
            <a:ext cx="6813892" cy="4526400"/>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3"/>
          <p:cNvSpPr>
            <a:spLocks noGrp="1"/>
          </p:cNvSpPr>
          <p:nvPr>
            <p:ph type="body" sz="half" idx="2"/>
          </p:nvPr>
        </p:nvSpPr>
        <p:spPr>
          <a:xfrm>
            <a:off x="609443" y="1346024"/>
            <a:ext cx="4010039" cy="45264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1058291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5" name="Content Placeholder 2"/>
          <p:cNvSpPr>
            <a:spLocks noGrp="1"/>
          </p:cNvSpPr>
          <p:nvPr>
            <p:ph idx="1"/>
          </p:nvPr>
        </p:nvSpPr>
        <p:spPr>
          <a:xfrm>
            <a:off x="609441" y="1052737"/>
            <a:ext cx="7212713" cy="4885852"/>
          </a:xfrm>
        </p:spPr>
        <p:txBody>
          <a:bodyPr/>
          <a:lstStyle>
            <a:lvl1pPr>
              <a:spcBef>
                <a:spcPts val="600"/>
              </a:spcBef>
              <a:spcAft>
                <a:spcPts val="0"/>
              </a:spcAft>
              <a:defRPr>
                <a:solidFill>
                  <a:schemeClr val="tx1"/>
                </a:solidFill>
              </a:defRPr>
            </a:lvl1pPr>
            <a:lvl2pPr>
              <a:spcBef>
                <a:spcPts val="600"/>
              </a:spcBef>
              <a:buClr>
                <a:srgbClr val="6C6F70"/>
              </a:buClr>
              <a:defRPr>
                <a:solidFill>
                  <a:schemeClr val="tx1"/>
                </a:solidFill>
              </a:defRPr>
            </a:lvl2pPr>
            <a:lvl3pPr>
              <a:spcBef>
                <a:spcPts val="600"/>
              </a:spcBef>
              <a:buClr>
                <a:srgbClr val="6C6F70"/>
              </a:buClr>
              <a:defRPr>
                <a:solidFill>
                  <a:schemeClr val="tx1"/>
                </a:solidFill>
              </a:defRPr>
            </a:lvl3pPr>
            <a:lvl4pPr>
              <a:spcBef>
                <a:spcPts val="600"/>
              </a:spcBef>
              <a:buClr>
                <a:srgbClr val="6C6F70"/>
              </a:buClr>
              <a:defRPr>
                <a:solidFill>
                  <a:schemeClr val="tx1"/>
                </a:solidFill>
              </a:defRPr>
            </a:lvl4pPr>
            <a:lvl5pPr>
              <a:spcBef>
                <a:spcPts val="600"/>
              </a:spcBef>
              <a:buClr>
                <a:srgbClr val="6C6F70"/>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Picture Placeholder 2"/>
          <p:cNvSpPr>
            <a:spLocks noGrp="1"/>
          </p:cNvSpPr>
          <p:nvPr>
            <p:ph type="pic" sz="quarter" idx="14"/>
          </p:nvPr>
        </p:nvSpPr>
        <p:spPr>
          <a:xfrm>
            <a:off x="8206099" y="1053001"/>
            <a:ext cx="3359498" cy="4896281"/>
          </a:xfrm>
        </p:spPr>
        <p:txBody>
          <a:bodyPr/>
          <a:lstStyle>
            <a:lvl1pPr marL="0" indent="0" algn="ctr">
              <a:buFontTx/>
              <a:buNone/>
              <a:defRPr/>
            </a:lvl1pPr>
          </a:lstStyle>
          <a:p>
            <a:r>
              <a:rPr lang="en-US" dirty="0"/>
              <a:t>Click icon to add picture</a:t>
            </a:r>
            <a:endParaRPr lang="en-AU" dirty="0"/>
          </a:p>
        </p:txBody>
      </p:sp>
      <p:sp>
        <p:nvSpPr>
          <p:cNvPr id="4" name="Footer Placeholder 3"/>
          <p:cNvSpPr>
            <a:spLocks noGrp="1"/>
          </p:cNvSpPr>
          <p:nvPr>
            <p:ph type="ftr" sz="quarter" idx="15"/>
          </p:nvPr>
        </p:nvSpPr>
        <p:spPr/>
        <p:txBody>
          <a:bodyPr/>
          <a:lstStyle/>
          <a:p>
            <a:endParaRPr lang="en-AU"/>
          </a:p>
        </p:txBody>
      </p:sp>
    </p:spTree>
    <p:extLst>
      <p:ext uri="{BB962C8B-B14F-4D97-AF65-F5344CB8AC3E}">
        <p14:creationId xmlns:p14="http://schemas.microsoft.com/office/powerpoint/2010/main" val="4200032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4412" y="1291365"/>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291365"/>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6094412" y="3582920"/>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82920"/>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Footer Placeholder 7"/>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3369306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4412" y="1052736"/>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5" name="Picture Placeholder 2"/>
          <p:cNvSpPr>
            <a:spLocks noGrp="1"/>
          </p:cNvSpPr>
          <p:nvPr>
            <p:ph type="pic" idx="11"/>
          </p:nvPr>
        </p:nvSpPr>
        <p:spPr>
          <a:xfrm>
            <a:off x="0" y="1052736"/>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6" name="Picture Placeholder 2"/>
          <p:cNvSpPr>
            <a:spLocks noGrp="1"/>
          </p:cNvSpPr>
          <p:nvPr>
            <p:ph type="pic" idx="12"/>
          </p:nvPr>
        </p:nvSpPr>
        <p:spPr>
          <a:xfrm>
            <a:off x="6094412" y="3501008"/>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7" name="Picture Placeholder 2"/>
          <p:cNvSpPr>
            <a:spLocks noGrp="1"/>
          </p:cNvSpPr>
          <p:nvPr>
            <p:ph type="pic" idx="13"/>
          </p:nvPr>
        </p:nvSpPr>
        <p:spPr>
          <a:xfrm>
            <a:off x="0" y="3501008"/>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8" name="Rectangle 7"/>
          <p:cNvSpPr/>
          <p:nvPr userDrawn="1"/>
        </p:nvSpPr>
        <p:spPr bwMode="black">
          <a:xfrm>
            <a:off x="0" y="3284984"/>
            <a:ext cx="12188825"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p>
        </p:txBody>
      </p:sp>
      <p:sp>
        <p:nvSpPr>
          <p:cNvPr id="9" name="Rectangle 8"/>
          <p:cNvSpPr/>
          <p:nvPr userDrawn="1"/>
        </p:nvSpPr>
        <p:spPr bwMode="black">
          <a:xfrm>
            <a:off x="0" y="5733256"/>
            <a:ext cx="12188825"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p>
        </p:txBody>
      </p:sp>
      <p:sp>
        <p:nvSpPr>
          <p:cNvPr id="10" name="Text Placeholder 11"/>
          <p:cNvSpPr>
            <a:spLocks noGrp="1"/>
          </p:cNvSpPr>
          <p:nvPr>
            <p:ph type="body" sz="quarter" idx="14"/>
          </p:nvPr>
        </p:nvSpPr>
        <p:spPr bwMode="white">
          <a:xfrm>
            <a:off x="634837" y="3279747"/>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1" name="Text Placeholder 11"/>
          <p:cNvSpPr>
            <a:spLocks noGrp="1"/>
          </p:cNvSpPr>
          <p:nvPr>
            <p:ph type="body" sz="quarter" idx="15"/>
          </p:nvPr>
        </p:nvSpPr>
        <p:spPr bwMode="white">
          <a:xfrm>
            <a:off x="6574482" y="3284985"/>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2" name="Text Placeholder 11"/>
          <p:cNvSpPr>
            <a:spLocks noGrp="1"/>
          </p:cNvSpPr>
          <p:nvPr>
            <p:ph type="body" sz="quarter" idx="16"/>
          </p:nvPr>
        </p:nvSpPr>
        <p:spPr bwMode="white">
          <a:xfrm>
            <a:off x="634837" y="5728019"/>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3" name="Text Placeholder 11"/>
          <p:cNvSpPr>
            <a:spLocks noGrp="1"/>
          </p:cNvSpPr>
          <p:nvPr>
            <p:ph type="body" sz="quarter" idx="17"/>
          </p:nvPr>
        </p:nvSpPr>
        <p:spPr bwMode="white">
          <a:xfrm>
            <a:off x="6574482" y="5733257"/>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4" name="Footer Placeholder 13"/>
          <p:cNvSpPr>
            <a:spLocks noGrp="1"/>
          </p:cNvSpPr>
          <p:nvPr>
            <p:ph type="ftr" sz="quarter" idx="18"/>
          </p:nvPr>
        </p:nvSpPr>
        <p:spPr/>
        <p:txBody>
          <a:bodyPr/>
          <a:lstStyle/>
          <a:p>
            <a:endParaRPr lang="en-AU"/>
          </a:p>
        </p:txBody>
      </p:sp>
    </p:spTree>
    <p:extLst>
      <p:ext uri="{BB962C8B-B14F-4D97-AF65-F5344CB8AC3E}">
        <p14:creationId xmlns:p14="http://schemas.microsoft.com/office/powerpoint/2010/main" val="997134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9" name="Picture Placeholder 2"/>
          <p:cNvSpPr>
            <a:spLocks noGrp="1"/>
          </p:cNvSpPr>
          <p:nvPr>
            <p:ph type="pic" idx="11"/>
          </p:nvPr>
        </p:nvSpPr>
        <p:spPr>
          <a:xfrm>
            <a:off x="0" y="1291365"/>
            <a:ext cx="12188825" cy="4584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Footer Placeholder 3"/>
          <p:cNvSpPr>
            <a:spLocks noGrp="1"/>
          </p:cNvSpPr>
          <p:nvPr>
            <p:ph type="ftr" sz="quarter" idx="12"/>
          </p:nvPr>
        </p:nvSpPr>
        <p:spPr/>
        <p:txBody>
          <a:bodyPr/>
          <a:lstStyle/>
          <a:p>
            <a:endParaRPr lang="en-AU" dirty="0"/>
          </a:p>
        </p:txBody>
      </p:sp>
    </p:spTree>
    <p:extLst>
      <p:ext uri="{BB962C8B-B14F-4D97-AF65-F5344CB8AC3E}">
        <p14:creationId xmlns:p14="http://schemas.microsoft.com/office/powerpoint/2010/main" val="1134330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229" y="320003"/>
            <a:ext cx="10969943"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609441" y="1053264"/>
            <a:ext cx="10969943"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250871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1" y="1053264"/>
            <a:ext cx="10969943"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229" y="320003"/>
            <a:ext cx="10969943"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802061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609441" y="1053264"/>
            <a:ext cx="10969943"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099688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3" y="258387"/>
            <a:ext cx="10967651" cy="568800"/>
          </a:xfrm>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609441" y="1053264"/>
            <a:ext cx="10969943" cy="4896000"/>
          </a:xfrm>
        </p:spPr>
        <p:txBody>
          <a:bodyPr>
            <a:noAutofit/>
          </a:bodyPr>
          <a:lstStyle>
            <a:lvl1pPr marL="514350" indent="-514350">
              <a:spcBef>
                <a:spcPts val="600"/>
              </a:spcBef>
              <a:spcAft>
                <a:spcPts val="0"/>
              </a:spcAft>
              <a:buFont typeface="+mj-lt"/>
              <a:buAutoNum type="arabicPeriod"/>
              <a:defRPr sz="2800" b="0">
                <a:solidFill>
                  <a:schemeClr val="tx1"/>
                </a:solidFill>
              </a:defRPr>
            </a:lvl1pPr>
            <a:lvl2pPr marL="709200" indent="-457200">
              <a:spcBef>
                <a:spcPts val="600"/>
              </a:spcBef>
              <a:buFont typeface="+mj-lt"/>
              <a:buAutoNum type="arabicPeriod"/>
              <a:defRPr sz="2400">
                <a:solidFill>
                  <a:schemeClr val="tx1"/>
                </a:solidFill>
              </a:defRPr>
            </a:lvl2pPr>
            <a:lvl3pPr marL="961200" indent="-457200">
              <a:spcBef>
                <a:spcPts val="600"/>
              </a:spcBef>
              <a:buFont typeface="+mj-lt"/>
              <a:buAutoNum type="arabicPeriod"/>
              <a:defRPr sz="2400">
                <a:solidFill>
                  <a:schemeClr val="tx1"/>
                </a:solidFill>
              </a:defRPr>
            </a:lvl3pPr>
            <a:lvl4pPr marL="1200600" indent="-457200">
              <a:spcBef>
                <a:spcPts val="600"/>
              </a:spcBef>
              <a:buFont typeface="+mj-lt"/>
              <a:buAutoNum type="arabicPeriod"/>
              <a:defRPr>
                <a:solidFill>
                  <a:schemeClr val="tx1"/>
                </a:solidFill>
              </a:defRPr>
            </a:lvl4pPr>
            <a:lvl5pPr marL="1452600" indent="-457200">
              <a:spcBef>
                <a:spcPts val="600"/>
              </a:spcBef>
              <a:buFont typeface="+mj-lt"/>
              <a:buAutoNum type="arabicPeriod"/>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669087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603853" y="1220755"/>
            <a:ext cx="5388986" cy="4641917"/>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6190398" y="1220755"/>
            <a:ext cx="5388986" cy="4641917"/>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a:p>
        </p:txBody>
      </p:sp>
      <p:sp>
        <p:nvSpPr>
          <p:cNvPr id="5" name="Footer Placeholder 4"/>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155391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dirty="0"/>
          </a:p>
        </p:txBody>
      </p:sp>
      <p:sp>
        <p:nvSpPr>
          <p:cNvPr id="3" name="Text Placeholder 2"/>
          <p:cNvSpPr>
            <a:spLocks noGrp="1"/>
          </p:cNvSpPr>
          <p:nvPr>
            <p:ph type="body" idx="1"/>
          </p:nvPr>
        </p:nvSpPr>
        <p:spPr>
          <a:xfrm>
            <a:off x="609441" y="1220755"/>
            <a:ext cx="5385514" cy="639763"/>
          </a:xfrm>
        </p:spPr>
        <p:txBody>
          <a:bodyPr anchor="t" anchorCtr="0">
            <a:noAutofit/>
          </a:bodyPr>
          <a:lstStyle>
            <a:lvl1pPr marL="0" indent="0">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8083" y="1941030"/>
            <a:ext cx="5386874" cy="3920747"/>
          </a:xfr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6191757" y="1220755"/>
            <a:ext cx="5387630" cy="639763"/>
          </a:xfrm>
        </p:spPr>
        <p:txBody>
          <a:bodyPr anchor="t" anchorCtr="0">
            <a:noAutofit/>
          </a:bodyPr>
          <a:lstStyle>
            <a:lvl1pPr marL="0" indent="0">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0399" y="1941030"/>
            <a:ext cx="5388990" cy="3920747"/>
          </a:xfr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a:p>
        </p:txBody>
      </p:sp>
      <p:sp>
        <p:nvSpPr>
          <p:cNvPr id="7" name="Footer Placeholder 6"/>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65583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dirty="0"/>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a:p>
        </p:txBody>
      </p:sp>
      <p:sp>
        <p:nvSpPr>
          <p:cNvPr id="3" name="Footer Placeholder 2"/>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979323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Content Placeholder 2"/>
          <p:cNvSpPr>
            <a:spLocks noGrp="1"/>
          </p:cNvSpPr>
          <p:nvPr>
            <p:ph idx="1"/>
          </p:nvPr>
        </p:nvSpPr>
        <p:spPr>
          <a:xfrm>
            <a:off x="4765493" y="1346024"/>
            <a:ext cx="6813892" cy="4526400"/>
          </a:xfrm>
        </p:spPr>
        <p:txBody>
          <a:bodyPr>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3"/>
          <p:cNvSpPr>
            <a:spLocks noGrp="1"/>
          </p:cNvSpPr>
          <p:nvPr>
            <p:ph type="body" sz="half" idx="2"/>
          </p:nvPr>
        </p:nvSpPr>
        <p:spPr>
          <a:xfrm>
            <a:off x="609443" y="1346024"/>
            <a:ext cx="4010039" cy="45264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1283765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5" name="Content Placeholder 2"/>
          <p:cNvSpPr>
            <a:spLocks noGrp="1"/>
          </p:cNvSpPr>
          <p:nvPr>
            <p:ph idx="1"/>
          </p:nvPr>
        </p:nvSpPr>
        <p:spPr>
          <a:xfrm>
            <a:off x="609441" y="1052737"/>
            <a:ext cx="7212713" cy="4885852"/>
          </a:xfrm>
        </p:spPr>
        <p:txBody>
          <a:bodyPr/>
          <a:lstStyle>
            <a:lvl1pPr>
              <a:spcBef>
                <a:spcPts val="600"/>
              </a:spcBef>
              <a:spcAft>
                <a:spcPts val="0"/>
              </a:spcAft>
              <a:defRPr>
                <a:solidFill>
                  <a:schemeClr val="tx1"/>
                </a:solidFill>
              </a:defRPr>
            </a:lvl1pPr>
            <a:lvl2pPr>
              <a:spcBef>
                <a:spcPts val="600"/>
              </a:spcBef>
              <a:buClr>
                <a:srgbClr val="6C6F70"/>
              </a:buClr>
              <a:defRPr>
                <a:solidFill>
                  <a:schemeClr val="tx1"/>
                </a:solidFill>
              </a:defRPr>
            </a:lvl2pPr>
            <a:lvl3pPr>
              <a:spcBef>
                <a:spcPts val="600"/>
              </a:spcBef>
              <a:buClr>
                <a:srgbClr val="6C6F70"/>
              </a:buClr>
              <a:defRPr>
                <a:solidFill>
                  <a:schemeClr val="tx1"/>
                </a:solidFill>
              </a:defRPr>
            </a:lvl3pPr>
            <a:lvl4pPr>
              <a:spcBef>
                <a:spcPts val="600"/>
              </a:spcBef>
              <a:buClr>
                <a:srgbClr val="6C6F70"/>
              </a:buClr>
              <a:defRPr>
                <a:solidFill>
                  <a:schemeClr val="tx1"/>
                </a:solidFill>
              </a:defRPr>
            </a:lvl4pPr>
            <a:lvl5pPr>
              <a:spcBef>
                <a:spcPts val="600"/>
              </a:spcBef>
              <a:buClr>
                <a:srgbClr val="6C6F70"/>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Picture Placeholder 2"/>
          <p:cNvSpPr>
            <a:spLocks noGrp="1"/>
          </p:cNvSpPr>
          <p:nvPr>
            <p:ph type="pic" sz="quarter" idx="14"/>
          </p:nvPr>
        </p:nvSpPr>
        <p:spPr>
          <a:xfrm>
            <a:off x="8206099" y="1053001"/>
            <a:ext cx="3359498" cy="4896281"/>
          </a:xfrm>
        </p:spPr>
        <p:txBody>
          <a:bodyPr/>
          <a:lstStyle>
            <a:lvl1pPr marL="0" indent="0" algn="ctr">
              <a:buFontTx/>
              <a:buNone/>
              <a:defRPr/>
            </a:lvl1pPr>
          </a:lstStyle>
          <a:p>
            <a:r>
              <a:rPr lang="en-US" dirty="0"/>
              <a:t>Click icon to add picture</a:t>
            </a:r>
            <a:endParaRPr lang="en-AU" dirty="0"/>
          </a:p>
        </p:txBody>
      </p:sp>
      <p:sp>
        <p:nvSpPr>
          <p:cNvPr id="4" name="Footer Placeholder 3"/>
          <p:cNvSpPr>
            <a:spLocks noGrp="1"/>
          </p:cNvSpPr>
          <p:nvPr>
            <p:ph type="ftr" sz="quarter" idx="15"/>
          </p:nvPr>
        </p:nvSpPr>
        <p:spPr/>
        <p:txBody>
          <a:bodyPr/>
          <a:lstStyle/>
          <a:p>
            <a:endParaRPr lang="en-AU"/>
          </a:p>
        </p:txBody>
      </p:sp>
    </p:spTree>
    <p:extLst>
      <p:ext uri="{BB962C8B-B14F-4D97-AF65-F5344CB8AC3E}">
        <p14:creationId xmlns:p14="http://schemas.microsoft.com/office/powerpoint/2010/main" val="3444144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4412" y="1291365"/>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291365"/>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6094412" y="3582920"/>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82920"/>
            <a:ext cx="6094413" cy="2280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Footer Placeholder 7"/>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2949863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4412" y="1052736"/>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5" name="Picture Placeholder 2"/>
          <p:cNvSpPr>
            <a:spLocks noGrp="1"/>
          </p:cNvSpPr>
          <p:nvPr>
            <p:ph type="pic" idx="11"/>
          </p:nvPr>
        </p:nvSpPr>
        <p:spPr>
          <a:xfrm>
            <a:off x="0" y="1052736"/>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6" name="Picture Placeholder 2"/>
          <p:cNvSpPr>
            <a:spLocks noGrp="1"/>
          </p:cNvSpPr>
          <p:nvPr>
            <p:ph type="pic" idx="12"/>
          </p:nvPr>
        </p:nvSpPr>
        <p:spPr>
          <a:xfrm>
            <a:off x="6094412" y="3501008"/>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7" name="Picture Placeholder 2"/>
          <p:cNvSpPr>
            <a:spLocks noGrp="1"/>
          </p:cNvSpPr>
          <p:nvPr>
            <p:ph type="pic" idx="13"/>
          </p:nvPr>
        </p:nvSpPr>
        <p:spPr>
          <a:xfrm>
            <a:off x="0" y="3501008"/>
            <a:ext cx="6094413" cy="2232248"/>
          </a:xfrm>
          <a:prstGeom prst="rect">
            <a:avLst/>
          </a:prstGeom>
        </p:spPr>
        <p:txBody>
          <a:bodyPr/>
          <a:lstStyle>
            <a:lvl1pPr marL="0" indent="0" algn="ctr">
              <a:buNone/>
              <a:defRPr sz="180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8" name="Rectangle 7"/>
          <p:cNvSpPr/>
          <p:nvPr userDrawn="1"/>
        </p:nvSpPr>
        <p:spPr bwMode="black">
          <a:xfrm>
            <a:off x="0" y="3284984"/>
            <a:ext cx="12188825"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p>
        </p:txBody>
      </p:sp>
      <p:sp>
        <p:nvSpPr>
          <p:cNvPr id="9" name="Rectangle 8"/>
          <p:cNvSpPr/>
          <p:nvPr userDrawn="1"/>
        </p:nvSpPr>
        <p:spPr bwMode="black">
          <a:xfrm>
            <a:off x="0" y="5733256"/>
            <a:ext cx="12188825"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p>
        </p:txBody>
      </p:sp>
      <p:sp>
        <p:nvSpPr>
          <p:cNvPr id="10" name="Text Placeholder 11"/>
          <p:cNvSpPr>
            <a:spLocks noGrp="1"/>
          </p:cNvSpPr>
          <p:nvPr>
            <p:ph type="body" sz="quarter" idx="14"/>
          </p:nvPr>
        </p:nvSpPr>
        <p:spPr bwMode="white">
          <a:xfrm>
            <a:off x="634837" y="3279747"/>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1" name="Text Placeholder 11"/>
          <p:cNvSpPr>
            <a:spLocks noGrp="1"/>
          </p:cNvSpPr>
          <p:nvPr>
            <p:ph type="body" sz="quarter" idx="15"/>
          </p:nvPr>
        </p:nvSpPr>
        <p:spPr bwMode="white">
          <a:xfrm>
            <a:off x="6574482" y="3284985"/>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2" name="Text Placeholder 11"/>
          <p:cNvSpPr>
            <a:spLocks noGrp="1"/>
          </p:cNvSpPr>
          <p:nvPr>
            <p:ph type="body" sz="quarter" idx="16"/>
          </p:nvPr>
        </p:nvSpPr>
        <p:spPr bwMode="white">
          <a:xfrm>
            <a:off x="634837" y="5728019"/>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3" name="Text Placeholder 11"/>
          <p:cNvSpPr>
            <a:spLocks noGrp="1"/>
          </p:cNvSpPr>
          <p:nvPr>
            <p:ph type="body" sz="quarter" idx="17"/>
          </p:nvPr>
        </p:nvSpPr>
        <p:spPr bwMode="white">
          <a:xfrm>
            <a:off x="6574482" y="5733257"/>
            <a:ext cx="5159089" cy="215900"/>
          </a:xfrm>
          <a:prstGeom prst="rect">
            <a:avLst/>
          </a:prstGeom>
        </p:spPr>
        <p:txBody>
          <a:bodyPr lIns="0" tIns="0" rIns="0" bIns="0" anchor="ctr" anchorCtr="0"/>
          <a:lstStyle>
            <a:lvl1pPr marL="0" indent="0">
              <a:buFontTx/>
              <a:buNone/>
              <a:defRPr sz="675" baseline="0">
                <a:solidFill>
                  <a:schemeClr val="bg1"/>
                </a:solidFill>
                <a:latin typeface="Arial" pitchFamily="34" charset="0"/>
                <a:cs typeface="Arial" pitchFamily="34" charset="0"/>
              </a:defRPr>
            </a:lvl1pPr>
            <a:lvl2pPr marL="342900" indent="0">
              <a:buFontTx/>
              <a:buNone/>
              <a:defRPr sz="675" baseline="0">
                <a:solidFill>
                  <a:schemeClr val="bg1"/>
                </a:solidFill>
                <a:latin typeface="Arial" pitchFamily="34" charset="0"/>
                <a:cs typeface="Arial" pitchFamily="34" charset="0"/>
              </a:defRPr>
            </a:lvl2pPr>
            <a:lvl3pPr marL="685800" indent="0">
              <a:buFontTx/>
              <a:buNone/>
              <a:defRPr sz="675" baseline="0">
                <a:solidFill>
                  <a:schemeClr val="bg1"/>
                </a:solidFill>
                <a:latin typeface="Arial" pitchFamily="34" charset="0"/>
                <a:cs typeface="Arial" pitchFamily="34" charset="0"/>
              </a:defRPr>
            </a:lvl3pPr>
            <a:lvl4pPr marL="1028700" indent="0">
              <a:buFontTx/>
              <a:buNone/>
              <a:defRPr sz="675" baseline="0">
                <a:solidFill>
                  <a:schemeClr val="bg1"/>
                </a:solidFill>
                <a:latin typeface="Arial" pitchFamily="34" charset="0"/>
                <a:cs typeface="Arial" pitchFamily="34" charset="0"/>
              </a:defRPr>
            </a:lvl4pPr>
            <a:lvl5pPr marL="1371600" indent="0">
              <a:buFontTx/>
              <a:buNone/>
              <a:defRPr sz="675"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4" name="Footer Placeholder 13"/>
          <p:cNvSpPr>
            <a:spLocks noGrp="1"/>
          </p:cNvSpPr>
          <p:nvPr>
            <p:ph type="ftr" sz="quarter" idx="18"/>
          </p:nvPr>
        </p:nvSpPr>
        <p:spPr/>
        <p:txBody>
          <a:bodyPr/>
          <a:lstStyle/>
          <a:p>
            <a:endParaRPr lang="en-AU"/>
          </a:p>
        </p:txBody>
      </p:sp>
    </p:spTree>
    <p:extLst>
      <p:ext uri="{BB962C8B-B14F-4D97-AF65-F5344CB8AC3E}">
        <p14:creationId xmlns:p14="http://schemas.microsoft.com/office/powerpoint/2010/main" val="17917835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9" name="Picture Placeholder 2"/>
          <p:cNvSpPr>
            <a:spLocks noGrp="1"/>
          </p:cNvSpPr>
          <p:nvPr>
            <p:ph type="pic" idx="11"/>
          </p:nvPr>
        </p:nvSpPr>
        <p:spPr>
          <a:xfrm>
            <a:off x="0" y="1291365"/>
            <a:ext cx="12188825" cy="4584000"/>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Footer Placeholder 3"/>
          <p:cNvSpPr>
            <a:spLocks noGrp="1"/>
          </p:cNvSpPr>
          <p:nvPr>
            <p:ph type="ftr" sz="quarter" idx="12"/>
          </p:nvPr>
        </p:nvSpPr>
        <p:spPr/>
        <p:txBody>
          <a:bodyPr/>
          <a:lstStyle/>
          <a:p>
            <a:endParaRPr lang="en-AU" dirty="0"/>
          </a:p>
        </p:txBody>
      </p:sp>
    </p:spTree>
    <p:extLst>
      <p:ext uri="{BB962C8B-B14F-4D97-AF65-F5344CB8AC3E}">
        <p14:creationId xmlns:p14="http://schemas.microsoft.com/office/powerpoint/2010/main" val="30616625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tx2"/>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1522944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1"/>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444678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2"/>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4147032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3"/>
          </a:solidFill>
        </p:spPr>
        <p:txBody>
          <a:bodyPr anchor="ctr"/>
          <a:lstStyle>
            <a:lvl1pPr>
              <a:defRPr sz="2800" b="1">
                <a:solidFill>
                  <a:schemeClr val="tx1">
                    <a:lumMod val="85000"/>
                    <a:lumOff val="15000"/>
                  </a:schemeClr>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2328461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4"/>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12204399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5"/>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31384807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9234" y="4080000"/>
            <a:ext cx="12188825" cy="277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ctrTitle"/>
          </p:nvPr>
        </p:nvSpPr>
        <p:spPr>
          <a:xfrm>
            <a:off x="0" y="2782639"/>
            <a:ext cx="8014126" cy="1294435"/>
          </a:xfrm>
          <a:prstGeom prst="rect">
            <a:avLst/>
          </a:prstGeom>
          <a:solidFill>
            <a:schemeClr val="accent6"/>
          </a:solidFill>
        </p:spPr>
        <p:txBody>
          <a:bodyPr anchor="ctr"/>
          <a:lstStyle>
            <a:lvl1pPr>
              <a:defRPr sz="2800" b="1">
                <a:solidFill>
                  <a:schemeClr val="bg1"/>
                </a:solidFill>
              </a:defRPr>
            </a:lvl1pPr>
          </a:lstStyle>
          <a:p>
            <a:r>
              <a:rPr lang="en-US" dirty="0"/>
              <a:t>Click to edit Master title style</a:t>
            </a:r>
            <a:endParaRPr lang="en-AU" dirty="0"/>
          </a:p>
        </p:txBody>
      </p:sp>
      <p:sp>
        <p:nvSpPr>
          <p:cNvPr id="5" name="Rectangle 4"/>
          <p:cNvSpPr/>
          <p:nvPr userDrawn="1"/>
        </p:nvSpPr>
        <p:spPr>
          <a:xfrm>
            <a:off x="8014126" y="2784000"/>
            <a:ext cx="4174699" cy="12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Tree>
    <p:extLst>
      <p:ext uri="{BB962C8B-B14F-4D97-AF65-F5344CB8AC3E}">
        <p14:creationId xmlns:p14="http://schemas.microsoft.com/office/powerpoint/2010/main" val="31357458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0" y="0"/>
            <a:ext cx="12188825" cy="6858000"/>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Tree>
    <p:extLst>
      <p:ext uri="{BB962C8B-B14F-4D97-AF65-F5344CB8AC3E}">
        <p14:creationId xmlns:p14="http://schemas.microsoft.com/office/powerpoint/2010/main" val="30946510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67777" y="1521681"/>
            <a:ext cx="7514945" cy="3740404"/>
          </a:xfrm>
          <a:prstGeom prst="rect">
            <a:avLst/>
          </a:prstGeom>
        </p:spPr>
      </p:pic>
    </p:spTree>
    <p:extLst>
      <p:ext uri="{BB962C8B-B14F-4D97-AF65-F5344CB8AC3E}">
        <p14:creationId xmlns:p14="http://schemas.microsoft.com/office/powerpoint/2010/main" val="4049949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ndard Disclaim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TextBox 3"/>
          <p:cNvSpPr txBox="1"/>
          <p:nvPr userDrawn="1"/>
        </p:nvSpPr>
        <p:spPr>
          <a:xfrm>
            <a:off x="647226" y="1355650"/>
            <a:ext cx="10918369" cy="4602969"/>
          </a:xfrm>
          <a:prstGeom prst="rect">
            <a:avLst/>
          </a:prstGeom>
          <a:noFill/>
        </p:spPr>
        <p:txBody>
          <a:bodyPr wrap="square" lIns="0" tIns="0" rIns="0" bIns="0" rtlCol="0">
            <a:noAutofit/>
          </a:bodyPr>
          <a:lstStyle/>
          <a:p>
            <a:pPr lvl="0">
              <a:spcBef>
                <a:spcPts val="1200"/>
              </a:spcBef>
              <a:spcAft>
                <a:spcPts val="0"/>
              </a:spcAft>
            </a:pPr>
            <a:r>
              <a:rPr lang="en-AU" sz="1600" b="1" dirty="0">
                <a:solidFill>
                  <a:schemeClr val="tx1"/>
                </a:solidFill>
                <a:latin typeface="Arial" panose="020B0604020202020204" pitchFamily="34" charset="0"/>
                <a:cs typeface="Arial" panose="020B0604020202020204" pitchFamily="34" charset="0"/>
              </a:rPr>
              <a:t>Important</a:t>
            </a:r>
          </a:p>
          <a:p>
            <a:pPr lvl="0">
              <a:spcBef>
                <a:spcPts val="1200"/>
              </a:spcBef>
              <a:spcAft>
                <a:spcPts val="0"/>
              </a:spcAft>
            </a:pPr>
            <a:r>
              <a:rPr lang="en-AU" sz="1600" dirty="0">
                <a:solidFill>
                  <a:schemeClr val="tx1"/>
                </a:solidFill>
                <a:latin typeface="Arial" panose="020B0604020202020204" pitchFamily="34" charset="0"/>
                <a:cs typeface="Arial" panose="020B0604020202020204" pitchFamily="34" charset="0"/>
              </a:rPr>
              <a:t>The material in this presentation has been prepared by Jacobs</a:t>
            </a:r>
            <a:r>
              <a:rPr lang="en-AU" sz="1600" baseline="30000" dirty="0">
                <a:solidFill>
                  <a:schemeClr val="tx1"/>
                </a:solidFill>
                <a:latin typeface="Arial" panose="020B0604020202020204" pitchFamily="34" charset="0"/>
                <a:cs typeface="Arial" panose="020B0604020202020204" pitchFamily="34" charset="0"/>
              </a:rPr>
              <a:t>®</a:t>
            </a:r>
            <a:r>
              <a:rPr lang="en-AU" sz="1600" dirty="0">
                <a:solidFill>
                  <a:schemeClr val="tx1"/>
                </a:solidFill>
                <a:latin typeface="Arial" panose="020B0604020202020204" pitchFamily="34" charset="0"/>
                <a:cs typeface="Arial" panose="020B0604020202020204" pitchFamily="34" charset="0"/>
              </a:rPr>
              <a:t>.</a:t>
            </a:r>
          </a:p>
          <a:p>
            <a:pPr lvl="0">
              <a:spcBef>
                <a:spcPts val="1200"/>
              </a:spcBef>
              <a:spcAft>
                <a:spcPts val="0"/>
              </a:spcAft>
            </a:pPr>
            <a:r>
              <a:rPr lang="en-AU" sz="1600" dirty="0">
                <a:solidFill>
                  <a:schemeClr val="tx1"/>
                </a:solidFill>
                <a:latin typeface="Arial" panose="020B0604020202020204" pitchFamily="34" charset="0"/>
                <a:cs typeface="Arial" panose="020B0604020202020204" pitchFamily="34" charset="0"/>
              </a:rPr>
              <a:t>Copyright and other intellectual property rights in this presentation vest exclusively with</a:t>
            </a:r>
            <a:r>
              <a:rPr lang="en-AU" sz="1600" baseline="0" dirty="0">
                <a:solidFill>
                  <a:schemeClr val="tx1"/>
                </a:solidFill>
                <a:latin typeface="Arial" panose="020B0604020202020204" pitchFamily="34" charset="0"/>
                <a:cs typeface="Arial" panose="020B0604020202020204" pitchFamily="34" charset="0"/>
              </a:rPr>
              <a:t> </a:t>
            </a:r>
            <a:r>
              <a:rPr lang="en-AU" sz="1600" dirty="0">
                <a:solidFill>
                  <a:schemeClr val="tx1"/>
                </a:solidFill>
                <a:latin typeface="Arial" panose="020B0604020202020204" pitchFamily="34" charset="0"/>
                <a:cs typeface="Arial" panose="020B0604020202020204" pitchFamily="34" charset="0"/>
              </a:rPr>
              <a:t>Jacobs. Apart from any use permitted under applicable copyright legislation, no part of this work may in any form or by any means (electronic, graphic, mechanical, photocopying, recording or otherwise) be reproduced, copied, stored in a retrieval system or transmitted without prior written permission.</a:t>
            </a:r>
          </a:p>
          <a:p>
            <a:pPr lvl="0">
              <a:spcBef>
                <a:spcPts val="1200"/>
              </a:spcBef>
              <a:spcAft>
                <a:spcPts val="0"/>
              </a:spcAft>
            </a:pPr>
            <a:r>
              <a:rPr lang="en-AU" sz="1600" dirty="0">
                <a:solidFill>
                  <a:schemeClr val="tx1"/>
                </a:solidFill>
                <a:latin typeface="Arial" panose="020B0604020202020204" pitchFamily="34" charset="0"/>
                <a:cs typeface="Arial" panose="020B0604020202020204" pitchFamily="34" charset="0"/>
              </a:rPr>
              <a:t>Jacobs is a trademark of Jacobs Engineering Group Inc.</a:t>
            </a:r>
          </a:p>
          <a:p>
            <a:pPr lvl="0">
              <a:spcBef>
                <a:spcPts val="1800"/>
              </a:spcBef>
              <a:spcAft>
                <a:spcPts val="0"/>
              </a:spcAft>
            </a:pPr>
            <a:r>
              <a:rPr lang="en-AU" sz="1600" dirty="0">
                <a:solidFill>
                  <a:schemeClr val="tx1"/>
                </a:solidFill>
                <a:latin typeface="Arial" panose="020B0604020202020204" pitchFamily="34" charset="0"/>
                <a:cs typeface="Arial" panose="020B0604020202020204" pitchFamily="34" charset="0"/>
              </a:rPr>
              <a:t>    Copyright </a:t>
            </a:r>
          </a:p>
          <a:p>
            <a:pPr lvl="0">
              <a:spcBef>
                <a:spcPts val="200"/>
              </a:spcBef>
              <a:spcAft>
                <a:spcPts val="0"/>
              </a:spcAft>
            </a:pPr>
            <a:fld id="{F6BA3311-23EB-4AA9-8443-088421AED02B}" type="datetime4">
              <a:rPr lang="en-US" sz="1600" smtClean="0">
                <a:solidFill>
                  <a:schemeClr val="tx1"/>
                </a:solidFill>
                <a:latin typeface="Arial" panose="020B0604020202020204" pitchFamily="34" charset="0"/>
                <a:cs typeface="Arial" panose="020B0604020202020204" pitchFamily="34" charset="0"/>
              </a:rPr>
              <a:pPr lvl="0">
                <a:spcBef>
                  <a:spcPts val="200"/>
                </a:spcBef>
                <a:spcAft>
                  <a:spcPts val="0"/>
                </a:spcAft>
              </a:pPr>
              <a:t>November 27, 2019</a:t>
            </a:fld>
            <a:endParaRPr lang="en-US" sz="1600" dirty="0">
              <a:solidFill>
                <a:schemeClr val="tx1"/>
              </a:solidFill>
              <a:latin typeface="Arial" panose="020B0604020202020204" pitchFamily="34" charset="0"/>
              <a:cs typeface="Arial" panose="020B0604020202020204" pitchFamily="34" charset="0"/>
            </a:endParaRPr>
          </a:p>
          <a:p>
            <a:pPr lvl="0">
              <a:spcBef>
                <a:spcPts val="200"/>
              </a:spcBef>
              <a:spcAft>
                <a:spcPts val="0"/>
              </a:spcAft>
            </a:pPr>
            <a:r>
              <a:rPr lang="en-AU" sz="1600" dirty="0">
                <a:solidFill>
                  <a:schemeClr val="tx1"/>
                </a:solidFill>
                <a:latin typeface="Arial" panose="020B0604020202020204" pitchFamily="34" charset="0"/>
                <a:cs typeface="Arial" panose="020B0604020202020204" pitchFamily="34" charset="0"/>
              </a:rPr>
              <a:t>Jacobs Engineering Group Inc. All rights reserved.</a:t>
            </a:r>
          </a:p>
        </p:txBody>
      </p:sp>
      <p:sp>
        <p:nvSpPr>
          <p:cNvPr id="5" name="TextBox 4"/>
          <p:cNvSpPr txBox="1"/>
          <p:nvPr userDrawn="1"/>
        </p:nvSpPr>
        <p:spPr>
          <a:xfrm>
            <a:off x="623229" y="523987"/>
            <a:ext cx="10969943" cy="430887"/>
          </a:xfrm>
          <a:prstGeom prst="rect">
            <a:avLst/>
          </a:prstGeom>
          <a:noFill/>
        </p:spPr>
        <p:txBody>
          <a:bodyPr wrap="square" lIns="0" tIns="0" rIns="0" bIns="0" rtlCol="0" anchor="ctr">
            <a:spAutoFit/>
          </a:bodyPr>
          <a:lstStyle/>
          <a:p>
            <a:r>
              <a:rPr lang="en-AU" sz="2800" b="1" baseline="0" dirty="0">
                <a:solidFill>
                  <a:schemeClr val="tx2"/>
                </a:solidFill>
                <a:latin typeface="Arial" panose="020B0604020202020204" pitchFamily="34" charset="0"/>
                <a:cs typeface="Arial" panose="020B0604020202020204" pitchFamily="34" charset="0"/>
              </a:rPr>
              <a:t>Disclaimer</a:t>
            </a:r>
            <a:endParaRPr lang="en-AU" sz="2800" b="1" dirty="0">
              <a:solidFill>
                <a:schemeClr val="tx2"/>
              </a:solidFill>
              <a:latin typeface="Arial" panose="020B0604020202020204" pitchFamily="34" charset="0"/>
              <a:cs typeface="Arial" panose="020B0604020202020204" pitchFamily="34" charset="0"/>
            </a:endParaRPr>
          </a:p>
        </p:txBody>
      </p:sp>
      <p:sp>
        <p:nvSpPr>
          <p:cNvPr id="2" name="TextBox 1"/>
          <p:cNvSpPr txBox="1"/>
          <p:nvPr userDrawn="1"/>
        </p:nvSpPr>
        <p:spPr>
          <a:xfrm>
            <a:off x="549796" y="3717032"/>
            <a:ext cx="322540" cy="338554"/>
          </a:xfrm>
          <a:prstGeom prst="rect">
            <a:avLst/>
          </a:prstGeom>
          <a:noFill/>
        </p:spPr>
        <p:txBody>
          <a:bodyPr wrap="square" lIns="90000" rIns="0" rtlCol="0">
            <a:spAutoFit/>
          </a:bodyPr>
          <a:lstStyle/>
          <a:p>
            <a:r>
              <a:rPr lang="en-AU" sz="1600" dirty="0">
                <a:solidFill>
                  <a:schemeClr val="tx1"/>
                </a:solidFill>
                <a:latin typeface="Arial" panose="020B0604020202020204" pitchFamily="34" charset="0"/>
                <a:cs typeface="Arial" panose="020B0604020202020204" pitchFamily="34" charset="0"/>
              </a:rPr>
              <a:t>© </a:t>
            </a:r>
            <a:endParaRPr lang="en-AU" sz="1600" dirty="0">
              <a:solidFill>
                <a:schemeClr val="tx1"/>
              </a:solidFill>
            </a:endParaRPr>
          </a:p>
        </p:txBody>
      </p:sp>
    </p:spTree>
    <p:extLst>
      <p:ext uri="{BB962C8B-B14F-4D97-AF65-F5344CB8AC3E}">
        <p14:creationId xmlns:p14="http://schemas.microsoft.com/office/powerpoint/2010/main" val="27299533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ward Looking Disclaim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6" name="TextBox 5"/>
          <p:cNvSpPr txBox="1"/>
          <p:nvPr userDrawn="1"/>
        </p:nvSpPr>
        <p:spPr>
          <a:xfrm>
            <a:off x="647226" y="1355650"/>
            <a:ext cx="10918369" cy="3734356"/>
          </a:xfrm>
          <a:prstGeom prst="rect">
            <a:avLst/>
          </a:prstGeom>
          <a:noFill/>
        </p:spPr>
        <p:txBody>
          <a:bodyPr wrap="square" lIns="0" tIns="0" rIns="0" bIns="0" rtlCol="0">
            <a:noAutofit/>
          </a:bodyPr>
          <a:lstStyle/>
          <a:p>
            <a:pPr lvl="0">
              <a:spcAft>
                <a:spcPts val="600"/>
              </a:spcAft>
            </a:pPr>
            <a:r>
              <a:rPr lang="en-AU" sz="1400" dirty="0">
                <a:solidFill>
                  <a:schemeClr val="tx1"/>
                </a:solidFill>
                <a:latin typeface="Arial" panose="020B0604020202020204" pitchFamily="34" charset="0"/>
                <a:cs typeface="Arial" panose="020B0604020202020204" pitchFamily="34" charset="0"/>
              </a:rPr>
              <a:t>Statements included in this presentation that are not based on historical facts are forward-looking statements. Although such statements are based on management’s current estimates and expectations, and currently available competitive, financial and economic data, forward-looking statements are inherently uncertain and you should not place undue reliance on such statements as actual results may differ materially. We caution the reader that there are a variety of risks, uncertainties and other factors that could cause actual results to differ materially from what is contained, projected or implied by our forward-looking statements. For a description of some of the risks, uncertainties and other factors that may occur that could cause actual results to differ from our forward-looking statements see our Annual Report on Form 10-K for the period ended September 29, 2017, and in particular the discussions contained in Item 1 – Business, Item 1A - Risk Factors, Item 3 – Legal Proceedings, and Item 7 – Management’s Discussion and Analysis of Financial Condition and Results of Operations, as well as the Company’s other filings with the Securities and Exchange Commission. We also caution the readers of this presentation that we do not undertake to update any forward-looking statements made herein.</a:t>
            </a:r>
            <a:endParaRPr lang="en-AU" sz="1400" kern="1200" dirty="0">
              <a:solidFill>
                <a:schemeClr val="tx1"/>
              </a:solidFill>
              <a:effectLst/>
              <a:latin typeface="Arial" panose="020B0604020202020204" pitchFamily="34" charset="0"/>
              <a:ea typeface="+mn-ea"/>
              <a:cs typeface="Arial" panose="020B0604020202020204" pitchFamily="34" charset="0"/>
            </a:endParaRPr>
          </a:p>
        </p:txBody>
      </p:sp>
      <p:sp>
        <p:nvSpPr>
          <p:cNvPr id="7" name="TextBox 6"/>
          <p:cNvSpPr txBox="1"/>
          <p:nvPr userDrawn="1"/>
        </p:nvSpPr>
        <p:spPr>
          <a:xfrm>
            <a:off x="623229" y="523987"/>
            <a:ext cx="10969943" cy="430887"/>
          </a:xfrm>
          <a:prstGeom prst="rect">
            <a:avLst/>
          </a:prstGeom>
          <a:noFill/>
        </p:spPr>
        <p:txBody>
          <a:bodyPr wrap="square" lIns="0" tIns="0" rIns="0" bIns="0" rtlCol="0" anchor="ctr">
            <a:spAutoFit/>
          </a:bodyPr>
          <a:lstStyle/>
          <a:p>
            <a:r>
              <a:rPr lang="en-AU" sz="2800" b="1" baseline="0" dirty="0">
                <a:solidFill>
                  <a:schemeClr val="tx2"/>
                </a:solidFill>
                <a:latin typeface="Arial" panose="020B0604020202020204" pitchFamily="34" charset="0"/>
                <a:cs typeface="Arial" panose="020B0604020202020204" pitchFamily="34" charset="0"/>
              </a:rPr>
              <a:t>Forward-Looking Statement Disclaimer</a:t>
            </a:r>
            <a:endParaRPr lang="en-AU" sz="28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5582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21" name="Rectangle 20"/>
          <p:cNvSpPr/>
          <p:nvPr userDrawn="1"/>
        </p:nvSpPr>
        <p:spPr bwMode="black">
          <a:xfrm>
            <a:off x="0" y="0"/>
            <a:ext cx="12188825" cy="908720"/>
          </a:xfrm>
          <a:prstGeom prst="rect">
            <a:avLst/>
          </a:prstGeom>
          <a:solidFill>
            <a:srgbClr val="597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2" name="Title 1"/>
          <p:cNvSpPr>
            <a:spLocks noGrp="1"/>
          </p:cNvSpPr>
          <p:nvPr>
            <p:ph type="title" hasCustomPrompt="1"/>
          </p:nvPr>
        </p:nvSpPr>
        <p:spPr>
          <a:xfrm>
            <a:off x="1103544" y="0"/>
            <a:ext cx="10969943" cy="908720"/>
          </a:xfrm>
          <a:prstGeom prst="rect">
            <a:avLst/>
          </a:prstGeom>
        </p:spPr>
        <p:txBody>
          <a:bodyPr anchor="ctr"/>
          <a:lstStyle>
            <a:lvl1pPr>
              <a:defRPr baseline="0"/>
            </a:lvl1pPr>
          </a:lstStyle>
          <a:p>
            <a:r>
              <a:rPr lang="en-US" dirty="0"/>
              <a:t>Instructions for using this template</a:t>
            </a:r>
            <a:endParaRPr lang="en-AU" dirty="0"/>
          </a:p>
        </p:txBody>
      </p:sp>
      <p:sp>
        <p:nvSpPr>
          <p:cNvPr id="3" name="Rectangle 2"/>
          <p:cNvSpPr/>
          <p:nvPr userDrawn="1"/>
        </p:nvSpPr>
        <p:spPr>
          <a:xfrm>
            <a:off x="1106734" y="1501012"/>
            <a:ext cx="8062796" cy="230832"/>
          </a:xfrm>
          <a:prstGeom prst="rect">
            <a:avLst/>
          </a:prstGeom>
        </p:spPr>
        <p:txBody>
          <a:bodyPr wrap="square" lIns="0" tIns="0" rIns="0">
            <a:spAutoFit/>
          </a:bodyPr>
          <a:lstStyle/>
          <a:p>
            <a:pPr lvl="0"/>
            <a:r>
              <a:rPr lang="en-AU" sz="1200" b="1" dirty="0">
                <a:solidFill>
                  <a:srgbClr val="961334"/>
                </a:solidFill>
                <a:latin typeface="Arial" pitchFamily="34" charset="0"/>
                <a:cs typeface="Arial" pitchFamily="34" charset="0"/>
              </a:rPr>
              <a:t>** Delete this slide before finalising your presentation **</a:t>
            </a:r>
          </a:p>
        </p:txBody>
      </p:sp>
      <p:sp>
        <p:nvSpPr>
          <p:cNvPr id="4" name="TextBox 3"/>
          <p:cNvSpPr txBox="1"/>
          <p:nvPr userDrawn="1"/>
        </p:nvSpPr>
        <p:spPr>
          <a:xfrm>
            <a:off x="1597261" y="1988840"/>
            <a:ext cx="4497151" cy="1038746"/>
          </a:xfrm>
          <a:prstGeom prst="rect">
            <a:avLst/>
          </a:prstGeom>
          <a:noFill/>
        </p:spPr>
        <p:txBody>
          <a:bodyPr wrap="square" lIns="0" tIns="0" rIns="0" bIns="0" rtlCol="0">
            <a:spAutoFit/>
          </a:bodyPr>
          <a:lstStyle/>
          <a:p>
            <a:pPr lvl="0">
              <a:spcAft>
                <a:spcPts val="300"/>
              </a:spcAft>
            </a:pPr>
            <a:r>
              <a:rPr lang="en-AU" sz="1000" b="1" cap="all" dirty="0">
                <a:solidFill>
                  <a:srgbClr val="597AB5"/>
                </a:solidFill>
                <a:latin typeface="Arial" pitchFamily="34" charset="0"/>
                <a:cs typeface="Arial" pitchFamily="34" charset="0"/>
              </a:rPr>
              <a:t>LAYOUT</a:t>
            </a:r>
            <a:r>
              <a:rPr lang="en-AU" sz="1000" b="1" cap="all" baseline="0" dirty="0">
                <a:solidFill>
                  <a:srgbClr val="597AB5"/>
                </a:solidFill>
                <a:latin typeface="Arial" pitchFamily="34" charset="0"/>
                <a:cs typeface="Arial" pitchFamily="34" charset="0"/>
              </a:rPr>
              <a:t> OPTIONS</a:t>
            </a:r>
          </a:p>
          <a:p>
            <a:pPr lvl="0">
              <a:spcAft>
                <a:spcPts val="300"/>
              </a:spcAft>
            </a:pPr>
            <a:r>
              <a:rPr lang="en-AU" sz="1000" b="0" baseline="0" dirty="0">
                <a:solidFill>
                  <a:srgbClr val="6C6F70"/>
                </a:solidFill>
                <a:latin typeface="Arial" pitchFamily="34" charset="0"/>
                <a:cs typeface="Arial" pitchFamily="34" charset="0"/>
              </a:rPr>
              <a:t>Right click an existing slide in the side bar menu.</a:t>
            </a:r>
          </a:p>
          <a:p>
            <a:pPr lvl="0">
              <a:spcAft>
                <a:spcPts val="300"/>
              </a:spcAft>
            </a:pPr>
            <a:r>
              <a:rPr lang="en-AU" sz="1000" b="0" baseline="0" dirty="0">
                <a:solidFill>
                  <a:srgbClr val="6C6F70"/>
                </a:solidFill>
                <a:latin typeface="Arial" pitchFamily="34" charset="0"/>
                <a:cs typeface="Arial" pitchFamily="34" charset="0"/>
              </a:rPr>
              <a:t>Choose </a:t>
            </a:r>
            <a:r>
              <a:rPr lang="en-AU" sz="1000" b="0" i="1" baseline="0" dirty="0">
                <a:solidFill>
                  <a:srgbClr val="6C6F70"/>
                </a:solidFill>
                <a:latin typeface="Arial" pitchFamily="34" charset="0"/>
                <a:cs typeface="Arial" pitchFamily="34" charset="0"/>
              </a:rPr>
              <a:t>Layout &gt;</a:t>
            </a:r>
            <a:r>
              <a:rPr lang="en-AU" sz="1000" b="0" baseline="0" dirty="0">
                <a:solidFill>
                  <a:srgbClr val="6C6F70"/>
                </a:solidFill>
                <a:latin typeface="Arial" pitchFamily="34" charset="0"/>
                <a:cs typeface="Arial" pitchFamily="34" charset="0"/>
              </a:rPr>
              <a:t> then select one of the various </a:t>
            </a:r>
            <a:br>
              <a:rPr lang="en-AU" sz="1000" b="0" baseline="0" dirty="0">
                <a:solidFill>
                  <a:srgbClr val="6C6F70"/>
                </a:solidFill>
                <a:latin typeface="Arial" pitchFamily="34" charset="0"/>
                <a:cs typeface="Arial" pitchFamily="34" charset="0"/>
              </a:rPr>
            </a:br>
            <a:r>
              <a:rPr lang="en-AU" sz="1000" b="0" baseline="0" dirty="0">
                <a:solidFill>
                  <a:srgbClr val="6C6F70"/>
                </a:solidFill>
                <a:latin typeface="Arial" pitchFamily="34" charset="0"/>
                <a:cs typeface="Arial" pitchFamily="34" charset="0"/>
              </a:rPr>
              <a:t>slide options that appear.</a:t>
            </a:r>
          </a:p>
          <a:p>
            <a:r>
              <a:rPr lang="en-AU" sz="1000" b="0" kern="1200" baseline="0" dirty="0">
                <a:solidFill>
                  <a:srgbClr val="6C6F70"/>
                </a:solidFill>
                <a:latin typeface="Arial" pitchFamily="34" charset="0"/>
                <a:ea typeface="+mn-ea"/>
                <a:cs typeface="Arial" pitchFamily="34" charset="0"/>
              </a:rPr>
              <a:t>To view the Guidelines which define the layout designs go to </a:t>
            </a:r>
            <a:r>
              <a:rPr lang="en-AU" sz="1000" b="0" kern="1200" baseline="0" dirty="0" err="1">
                <a:solidFill>
                  <a:srgbClr val="6C6F70"/>
                </a:solidFill>
                <a:latin typeface="Arial" pitchFamily="34" charset="0"/>
                <a:ea typeface="+mn-ea"/>
                <a:cs typeface="Arial" pitchFamily="34" charset="0"/>
              </a:rPr>
              <a:t>JacobsConnect</a:t>
            </a:r>
            <a:r>
              <a:rPr lang="en-AU" sz="1000" b="0" kern="1200" baseline="0" dirty="0">
                <a:solidFill>
                  <a:srgbClr val="6C6F70"/>
                </a:solidFill>
                <a:latin typeface="Arial" pitchFamily="34" charset="0"/>
                <a:ea typeface="+mn-ea"/>
                <a:cs typeface="Arial" pitchFamily="34" charset="0"/>
              </a:rPr>
              <a:t>, then search </a:t>
            </a:r>
            <a:r>
              <a:rPr lang="en-AU" sz="1000" b="0" i="1" kern="1200" baseline="0" dirty="0">
                <a:solidFill>
                  <a:srgbClr val="6C6F70"/>
                </a:solidFill>
                <a:latin typeface="Arial" pitchFamily="34" charset="0"/>
                <a:ea typeface="+mn-ea"/>
                <a:cs typeface="Arial" pitchFamily="34" charset="0"/>
              </a:rPr>
              <a:t>Document Template Guidelines</a:t>
            </a:r>
          </a:p>
        </p:txBody>
      </p:sp>
      <p:sp>
        <p:nvSpPr>
          <p:cNvPr id="5" name="TextBox 4"/>
          <p:cNvSpPr txBox="1"/>
          <p:nvPr userDrawn="1"/>
        </p:nvSpPr>
        <p:spPr>
          <a:xfrm>
            <a:off x="1117333" y="1892830"/>
            <a:ext cx="479928" cy="461665"/>
          </a:xfrm>
          <a:prstGeom prst="rect">
            <a:avLst/>
          </a:prstGeom>
          <a:noFill/>
        </p:spPr>
        <p:txBody>
          <a:bodyPr wrap="square" lIns="0" tIns="0" rIns="0" bIns="0" rtlCol="0">
            <a:spAutoFit/>
          </a:bodyPr>
          <a:lstStyle/>
          <a:p>
            <a:pPr lvl="0"/>
            <a:r>
              <a:rPr lang="en-AU" sz="3000" b="1" dirty="0">
                <a:solidFill>
                  <a:srgbClr val="597AB5"/>
                </a:solidFill>
                <a:latin typeface="Arial" pitchFamily="34" charset="0"/>
                <a:cs typeface="Arial" pitchFamily="34" charset="0"/>
              </a:rPr>
              <a:t>1</a:t>
            </a:r>
          </a:p>
        </p:txBody>
      </p:sp>
      <p:sp>
        <p:nvSpPr>
          <p:cNvPr id="6" name="TextBox 5"/>
          <p:cNvSpPr txBox="1"/>
          <p:nvPr userDrawn="1"/>
        </p:nvSpPr>
        <p:spPr>
          <a:xfrm>
            <a:off x="1597261" y="3909054"/>
            <a:ext cx="4305180" cy="692497"/>
          </a:xfrm>
          <a:prstGeom prst="rect">
            <a:avLst/>
          </a:prstGeom>
          <a:noFill/>
        </p:spPr>
        <p:txBody>
          <a:bodyPr wrap="square" lIns="0" tIns="0" rIns="0" bIns="0" rtlCol="0">
            <a:spAutoFit/>
          </a:bodyPr>
          <a:lstStyle/>
          <a:p>
            <a:pPr lvl="0">
              <a:spcAft>
                <a:spcPts val="300"/>
              </a:spcAft>
            </a:pPr>
            <a:r>
              <a:rPr lang="en-AU" sz="1000" b="1" cap="all" dirty="0">
                <a:solidFill>
                  <a:srgbClr val="597AB5"/>
                </a:solidFill>
                <a:latin typeface="Arial" pitchFamily="34" charset="0"/>
                <a:cs typeface="Arial" pitchFamily="34" charset="0"/>
              </a:rPr>
              <a:t>Pasting content</a:t>
            </a:r>
            <a:endParaRPr lang="en-AU" sz="1000" b="0" kern="1200" baseline="0" dirty="0">
              <a:solidFill>
                <a:srgbClr val="6C6F70"/>
              </a:solidFill>
              <a:latin typeface="Arial" pitchFamily="34" charset="0"/>
              <a:ea typeface="+mn-ea"/>
              <a:cs typeface="Arial" pitchFamily="34" charset="0"/>
            </a:endParaRPr>
          </a:p>
          <a:p>
            <a:pPr lvl="0">
              <a:spcAft>
                <a:spcPts val="300"/>
              </a:spcAft>
            </a:pPr>
            <a:r>
              <a:rPr lang="en-AU" sz="1000" b="0" baseline="0" dirty="0">
                <a:solidFill>
                  <a:srgbClr val="6C6F70"/>
                </a:solidFill>
                <a:latin typeface="Arial" pitchFamily="34" charset="0"/>
                <a:cs typeface="Arial" pitchFamily="34" charset="0"/>
              </a:rPr>
              <a:t>When pasting content from other presentations, </a:t>
            </a:r>
            <a:br>
              <a:rPr lang="en-AU" sz="1000" b="0" baseline="0" dirty="0">
                <a:solidFill>
                  <a:srgbClr val="6C6F70"/>
                </a:solidFill>
                <a:latin typeface="Arial" pitchFamily="34" charset="0"/>
                <a:cs typeface="Arial" pitchFamily="34" charset="0"/>
              </a:rPr>
            </a:br>
            <a:r>
              <a:rPr lang="en-AU" sz="1000" b="0" baseline="0" dirty="0">
                <a:solidFill>
                  <a:srgbClr val="6C6F70"/>
                </a:solidFill>
                <a:latin typeface="Arial" pitchFamily="34" charset="0"/>
                <a:cs typeface="Arial" pitchFamily="34" charset="0"/>
              </a:rPr>
              <a:t>always use: </a:t>
            </a:r>
          </a:p>
          <a:p>
            <a:pPr lvl="0">
              <a:spcAft>
                <a:spcPts val="300"/>
              </a:spcAft>
            </a:pPr>
            <a:r>
              <a:rPr lang="en-AU" sz="1000" b="0" i="1" baseline="0" dirty="0">
                <a:solidFill>
                  <a:srgbClr val="6C6F70"/>
                </a:solidFill>
                <a:latin typeface="Arial" pitchFamily="34" charset="0"/>
                <a:cs typeface="Arial" pitchFamily="34" charset="0"/>
              </a:rPr>
              <a:t>Paste Options: Use destination theme, </a:t>
            </a:r>
            <a:r>
              <a:rPr lang="en-AU" sz="1000" b="0" baseline="0" dirty="0">
                <a:solidFill>
                  <a:srgbClr val="6C6F70"/>
                </a:solidFill>
                <a:latin typeface="Arial" pitchFamily="34" charset="0"/>
                <a:cs typeface="Arial" pitchFamily="34" charset="0"/>
              </a:rPr>
              <a:t>or </a:t>
            </a:r>
            <a:r>
              <a:rPr lang="en-AU" sz="1000" b="0" i="1" baseline="0" dirty="0">
                <a:solidFill>
                  <a:srgbClr val="6C6F70"/>
                </a:solidFill>
                <a:latin typeface="Arial" pitchFamily="34" charset="0"/>
                <a:cs typeface="Arial" pitchFamily="34" charset="0"/>
              </a:rPr>
              <a:t>Keep text only</a:t>
            </a:r>
            <a:endParaRPr lang="en-AU" sz="1000" b="0" i="1" dirty="0">
              <a:solidFill>
                <a:srgbClr val="6C6F70"/>
              </a:solidFill>
              <a:latin typeface="Arial" pitchFamily="34" charset="0"/>
              <a:cs typeface="Arial" pitchFamily="34" charset="0"/>
            </a:endParaRPr>
          </a:p>
        </p:txBody>
      </p:sp>
      <p:sp>
        <p:nvSpPr>
          <p:cNvPr id="7" name="TextBox 6"/>
          <p:cNvSpPr txBox="1"/>
          <p:nvPr userDrawn="1"/>
        </p:nvSpPr>
        <p:spPr>
          <a:xfrm>
            <a:off x="1117333" y="3813044"/>
            <a:ext cx="479928" cy="461665"/>
          </a:xfrm>
          <a:prstGeom prst="rect">
            <a:avLst/>
          </a:prstGeom>
          <a:noFill/>
        </p:spPr>
        <p:txBody>
          <a:bodyPr wrap="square" lIns="0" tIns="0" rIns="0" bIns="0" rtlCol="0">
            <a:spAutoFit/>
          </a:bodyPr>
          <a:lstStyle/>
          <a:p>
            <a:pPr lvl="0"/>
            <a:r>
              <a:rPr lang="en-AU" sz="3000" b="1" dirty="0">
                <a:solidFill>
                  <a:srgbClr val="597AB5"/>
                </a:solidFill>
                <a:latin typeface="Arial" pitchFamily="34" charset="0"/>
                <a:cs typeface="Arial" pitchFamily="34" charset="0"/>
              </a:rPr>
              <a:t>2</a:t>
            </a:r>
          </a:p>
        </p:txBody>
      </p:sp>
      <p:pic>
        <p:nvPicPr>
          <p:cNvPr id="8" name="Picture 2" descr="I:\GMKT\Admin\Graphics\POWERPOINT\Corporate template\Guidelines\paste options_edited.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79717" y="5029377"/>
            <a:ext cx="2069492" cy="91228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7054269" y="1988840"/>
            <a:ext cx="4607312" cy="153888"/>
          </a:xfrm>
          <a:prstGeom prst="rect">
            <a:avLst/>
          </a:prstGeom>
          <a:noFill/>
        </p:spPr>
        <p:txBody>
          <a:bodyPr wrap="square" lIns="0" tIns="0" rIns="0" bIns="0" rtlCol="0">
            <a:spAutoFit/>
          </a:bodyPr>
          <a:lstStyle/>
          <a:p>
            <a:pPr lvl="0">
              <a:spcAft>
                <a:spcPts val="300"/>
              </a:spcAft>
            </a:pPr>
            <a:r>
              <a:rPr lang="en-AU" sz="1000" b="1" cap="all" dirty="0">
                <a:solidFill>
                  <a:srgbClr val="597AB5"/>
                </a:solidFill>
                <a:latin typeface="Arial" pitchFamily="34" charset="0"/>
                <a:cs typeface="Arial" pitchFamily="34" charset="0"/>
              </a:rPr>
              <a:t>Inserting content</a:t>
            </a:r>
          </a:p>
        </p:txBody>
      </p:sp>
      <p:sp>
        <p:nvSpPr>
          <p:cNvPr id="10" name="TextBox 9"/>
          <p:cNvSpPr txBox="1"/>
          <p:nvPr userDrawn="1"/>
        </p:nvSpPr>
        <p:spPr>
          <a:xfrm>
            <a:off x="6574341" y="1892830"/>
            <a:ext cx="479928" cy="461665"/>
          </a:xfrm>
          <a:prstGeom prst="rect">
            <a:avLst/>
          </a:prstGeom>
          <a:noFill/>
        </p:spPr>
        <p:txBody>
          <a:bodyPr wrap="square" lIns="0" tIns="0" rIns="0" bIns="0" rtlCol="0">
            <a:spAutoFit/>
          </a:bodyPr>
          <a:lstStyle/>
          <a:p>
            <a:pPr lvl="0"/>
            <a:r>
              <a:rPr lang="en-AU" sz="3000" b="1" dirty="0">
                <a:solidFill>
                  <a:srgbClr val="597AB5"/>
                </a:solidFill>
                <a:latin typeface="Arial" pitchFamily="34" charset="0"/>
                <a:cs typeface="Arial" pitchFamily="34" charset="0"/>
              </a:rPr>
              <a:t>3</a:t>
            </a:r>
          </a:p>
        </p:txBody>
      </p:sp>
      <p:sp>
        <p:nvSpPr>
          <p:cNvPr id="14" name="TextBox 13"/>
          <p:cNvSpPr txBox="1"/>
          <p:nvPr userDrawn="1"/>
        </p:nvSpPr>
        <p:spPr>
          <a:xfrm>
            <a:off x="7054269" y="3510028"/>
            <a:ext cx="4607312" cy="884858"/>
          </a:xfrm>
          <a:prstGeom prst="rect">
            <a:avLst/>
          </a:prstGeom>
          <a:noFill/>
        </p:spPr>
        <p:txBody>
          <a:bodyPr wrap="square" lIns="0" tIns="0" rIns="0" bIns="0" rtlCol="0">
            <a:spAutoFit/>
          </a:bodyPr>
          <a:lstStyle/>
          <a:p>
            <a:pPr lvl="0">
              <a:spcAft>
                <a:spcPts val="300"/>
              </a:spcAft>
            </a:pPr>
            <a:r>
              <a:rPr lang="en-AU" sz="1000" b="1" cap="all" dirty="0">
                <a:solidFill>
                  <a:srgbClr val="597AB5"/>
                </a:solidFill>
                <a:latin typeface="Arial" pitchFamily="34" charset="0"/>
                <a:cs typeface="Arial" pitchFamily="34" charset="0"/>
              </a:rPr>
              <a:t>GLOBAL Image Library</a:t>
            </a:r>
          </a:p>
          <a:p>
            <a:pPr lvl="0">
              <a:spcAft>
                <a:spcPts val="300"/>
              </a:spcAft>
            </a:pPr>
            <a:r>
              <a:rPr lang="en-AU" sz="1000" b="0" i="0" baseline="0" dirty="0">
                <a:solidFill>
                  <a:srgbClr val="6C6F70"/>
                </a:solidFill>
                <a:latin typeface="Arial" pitchFamily="34" charset="0"/>
                <a:cs typeface="Arial" pitchFamily="34" charset="0"/>
              </a:rPr>
              <a:t>To access the Global Image Library, go to </a:t>
            </a:r>
            <a:r>
              <a:rPr lang="en-AU" sz="1000" b="0" i="0" kern="1200" baseline="0" dirty="0" err="1">
                <a:solidFill>
                  <a:srgbClr val="6C6F70"/>
                </a:solidFill>
                <a:latin typeface="Arial" pitchFamily="34" charset="0"/>
                <a:ea typeface="+mn-ea"/>
                <a:cs typeface="Arial" pitchFamily="34" charset="0"/>
              </a:rPr>
              <a:t>JacobsConnect</a:t>
            </a:r>
            <a:r>
              <a:rPr lang="en-AU" sz="1000" b="0" i="0" kern="1200" baseline="0" dirty="0">
                <a:solidFill>
                  <a:srgbClr val="6C6F70"/>
                </a:solidFill>
                <a:latin typeface="Arial" pitchFamily="34" charset="0"/>
                <a:ea typeface="+mn-ea"/>
                <a:cs typeface="Arial" pitchFamily="34" charset="0"/>
              </a:rPr>
              <a:t> then search </a:t>
            </a:r>
            <a:r>
              <a:rPr lang="en-AU" sz="1000" b="0" i="1" kern="1200" baseline="0" dirty="0">
                <a:solidFill>
                  <a:srgbClr val="6C6F70"/>
                </a:solidFill>
                <a:latin typeface="Arial" pitchFamily="34" charset="0"/>
                <a:ea typeface="+mn-ea"/>
                <a:cs typeface="Arial" pitchFamily="34" charset="0"/>
              </a:rPr>
              <a:t>Global Image Library</a:t>
            </a:r>
          </a:p>
          <a:p>
            <a:pPr lvl="0">
              <a:spcAft>
                <a:spcPts val="300"/>
              </a:spcAft>
            </a:pPr>
            <a:r>
              <a:rPr lang="en-AU" sz="1000" b="0" baseline="0" dirty="0">
                <a:solidFill>
                  <a:srgbClr val="6C6F70"/>
                </a:solidFill>
                <a:latin typeface="Arial" pitchFamily="34" charset="0"/>
                <a:cs typeface="Arial" pitchFamily="34" charset="0"/>
              </a:rPr>
              <a:t>Or access it locally from the templates:</a:t>
            </a:r>
          </a:p>
          <a:p>
            <a:pPr lvl="0">
              <a:spcAft>
                <a:spcPts val="300"/>
              </a:spcAft>
            </a:pPr>
            <a:r>
              <a:rPr lang="en-AU" sz="1000" b="0" i="1" baseline="0" dirty="0">
                <a:solidFill>
                  <a:srgbClr val="6C6F70"/>
                </a:solidFill>
                <a:latin typeface="Arial" pitchFamily="34" charset="0"/>
                <a:cs typeface="Arial" pitchFamily="34" charset="0"/>
              </a:rPr>
              <a:t>C:\Users\Public\Pictures\Brand approved imagery</a:t>
            </a:r>
            <a:endParaRPr lang="en-AU" sz="1000" b="0" i="1" dirty="0">
              <a:solidFill>
                <a:srgbClr val="6C6F70"/>
              </a:solidFill>
              <a:latin typeface="Arial" pitchFamily="34" charset="0"/>
              <a:cs typeface="Arial" pitchFamily="34" charset="0"/>
            </a:endParaRPr>
          </a:p>
        </p:txBody>
      </p:sp>
      <p:sp>
        <p:nvSpPr>
          <p:cNvPr id="15" name="TextBox 14"/>
          <p:cNvSpPr txBox="1"/>
          <p:nvPr userDrawn="1"/>
        </p:nvSpPr>
        <p:spPr>
          <a:xfrm>
            <a:off x="6574341" y="3414018"/>
            <a:ext cx="479928" cy="461665"/>
          </a:xfrm>
          <a:prstGeom prst="rect">
            <a:avLst/>
          </a:prstGeom>
          <a:noFill/>
        </p:spPr>
        <p:txBody>
          <a:bodyPr wrap="square" lIns="0" tIns="0" rIns="0" bIns="0" rtlCol="0">
            <a:spAutoFit/>
          </a:bodyPr>
          <a:lstStyle/>
          <a:p>
            <a:pPr lvl="0"/>
            <a:r>
              <a:rPr lang="en-AU" sz="3000" b="1" dirty="0">
                <a:solidFill>
                  <a:srgbClr val="597AB5"/>
                </a:solidFill>
                <a:latin typeface="Arial" pitchFamily="34" charset="0"/>
                <a:cs typeface="Arial" pitchFamily="34" charset="0"/>
              </a:rPr>
              <a:t>4</a:t>
            </a:r>
          </a:p>
        </p:txBody>
      </p:sp>
      <p:sp>
        <p:nvSpPr>
          <p:cNvPr id="16" name="TextBox 15"/>
          <p:cNvSpPr txBox="1"/>
          <p:nvPr userDrawn="1"/>
        </p:nvSpPr>
        <p:spPr>
          <a:xfrm>
            <a:off x="7054269" y="5028308"/>
            <a:ext cx="4607312" cy="500137"/>
          </a:xfrm>
          <a:prstGeom prst="rect">
            <a:avLst/>
          </a:prstGeom>
          <a:noFill/>
        </p:spPr>
        <p:txBody>
          <a:bodyPr wrap="square" lIns="0" tIns="0" rIns="0" bIns="0" rtlCol="0">
            <a:spAutoFit/>
          </a:bodyPr>
          <a:lstStyle/>
          <a:p>
            <a:pPr lvl="0">
              <a:spcAft>
                <a:spcPts val="300"/>
              </a:spcAft>
            </a:pPr>
            <a:r>
              <a:rPr lang="en-AU" sz="1000" b="1" cap="all" dirty="0">
                <a:solidFill>
                  <a:srgbClr val="597AB5"/>
                </a:solidFill>
                <a:latin typeface="Arial" pitchFamily="34" charset="0"/>
                <a:cs typeface="Arial" pitchFamily="34" charset="0"/>
              </a:rPr>
              <a:t>PowerPoint Guidelines</a:t>
            </a:r>
          </a:p>
          <a:p>
            <a:pPr lvl="0">
              <a:spcAft>
                <a:spcPts val="300"/>
              </a:spcAft>
            </a:pPr>
            <a:r>
              <a:rPr lang="en-AU" sz="1000" b="0" i="0" kern="1200" baseline="0" dirty="0">
                <a:solidFill>
                  <a:srgbClr val="6C6F70"/>
                </a:solidFill>
                <a:latin typeface="Arial" pitchFamily="34" charset="0"/>
                <a:ea typeface="+mn-ea"/>
                <a:cs typeface="Arial" pitchFamily="34" charset="0"/>
              </a:rPr>
              <a:t>To view the Guidelines on </a:t>
            </a:r>
            <a:r>
              <a:rPr lang="en-AU" sz="1000" b="0" i="0" kern="1200" baseline="0" dirty="0" err="1">
                <a:solidFill>
                  <a:srgbClr val="6C6F70"/>
                </a:solidFill>
                <a:latin typeface="Arial" pitchFamily="34" charset="0"/>
                <a:ea typeface="+mn-ea"/>
                <a:cs typeface="Arial" pitchFamily="34" charset="0"/>
              </a:rPr>
              <a:t>JacobsConnect</a:t>
            </a:r>
            <a:r>
              <a:rPr lang="en-AU" sz="1000" b="0" i="0" kern="1200" baseline="0" dirty="0">
                <a:solidFill>
                  <a:srgbClr val="6C6F70"/>
                </a:solidFill>
                <a:latin typeface="Arial" pitchFamily="34" charset="0"/>
                <a:ea typeface="+mn-ea"/>
                <a:cs typeface="Arial" pitchFamily="34" charset="0"/>
              </a:rPr>
              <a:t>, search </a:t>
            </a:r>
            <a:r>
              <a:rPr lang="en-AU" sz="1000" b="0" i="1" kern="1200" baseline="0" dirty="0">
                <a:solidFill>
                  <a:srgbClr val="6C6F70"/>
                </a:solidFill>
                <a:latin typeface="Arial" pitchFamily="34" charset="0"/>
                <a:ea typeface="+mn-ea"/>
                <a:cs typeface="Arial" pitchFamily="34" charset="0"/>
              </a:rPr>
              <a:t>Document Template Guidelines</a:t>
            </a:r>
          </a:p>
        </p:txBody>
      </p:sp>
      <p:sp>
        <p:nvSpPr>
          <p:cNvPr id="17" name="TextBox 16"/>
          <p:cNvSpPr txBox="1"/>
          <p:nvPr userDrawn="1"/>
        </p:nvSpPr>
        <p:spPr>
          <a:xfrm>
            <a:off x="6574341" y="4932297"/>
            <a:ext cx="479928" cy="461665"/>
          </a:xfrm>
          <a:prstGeom prst="rect">
            <a:avLst/>
          </a:prstGeom>
          <a:noFill/>
        </p:spPr>
        <p:txBody>
          <a:bodyPr wrap="square" lIns="0" tIns="0" rIns="0" bIns="0" rtlCol="0">
            <a:spAutoFit/>
          </a:bodyPr>
          <a:lstStyle/>
          <a:p>
            <a:pPr lvl="0"/>
            <a:r>
              <a:rPr lang="en-AU" sz="3000" b="1" dirty="0">
                <a:solidFill>
                  <a:srgbClr val="597AB5"/>
                </a:solidFill>
                <a:latin typeface="Arial" pitchFamily="34" charset="0"/>
                <a:cs typeface="Arial" pitchFamily="34" charset="0"/>
              </a:rPr>
              <a:t>5</a:t>
            </a:r>
          </a:p>
        </p:txBody>
      </p:sp>
      <p:sp>
        <p:nvSpPr>
          <p:cNvPr id="18" name="Rectangle 17"/>
          <p:cNvSpPr/>
          <p:nvPr userDrawn="1"/>
        </p:nvSpPr>
        <p:spPr>
          <a:xfrm>
            <a:off x="7789760" y="2295844"/>
            <a:ext cx="3871821" cy="654025"/>
          </a:xfrm>
          <a:prstGeom prst="rect">
            <a:avLst/>
          </a:prstGeom>
        </p:spPr>
        <p:txBody>
          <a:bodyPr wrap="square" lIns="0" tIns="0" rIns="0" bIns="0">
            <a:spAutoFit/>
          </a:bodyPr>
          <a:lstStyle/>
          <a:p>
            <a:pPr lvl="0">
              <a:spcAft>
                <a:spcPts val="300"/>
              </a:spcAft>
            </a:pPr>
            <a:r>
              <a:rPr lang="en-AU" sz="1000" b="0" baseline="0" dirty="0">
                <a:solidFill>
                  <a:srgbClr val="6C6F70"/>
                </a:solidFill>
                <a:latin typeface="Arial" pitchFamily="34" charset="0"/>
                <a:cs typeface="Arial" pitchFamily="34" charset="0"/>
              </a:rPr>
              <a:t>Go to the </a:t>
            </a:r>
            <a:r>
              <a:rPr lang="en-AU" sz="1000" b="0" i="1" baseline="0" dirty="0">
                <a:solidFill>
                  <a:srgbClr val="6C6F70"/>
                </a:solidFill>
                <a:latin typeface="Arial" pitchFamily="34" charset="0"/>
                <a:cs typeface="Arial" pitchFamily="34" charset="0"/>
              </a:rPr>
              <a:t>Insert</a:t>
            </a:r>
            <a:r>
              <a:rPr lang="en-AU" sz="1000" b="0" baseline="0" dirty="0">
                <a:solidFill>
                  <a:srgbClr val="6C6F70"/>
                </a:solidFill>
                <a:latin typeface="Arial" pitchFamily="34" charset="0"/>
                <a:cs typeface="Arial" pitchFamily="34" charset="0"/>
              </a:rPr>
              <a:t> tab, and select the blue </a:t>
            </a:r>
            <a:br>
              <a:rPr lang="en-AU" sz="1000" b="0" baseline="0" dirty="0">
                <a:solidFill>
                  <a:srgbClr val="6C6F70"/>
                </a:solidFill>
                <a:latin typeface="Arial" pitchFamily="34" charset="0"/>
                <a:cs typeface="Arial" pitchFamily="34" charset="0"/>
              </a:rPr>
            </a:br>
            <a:r>
              <a:rPr lang="en-AU" sz="1000" b="0" i="1" baseline="0" dirty="0">
                <a:solidFill>
                  <a:srgbClr val="6C6F70"/>
                </a:solidFill>
                <a:latin typeface="Arial" pitchFamily="34" charset="0"/>
                <a:cs typeface="Arial" pitchFamily="34" charset="0"/>
              </a:rPr>
              <a:t>Jacobs Content </a:t>
            </a:r>
            <a:r>
              <a:rPr lang="en-AU" sz="1000" b="0" i="0" baseline="0" dirty="0">
                <a:solidFill>
                  <a:srgbClr val="6C6F70"/>
                </a:solidFill>
                <a:latin typeface="Arial" pitchFamily="34" charset="0"/>
                <a:cs typeface="Arial" pitchFamily="34" charset="0"/>
              </a:rPr>
              <a:t>box</a:t>
            </a:r>
            <a:r>
              <a:rPr lang="en-AU" sz="1000" b="0" i="1" baseline="0" dirty="0">
                <a:solidFill>
                  <a:srgbClr val="6C6F70"/>
                </a:solidFill>
                <a:latin typeface="Arial" pitchFamily="34" charset="0"/>
                <a:cs typeface="Arial" pitchFamily="34" charset="0"/>
              </a:rPr>
              <a:t>.</a:t>
            </a:r>
          </a:p>
          <a:p>
            <a:pPr lvl="0">
              <a:spcAft>
                <a:spcPts val="1200"/>
              </a:spcAft>
            </a:pPr>
            <a:r>
              <a:rPr lang="en-AU" sz="1000" b="0" baseline="0" dirty="0">
                <a:solidFill>
                  <a:srgbClr val="6C6F70"/>
                </a:solidFill>
                <a:latin typeface="Arial" pitchFamily="34" charset="0"/>
                <a:cs typeface="Arial" pitchFamily="34" charset="0"/>
              </a:rPr>
              <a:t>You will be given a choice of designed </a:t>
            </a:r>
            <a:br>
              <a:rPr lang="en-AU" sz="1000" b="0" baseline="0" dirty="0">
                <a:solidFill>
                  <a:srgbClr val="6C6F70"/>
                </a:solidFill>
                <a:latin typeface="Arial" pitchFamily="34" charset="0"/>
                <a:cs typeface="Arial" pitchFamily="34" charset="0"/>
              </a:rPr>
            </a:br>
            <a:r>
              <a:rPr lang="en-AU" sz="1000" b="0" baseline="0" dirty="0">
                <a:solidFill>
                  <a:srgbClr val="6C6F70"/>
                </a:solidFill>
                <a:latin typeface="Arial" pitchFamily="34" charset="0"/>
                <a:cs typeface="Arial" pitchFamily="34" charset="0"/>
              </a:rPr>
              <a:t>content (such as tables and charts) to use.</a:t>
            </a:r>
            <a:endParaRPr lang="en-AU" sz="1000" b="0" dirty="0">
              <a:solidFill>
                <a:srgbClr val="6C6F70"/>
              </a:solidFill>
              <a:latin typeface="Arial" pitchFamily="34" charset="0"/>
              <a:cs typeface="Arial" pitchFamily="34" charset="0"/>
            </a:endParaRPr>
          </a:p>
        </p:txBody>
      </p:sp>
      <p:sp>
        <p:nvSpPr>
          <p:cNvPr id="20" name="Rectangle 19"/>
          <p:cNvSpPr/>
          <p:nvPr userDrawn="1"/>
        </p:nvSpPr>
        <p:spPr>
          <a:xfrm>
            <a:off x="7068455" y="2344354"/>
            <a:ext cx="547553" cy="55636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19" name="TextBox 18"/>
          <p:cNvSpPr txBox="1"/>
          <p:nvPr userDrawn="1"/>
        </p:nvSpPr>
        <p:spPr>
          <a:xfrm>
            <a:off x="1597261" y="6204915"/>
            <a:ext cx="10064320" cy="153888"/>
          </a:xfrm>
          <a:prstGeom prst="rect">
            <a:avLst/>
          </a:prstGeom>
          <a:noFill/>
        </p:spPr>
        <p:txBody>
          <a:bodyPr wrap="square" lIns="0" tIns="0" rIns="0" bIns="0" rtlCol="0">
            <a:spAutoFit/>
          </a:bodyPr>
          <a:lstStyle/>
          <a:p>
            <a:pPr lvl="0">
              <a:spcAft>
                <a:spcPts val="300"/>
              </a:spcAft>
            </a:pPr>
            <a:r>
              <a:rPr lang="en-AU" sz="1000" b="0" kern="1200" baseline="0" dirty="0">
                <a:solidFill>
                  <a:srgbClr val="6C6F70"/>
                </a:solidFill>
                <a:latin typeface="Arial" pitchFamily="34" charset="0"/>
                <a:ea typeface="+mn-ea"/>
                <a:cs typeface="Arial" pitchFamily="34" charset="0"/>
              </a:rPr>
              <a:t>For further information around Jacobs styles and brand, go to </a:t>
            </a:r>
            <a:r>
              <a:rPr lang="en-AU" sz="1000" b="0" kern="1200" baseline="0" dirty="0" err="1">
                <a:solidFill>
                  <a:srgbClr val="6C6F70"/>
                </a:solidFill>
                <a:latin typeface="Arial" pitchFamily="34" charset="0"/>
                <a:ea typeface="+mn-ea"/>
                <a:cs typeface="Arial" pitchFamily="34" charset="0"/>
              </a:rPr>
              <a:t>JacobsConnect</a:t>
            </a:r>
            <a:r>
              <a:rPr lang="en-AU" sz="1000" b="0" kern="1200" baseline="0" dirty="0">
                <a:solidFill>
                  <a:srgbClr val="6C6F70"/>
                </a:solidFill>
                <a:latin typeface="Arial" pitchFamily="34" charset="0"/>
                <a:ea typeface="+mn-ea"/>
                <a:cs typeface="Arial" pitchFamily="34" charset="0"/>
              </a:rPr>
              <a:t> and search </a:t>
            </a:r>
            <a:r>
              <a:rPr lang="en-AU" sz="1000" b="0" i="1" kern="1200" baseline="0" dirty="0">
                <a:solidFill>
                  <a:srgbClr val="6C6F70"/>
                </a:solidFill>
                <a:latin typeface="Arial" pitchFamily="34" charset="0"/>
                <a:ea typeface="+mn-ea"/>
                <a:cs typeface="Arial" pitchFamily="34" charset="0"/>
              </a:rPr>
              <a:t>Brand Central</a:t>
            </a:r>
          </a:p>
        </p:txBody>
      </p:sp>
    </p:spTree>
    <p:extLst>
      <p:ext uri="{BB962C8B-B14F-4D97-AF65-F5344CB8AC3E}">
        <p14:creationId xmlns:p14="http://schemas.microsoft.com/office/powerpoint/2010/main" val="46868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18" Type="http://schemas.openxmlformats.org/officeDocument/2006/relationships/image" Target="../media/image5.jpeg"/><Relationship Id="rId3" Type="http://schemas.openxmlformats.org/officeDocument/2006/relationships/slideLayout" Target="../slideLayouts/slideLayout7.xml"/><Relationship Id="rId21" Type="http://schemas.openxmlformats.org/officeDocument/2006/relationships/image" Target="../media/image28.jpg"/><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25.jpeg"/><Relationship Id="rId2" Type="http://schemas.openxmlformats.org/officeDocument/2006/relationships/slideLayout" Target="../slideLayouts/slideLayout6.xml"/><Relationship Id="rId16" Type="http://schemas.openxmlformats.org/officeDocument/2006/relationships/image" Target="../media/image24.png"/><Relationship Id="rId20"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23.png"/><Relationship Id="rId10" Type="http://schemas.openxmlformats.org/officeDocument/2006/relationships/slideLayout" Target="../slideLayouts/slideLayout14.xml"/><Relationship Id="rId19" Type="http://schemas.openxmlformats.org/officeDocument/2006/relationships/image" Target="../media/image26.jpe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22.png"/><Relationship Id="rId22" Type="http://schemas.openxmlformats.org/officeDocument/2006/relationships/image" Target="../media/image2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18" Type="http://schemas.openxmlformats.org/officeDocument/2006/relationships/image" Target="../media/image26.jpeg"/><Relationship Id="rId3" Type="http://schemas.openxmlformats.org/officeDocument/2006/relationships/slideLayout" Target="../slideLayouts/slideLayout19.xml"/><Relationship Id="rId21" Type="http://schemas.openxmlformats.org/officeDocument/2006/relationships/image" Target="../media/image29.jpeg"/><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5.jpeg"/><Relationship Id="rId2" Type="http://schemas.openxmlformats.org/officeDocument/2006/relationships/slideLayout" Target="../slideLayouts/slideLayout18.xml"/><Relationship Id="rId16" Type="http://schemas.openxmlformats.org/officeDocument/2006/relationships/image" Target="../media/image24.png"/><Relationship Id="rId20" Type="http://schemas.openxmlformats.org/officeDocument/2006/relationships/image" Target="../media/image28.jp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23.png"/><Relationship Id="rId10" Type="http://schemas.openxmlformats.org/officeDocument/2006/relationships/slideLayout" Target="../slideLayouts/slideLayout26.xml"/><Relationship Id="rId19" Type="http://schemas.openxmlformats.org/officeDocument/2006/relationships/image" Target="../media/image27.jpe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22.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5.xml"/><Relationship Id="rId7" Type="http://schemas.openxmlformats.org/officeDocument/2006/relationships/image" Target="../media/image25.jpeg"/><Relationship Id="rId12" Type="http://schemas.openxmlformats.org/officeDocument/2006/relationships/image" Target="../media/image29.jpe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24.png"/><Relationship Id="rId11" Type="http://schemas.openxmlformats.org/officeDocument/2006/relationships/image" Target="../media/image28.jpg"/><Relationship Id="rId5" Type="http://schemas.openxmlformats.org/officeDocument/2006/relationships/image" Target="../media/image23.png"/><Relationship Id="rId10" Type="http://schemas.openxmlformats.org/officeDocument/2006/relationships/image" Target="../media/image27.jpeg"/><Relationship Id="rId4" Type="http://schemas.openxmlformats.org/officeDocument/2006/relationships/image" Target="../media/image22.png"/><Relationship Id="rId9" Type="http://schemas.openxmlformats.org/officeDocument/2006/relationships/image" Target="../media/image26.jpe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theme" Target="../theme/theme6.xml"/><Relationship Id="rId7" Type="http://schemas.openxmlformats.org/officeDocument/2006/relationships/image" Target="../media/image34.png"/><Relationship Id="rId12" Type="http://schemas.openxmlformats.org/officeDocument/2006/relationships/image" Target="../media/image21.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33.png"/><Relationship Id="rId11" Type="http://schemas.openxmlformats.org/officeDocument/2006/relationships/image" Target="../media/image20.png"/><Relationship Id="rId5" Type="http://schemas.openxmlformats.org/officeDocument/2006/relationships/image" Target="../media/image32.png"/><Relationship Id="rId10" Type="http://schemas.openxmlformats.org/officeDocument/2006/relationships/image" Target="../media/image19.png"/><Relationship Id="rId4" Type="http://schemas.openxmlformats.org/officeDocument/2006/relationships/image" Target="../media/image31.png"/><Relationship Id="rId9" Type="http://schemas.openxmlformats.org/officeDocument/2006/relationships/image" Target="../media/image18.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theme" Target="../theme/theme7.xml"/><Relationship Id="rId1" Type="http://schemas.openxmlformats.org/officeDocument/2006/relationships/slideLayout" Target="../slideLayouts/slideLayout40.xml"/><Relationship Id="rId5" Type="http://schemas.openxmlformats.org/officeDocument/2006/relationships/image" Target="../media/image33.png"/><Relationship Id="rId4" Type="http://schemas.openxmlformats.org/officeDocument/2006/relationships/image" Target="../media/image3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07220" y="6173787"/>
            <a:ext cx="2825665" cy="684213"/>
          </a:xfrm>
          <a:prstGeom prst="rect">
            <a:avLst/>
          </a:prstGeom>
        </p:spPr>
      </p:pic>
      <p:pic>
        <p:nvPicPr>
          <p:cNvPr id="5" name="SKMCB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0070" y="6173788"/>
            <a:ext cx="2674606" cy="315552"/>
          </a:xfrm>
          <a:prstGeom prst="rect">
            <a:avLst/>
          </a:prstGeom>
        </p:spPr>
      </p:pic>
      <p:pic>
        <p:nvPicPr>
          <p:cNvPr id="6" name="SKMENVIROSLOGO"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94054" y="6173788"/>
            <a:ext cx="2638830" cy="380451"/>
          </a:xfrm>
          <a:prstGeom prst="rect">
            <a:avLst/>
          </a:prstGeom>
        </p:spPr>
      </p:pic>
    </p:spTree>
    <p:extLst>
      <p:ext uri="{BB962C8B-B14F-4D97-AF65-F5344CB8AC3E}">
        <p14:creationId xmlns:p14="http://schemas.microsoft.com/office/powerpoint/2010/main" val="531296737"/>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609441" y="346121"/>
            <a:ext cx="11001738"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609441" y="1220755"/>
            <a:ext cx="10969943"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609441" y="6117299"/>
            <a:ext cx="781674"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261940" y="6302424"/>
            <a:ext cx="1708242" cy="268720"/>
          </a:xfrm>
          <a:prstGeom prst="rect">
            <a:avLst/>
          </a:prstGeom>
        </p:spPr>
      </p:pic>
      <p:pic>
        <p:nvPicPr>
          <p:cNvPr id="11" name="SKMMMALOGO" hidden="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32687" y="6243248"/>
            <a:ext cx="1747244" cy="564109"/>
          </a:xfrm>
          <a:prstGeom prst="rect">
            <a:avLst/>
          </a:prstGeom>
        </p:spPr>
      </p:pic>
      <p:pic>
        <p:nvPicPr>
          <p:cNvPr id="12" name="SKMENVIROSLOGO" hidden="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13185" y="6255473"/>
            <a:ext cx="1727742" cy="332127"/>
          </a:xfrm>
          <a:prstGeom prst="rect">
            <a:avLst/>
          </a:prstGeom>
        </p:spPr>
      </p:pic>
      <p:pic>
        <p:nvPicPr>
          <p:cNvPr id="14" name="JACOBSLOGO"/>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783941" y="6223911"/>
            <a:ext cx="1827239" cy="281187"/>
          </a:xfrm>
          <a:prstGeom prst="rect">
            <a:avLst/>
          </a:prstGeom>
        </p:spPr>
      </p:pic>
      <p:pic>
        <p:nvPicPr>
          <p:cNvPr id="15" name="SKMJACOBSLOGO" hidden="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300299" y="6225529"/>
            <a:ext cx="2310881" cy="279568"/>
          </a:xfrm>
          <a:prstGeom prst="rect">
            <a:avLst/>
          </a:prstGeom>
        </p:spPr>
      </p:pic>
      <p:pic>
        <p:nvPicPr>
          <p:cNvPr id="13" name="Picture 12" descr="JACOBSGUIMARLOGO" hidden="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429896" y="6212797"/>
            <a:ext cx="3181283" cy="288544"/>
          </a:xfrm>
          <a:prstGeom prst="rect">
            <a:avLst/>
          </a:prstGeom>
        </p:spPr>
      </p:pic>
      <p:pic>
        <p:nvPicPr>
          <p:cNvPr id="16" name="Picture 15" descr="JACOBSMATASISLOGO" hidden="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22756" y="6212797"/>
            <a:ext cx="3079710" cy="288544"/>
          </a:xfrm>
          <a:prstGeom prst="rect">
            <a:avLst/>
          </a:prstGeom>
        </p:spPr>
      </p:pic>
      <p:pic>
        <p:nvPicPr>
          <p:cNvPr id="17" name="Picture 16" descr="JACOBSZATELOGO" hidden="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612728" y="6241245"/>
            <a:ext cx="2998451" cy="260096"/>
          </a:xfrm>
          <a:prstGeom prst="rect">
            <a:avLst/>
          </a:prstGeom>
        </p:spPr>
      </p:pic>
      <p:pic>
        <p:nvPicPr>
          <p:cNvPr id="18" name="Picture 17" descr="JFSLLOGO" hidden="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432926" y="6228745"/>
            <a:ext cx="1178253" cy="276352"/>
          </a:xfrm>
          <a:prstGeom prst="rect">
            <a:avLst/>
          </a:prstGeom>
        </p:spPr>
      </p:pic>
      <p:sp>
        <p:nvSpPr>
          <p:cNvPr id="4" name="Footer Placeholder 3"/>
          <p:cNvSpPr>
            <a:spLocks noGrp="1"/>
          </p:cNvSpPr>
          <p:nvPr>
            <p:ph type="ftr" sz="quarter" idx="3"/>
          </p:nvPr>
        </p:nvSpPr>
        <p:spPr>
          <a:xfrm>
            <a:off x="1391114" y="6117299"/>
            <a:ext cx="8392826"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a:p>
        </p:txBody>
      </p:sp>
    </p:spTree>
    <p:extLst>
      <p:ext uri="{BB962C8B-B14F-4D97-AF65-F5344CB8AC3E}">
        <p14:creationId xmlns:p14="http://schemas.microsoft.com/office/powerpoint/2010/main" val="2372065543"/>
      </p:ext>
    </p:extLst>
  </p:cSld>
  <p:clrMap bg1="lt1" tx1="dk1" bg2="lt2" tx2="dk2" accent1="accent1" accent2="accent2" accent3="accent3" accent4="accent4" accent5="accent5" accent6="accent6" hlink="hlink" folHlink="folHlink"/>
  <p:sldLayoutIdLst>
    <p:sldLayoutId id="2147483888" r:id="rId1"/>
    <p:sldLayoutId id="2147483904" r:id="rId2"/>
    <p:sldLayoutId id="2147483886" r:id="rId3"/>
    <p:sldLayoutId id="2147483887" r:id="rId4"/>
    <p:sldLayoutId id="2147483652" r:id="rId5"/>
    <p:sldLayoutId id="2147483653" r:id="rId6"/>
    <p:sldLayoutId id="2147483654" r:id="rId7"/>
    <p:sldLayoutId id="2147483857" r:id="rId8"/>
    <p:sldLayoutId id="2147483890" r:id="rId9"/>
    <p:sldLayoutId id="2147483873" r:id="rId10"/>
    <p:sldLayoutId id="2147483891" r:id="rId11"/>
    <p:sldLayoutId id="2147483875" r:id="rId12"/>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609441" y="346121"/>
            <a:ext cx="11001738"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609441" y="1220755"/>
            <a:ext cx="10969943"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609441" y="6117299"/>
            <a:ext cx="781674"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261940" y="6302424"/>
            <a:ext cx="1708242" cy="268720"/>
          </a:xfrm>
          <a:prstGeom prst="rect">
            <a:avLst/>
          </a:prstGeom>
        </p:spPr>
      </p:pic>
      <p:pic>
        <p:nvPicPr>
          <p:cNvPr id="11" name="SKMMMALOGO" hidden="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32687" y="6243248"/>
            <a:ext cx="1747244" cy="564109"/>
          </a:xfrm>
          <a:prstGeom prst="rect">
            <a:avLst/>
          </a:prstGeom>
        </p:spPr>
      </p:pic>
      <p:pic>
        <p:nvPicPr>
          <p:cNvPr id="12" name="SKMENVIROSLOGO" hidden="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13185" y="6255473"/>
            <a:ext cx="1727742" cy="332127"/>
          </a:xfrm>
          <a:prstGeom prst="rect">
            <a:avLst/>
          </a:prstGeom>
        </p:spPr>
      </p:pic>
      <p:pic>
        <p:nvPicPr>
          <p:cNvPr id="15" name="SKMJACOBSLOGO" hidden="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300299" y="6225529"/>
            <a:ext cx="2310881" cy="279568"/>
          </a:xfrm>
          <a:prstGeom prst="rect">
            <a:avLst/>
          </a:prstGeom>
        </p:spPr>
      </p:pic>
      <p:pic>
        <p:nvPicPr>
          <p:cNvPr id="13" name="Picture 12" descr="JACOBSGUIMARLOGO" hidden="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429896" y="6212797"/>
            <a:ext cx="3181283" cy="288544"/>
          </a:xfrm>
          <a:prstGeom prst="rect">
            <a:avLst/>
          </a:prstGeom>
        </p:spPr>
      </p:pic>
      <p:pic>
        <p:nvPicPr>
          <p:cNvPr id="16" name="Picture 15" descr="JACOBSMATASISLOGO" hidden="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22756" y="6212797"/>
            <a:ext cx="3079710" cy="288544"/>
          </a:xfrm>
          <a:prstGeom prst="rect">
            <a:avLst/>
          </a:prstGeom>
        </p:spPr>
      </p:pic>
      <p:pic>
        <p:nvPicPr>
          <p:cNvPr id="17" name="Picture 16" descr="JACOBSZATELOGO" hidden="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612728" y="6241245"/>
            <a:ext cx="2998451" cy="260096"/>
          </a:xfrm>
          <a:prstGeom prst="rect">
            <a:avLst/>
          </a:prstGeom>
        </p:spPr>
      </p:pic>
      <p:pic>
        <p:nvPicPr>
          <p:cNvPr id="18" name="Picture 17" descr="JFSLLOGO" hidden="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432926" y="6228745"/>
            <a:ext cx="1178253" cy="276352"/>
          </a:xfrm>
          <a:prstGeom prst="rect">
            <a:avLst/>
          </a:prstGeom>
        </p:spPr>
      </p:pic>
      <p:sp>
        <p:nvSpPr>
          <p:cNvPr id="4" name="Footer Placeholder 3"/>
          <p:cNvSpPr>
            <a:spLocks noGrp="1"/>
          </p:cNvSpPr>
          <p:nvPr>
            <p:ph type="ftr" sz="quarter" idx="3"/>
          </p:nvPr>
        </p:nvSpPr>
        <p:spPr>
          <a:xfrm>
            <a:off x="1391114" y="6117299"/>
            <a:ext cx="8392826"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a:p>
        </p:txBody>
      </p:sp>
    </p:spTree>
    <p:extLst>
      <p:ext uri="{BB962C8B-B14F-4D97-AF65-F5344CB8AC3E}">
        <p14:creationId xmlns:p14="http://schemas.microsoft.com/office/powerpoint/2010/main" val="962364374"/>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52718"/>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1940" y="6302424"/>
            <a:ext cx="1708242" cy="268720"/>
          </a:xfrm>
          <a:prstGeom prst="rect">
            <a:avLst/>
          </a:prstGeom>
        </p:spPr>
      </p:pic>
      <p:pic>
        <p:nvPicPr>
          <p:cNvPr id="14" name="SKMMMA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2687" y="6243248"/>
            <a:ext cx="1747244" cy="564109"/>
          </a:xfrm>
          <a:prstGeom prst="rect">
            <a:avLst/>
          </a:prstGeom>
        </p:spPr>
      </p:pic>
      <p:pic>
        <p:nvPicPr>
          <p:cNvPr id="15" name="SKMENVIROS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13185" y="6255473"/>
            <a:ext cx="1727742" cy="332127"/>
          </a:xfrm>
          <a:prstGeom prst="rect">
            <a:avLst/>
          </a:prstGeom>
        </p:spPr>
      </p:pic>
      <p:sp>
        <p:nvSpPr>
          <p:cNvPr id="11" name="Slide Number Placeholder 5"/>
          <p:cNvSpPr>
            <a:spLocks noGrp="1"/>
          </p:cNvSpPr>
          <p:nvPr>
            <p:ph type="sldNum" sz="quarter" idx="4"/>
          </p:nvPr>
        </p:nvSpPr>
        <p:spPr>
          <a:xfrm>
            <a:off x="609441" y="6117299"/>
            <a:ext cx="781674"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9" name="JACOBSLOG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3941" y="6223911"/>
            <a:ext cx="1827239" cy="281187"/>
          </a:xfrm>
          <a:prstGeom prst="rect">
            <a:avLst/>
          </a:prstGeom>
        </p:spPr>
      </p:pic>
      <p:pic>
        <p:nvPicPr>
          <p:cNvPr id="6" name="SKMJACOBSLOGO"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00299" y="6225529"/>
            <a:ext cx="2310881" cy="279568"/>
          </a:xfrm>
          <a:prstGeom prst="rect">
            <a:avLst/>
          </a:prstGeom>
        </p:spPr>
      </p:pic>
      <p:pic>
        <p:nvPicPr>
          <p:cNvPr id="8" name="Picture 7" descr="JACOBSGUIMAR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29896" y="6212797"/>
            <a:ext cx="3181283" cy="288544"/>
          </a:xfrm>
          <a:prstGeom prst="rect">
            <a:avLst/>
          </a:prstGeom>
        </p:spPr>
      </p:pic>
      <p:pic>
        <p:nvPicPr>
          <p:cNvPr id="10" name="Picture 9" descr="JACOBSMATASIS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54970" y="6212797"/>
            <a:ext cx="3079710" cy="288544"/>
          </a:xfrm>
          <a:prstGeom prst="rect">
            <a:avLst/>
          </a:prstGeom>
        </p:spPr>
      </p:pic>
      <p:pic>
        <p:nvPicPr>
          <p:cNvPr id="12" name="Picture 11" descr="JACOBSZATELOGO" hidden="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2728" y="6241245"/>
            <a:ext cx="2998451" cy="260096"/>
          </a:xfrm>
          <a:prstGeom prst="rect">
            <a:avLst/>
          </a:prstGeom>
        </p:spPr>
      </p:pic>
      <p:pic>
        <p:nvPicPr>
          <p:cNvPr id="16" name="Picture 15" descr="JFSLLOGO" hidden="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416163" y="6228745"/>
            <a:ext cx="1178253" cy="276352"/>
          </a:xfrm>
          <a:prstGeom prst="rect">
            <a:avLst/>
          </a:prstGeom>
        </p:spPr>
      </p:pic>
    </p:spTree>
    <p:extLst>
      <p:ext uri="{BB962C8B-B14F-4D97-AF65-F5344CB8AC3E}">
        <p14:creationId xmlns:p14="http://schemas.microsoft.com/office/powerpoint/2010/main" val="3787041173"/>
      </p:ext>
    </p:extLst>
  </p:cSld>
  <p:clrMap bg1="lt1" tx1="dk1" bg2="lt2" tx2="dk2" accent1="accent1" accent2="accent2" accent3="accent3" accent4="accent4" accent5="accent5" accent6="accent6" hlink="hlink" folHlink="folHlink"/>
  <p:sldLayoutIdLst>
    <p:sldLayoutId id="2147483876" r:id="rId1"/>
    <p:sldLayoutId id="2147483877"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bwMode="black">
          <a:xfrm>
            <a:off x="0" y="-4484"/>
            <a:ext cx="12188825" cy="68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pic>
        <p:nvPicPr>
          <p:cNvPr id="6" name="SKMENVIROS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93910" y="6065814"/>
            <a:ext cx="1811587" cy="470665"/>
          </a:xfrm>
          <a:prstGeom prst="rect">
            <a:avLst/>
          </a:prstGeom>
        </p:spPr>
      </p:pic>
      <p:pic>
        <p:nvPicPr>
          <p:cNvPr id="11"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08876" y="6173169"/>
            <a:ext cx="1825487" cy="280919"/>
          </a:xfrm>
          <a:prstGeom prst="rect">
            <a:avLst/>
          </a:prstGeom>
        </p:spPr>
      </p:pic>
      <p:pic>
        <p:nvPicPr>
          <p:cNvPr id="12"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9313" y="6102878"/>
            <a:ext cx="1779870" cy="395628"/>
          </a:xfrm>
          <a:prstGeom prst="rect">
            <a:avLst/>
          </a:prstGeom>
        </p:spPr>
      </p:pic>
      <p:sp>
        <p:nvSpPr>
          <p:cNvPr id="14" name="Slide Number Placeholder 5"/>
          <p:cNvSpPr>
            <a:spLocks noGrp="1"/>
          </p:cNvSpPr>
          <p:nvPr>
            <p:ph type="sldNum" sz="quarter" idx="4"/>
          </p:nvPr>
        </p:nvSpPr>
        <p:spPr>
          <a:xfrm>
            <a:off x="609441" y="6117299"/>
            <a:ext cx="781674" cy="365125"/>
          </a:xfrm>
          <a:prstGeom prst="rect">
            <a:avLst/>
          </a:prstGeom>
          <a:noFill/>
        </p:spPr>
        <p:txBody>
          <a:bodyPr vert="horz" lIns="0" tIns="0" rIns="0" bIns="0" rtlCol="0" anchor="b"/>
          <a:lstStyle>
            <a:lvl1pPr algn="l">
              <a:defRPr sz="900">
                <a:solidFill>
                  <a:schemeClr val="tx1"/>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JACOBSLOG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3941" y="6228598"/>
            <a:ext cx="1827239" cy="271813"/>
          </a:xfrm>
          <a:prstGeom prst="rect">
            <a:avLst/>
          </a:prstGeom>
        </p:spPr>
      </p:pic>
      <p:pic>
        <p:nvPicPr>
          <p:cNvPr id="9" name="SKMJACOBSLOGO" hidden="1"/>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453010" y="6182725"/>
            <a:ext cx="3158169" cy="3635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90834" y="6220925"/>
            <a:ext cx="3120346" cy="280416"/>
          </a:xfrm>
          <a:prstGeom prst="rect">
            <a:avLst/>
          </a:prstGeom>
        </p:spPr>
      </p:pic>
      <p:pic>
        <p:nvPicPr>
          <p:cNvPr id="16" name="Picture 15" descr="JACOBSMATASIS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94055" y="6212797"/>
            <a:ext cx="3079716" cy="288544"/>
          </a:xfrm>
          <a:prstGeom prst="rect">
            <a:avLst/>
          </a:prstGeom>
        </p:spPr>
      </p:pic>
      <p:pic>
        <p:nvPicPr>
          <p:cNvPr id="17" name="Picture 16" descr="JACOBSZATELOGO" hidden="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90040" y="6241267"/>
            <a:ext cx="2998203" cy="260075"/>
          </a:xfrm>
          <a:prstGeom prst="rect">
            <a:avLst/>
          </a:prstGeom>
        </p:spPr>
      </p:pic>
      <p:pic>
        <p:nvPicPr>
          <p:cNvPr id="18" name="Picture 17" descr="JFSLLOGO" hidden="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432924" y="6227869"/>
            <a:ext cx="1178256" cy="276352"/>
          </a:xfrm>
          <a:prstGeom prst="rect">
            <a:avLst/>
          </a:prstGeom>
        </p:spPr>
      </p:pic>
    </p:spTree>
    <p:extLst>
      <p:ext uri="{BB962C8B-B14F-4D97-AF65-F5344CB8AC3E}">
        <p14:creationId xmlns:p14="http://schemas.microsoft.com/office/powerpoint/2010/main" val="3077154608"/>
      </p:ext>
    </p:extLst>
  </p:cSld>
  <p:clrMap bg1="lt1" tx1="dk1" bg2="lt2" tx2="dk2" accent1="accent1" accent2="accent2" accent3="accent3" accent4="accent4" accent5="accent5" accent6="accent6" hlink="hlink" folHlink="folHlink"/>
  <p:sldLayoutIdLst>
    <p:sldLayoutId id="2147483879" r:id="rId1"/>
    <p:sldLayoutId id="2147483880"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SKMENVIROS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3910" y="6065814"/>
            <a:ext cx="1811587" cy="470665"/>
          </a:xfrm>
          <a:prstGeom prst="rect">
            <a:avLst/>
          </a:prstGeom>
        </p:spPr>
      </p:pic>
      <p:pic>
        <p:nvPicPr>
          <p:cNvPr id="11"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8876" y="6173169"/>
            <a:ext cx="1825487" cy="280919"/>
          </a:xfrm>
          <a:prstGeom prst="rect">
            <a:avLst/>
          </a:prstGeom>
        </p:spPr>
      </p:pic>
      <p:pic>
        <p:nvPicPr>
          <p:cNvPr id="12" name="SKMMMA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29313" y="6102878"/>
            <a:ext cx="1779870" cy="395628"/>
          </a:xfrm>
          <a:prstGeom prst="rect">
            <a:avLst/>
          </a:prstGeom>
        </p:spPr>
      </p:pic>
    </p:spTree>
    <p:extLst>
      <p:ext uri="{BB962C8B-B14F-4D97-AF65-F5344CB8AC3E}">
        <p14:creationId xmlns:p14="http://schemas.microsoft.com/office/powerpoint/2010/main" val="1377490337"/>
      </p:ext>
    </p:extLst>
  </p:cSld>
  <p:clrMap bg1="lt1" tx1="dk1" bg2="lt2" tx2="dk2" accent1="accent1" accent2="accent2" accent3="accent3" accent4="accent4" accent5="accent5" accent6="accent6" hlink="hlink" folHlink="folHlink"/>
  <p:sldLayoutIdLst>
    <p:sldLayoutId id="2147483854" r:id="rId1"/>
  </p:sldLayoutIdLst>
  <p:hf hdr="0" dt="0"/>
  <p:txStyles>
    <p:title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image" Target="../media/image42.jpg"/></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NZGA Industry Updates 2019</a:t>
            </a:r>
            <a:endParaRPr lang="en-AU" dirty="0"/>
          </a:p>
        </p:txBody>
      </p:sp>
      <p:sp>
        <p:nvSpPr>
          <p:cNvPr id="6" name="Subtitle 5"/>
          <p:cNvSpPr>
            <a:spLocks noGrp="1"/>
          </p:cNvSpPr>
          <p:nvPr>
            <p:ph type="subTitle" idx="1"/>
          </p:nvPr>
        </p:nvSpPr>
        <p:spPr/>
        <p:txBody>
          <a:bodyPr/>
          <a:lstStyle/>
          <a:p>
            <a:r>
              <a:rPr lang="en-US" dirty="0"/>
              <a:t>New Zealand Geothermal Workshop</a:t>
            </a:r>
            <a:endParaRPr lang="en-AU" dirty="0"/>
          </a:p>
        </p:txBody>
      </p:sp>
      <p:sp>
        <p:nvSpPr>
          <p:cNvPr id="8" name="Text Placeholder 7"/>
          <p:cNvSpPr>
            <a:spLocks noGrp="1"/>
          </p:cNvSpPr>
          <p:nvPr>
            <p:ph type="body" sz="quarter" idx="12"/>
          </p:nvPr>
        </p:nvSpPr>
        <p:spPr/>
        <p:txBody>
          <a:bodyPr/>
          <a:lstStyle/>
          <a:p>
            <a:r>
              <a:rPr lang="en-US" dirty="0"/>
              <a:t>25 – 27 November 2019</a:t>
            </a:r>
            <a:endParaRPr lang="en-AU" dirty="0"/>
          </a:p>
        </p:txBody>
      </p:sp>
      <p:pic>
        <p:nvPicPr>
          <p:cNvPr id="9" name="Picture Placeholder 8">
            <a:extLst>
              <a:ext uri="{FF2B5EF4-FFF2-40B4-BE49-F238E27FC236}">
                <a16:creationId xmlns:a16="http://schemas.microsoft.com/office/drawing/2014/main" id="{1AA70B52-92CC-4CD2-88D2-6931AF450697}"/>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186" t="16597" r="-92" b="21440"/>
          <a:stretch/>
        </p:blipFill>
        <p:spPr>
          <a:xfrm>
            <a:off x="9284494" y="2782637"/>
            <a:ext cx="2907008" cy="1294435"/>
          </a:xfrm>
        </p:spPr>
      </p:pic>
    </p:spTree>
    <p:extLst>
      <p:ext uri="{BB962C8B-B14F-4D97-AF65-F5344CB8AC3E}">
        <p14:creationId xmlns:p14="http://schemas.microsoft.com/office/powerpoint/2010/main" val="1738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8A52-AF62-4A53-8477-03170A5BDF68}"/>
              </a:ext>
            </a:extLst>
          </p:cNvPr>
          <p:cNvSpPr>
            <a:spLocks noGrp="1"/>
          </p:cNvSpPr>
          <p:nvPr>
            <p:ph type="title"/>
          </p:nvPr>
        </p:nvSpPr>
        <p:spPr/>
        <p:txBody>
          <a:bodyPr/>
          <a:lstStyle/>
          <a:p>
            <a:r>
              <a:rPr lang="en-US" dirty="0"/>
              <a:t>Jacobs Experience</a:t>
            </a:r>
            <a:endParaRPr lang="en-AU" dirty="0"/>
          </a:p>
        </p:txBody>
      </p:sp>
      <p:sp>
        <p:nvSpPr>
          <p:cNvPr id="3" name="Content Placeholder 2">
            <a:extLst>
              <a:ext uri="{FF2B5EF4-FFF2-40B4-BE49-F238E27FC236}">
                <a16:creationId xmlns:a16="http://schemas.microsoft.com/office/drawing/2014/main" id="{1D279816-4917-4865-A71A-1E4C1FB9FC68}"/>
              </a:ext>
            </a:extLst>
          </p:cNvPr>
          <p:cNvSpPr>
            <a:spLocks noGrp="1"/>
          </p:cNvSpPr>
          <p:nvPr>
            <p:ph idx="1"/>
          </p:nvPr>
        </p:nvSpPr>
        <p:spPr/>
        <p:txBody>
          <a:bodyPr/>
          <a:lstStyle/>
          <a:p>
            <a:pPr marL="0" indent="0" algn="ctr">
              <a:buNone/>
            </a:pPr>
            <a:r>
              <a:rPr lang="en-US" dirty="0"/>
              <a:t>Experience built over the past 40 years, and global capability in all aspects of geothermal exploration, development, power generation and direct use. </a:t>
            </a:r>
          </a:p>
          <a:p>
            <a:pPr marL="0" indent="0" algn="ctr">
              <a:buNone/>
            </a:pPr>
            <a:r>
              <a:rPr lang="en-US" dirty="0"/>
              <a:t>We have worked on more than 100 geothermal resources, over 3,000 MW of generation, in over 20 countries, comprising more than one third of the world’s geothermal power generation capacity.</a:t>
            </a:r>
            <a:endParaRPr lang="en-AU" dirty="0"/>
          </a:p>
        </p:txBody>
      </p:sp>
      <p:sp>
        <p:nvSpPr>
          <p:cNvPr id="4" name="Slide Number Placeholder 3">
            <a:extLst>
              <a:ext uri="{FF2B5EF4-FFF2-40B4-BE49-F238E27FC236}">
                <a16:creationId xmlns:a16="http://schemas.microsoft.com/office/drawing/2014/main" id="{3958A97A-2188-4BC0-A757-824834818709}"/>
              </a:ext>
            </a:extLst>
          </p:cNvPr>
          <p:cNvSpPr>
            <a:spLocks noGrp="1"/>
          </p:cNvSpPr>
          <p:nvPr>
            <p:ph type="sldNum" sz="quarter" idx="12"/>
          </p:nvPr>
        </p:nvSpPr>
        <p:spPr/>
        <p:txBody>
          <a:bodyPr/>
          <a:lstStyle/>
          <a:p>
            <a:fld id="{9B3E39EC-4BE2-4DEA-81C0-4ABC0AAB4AC0}" type="slidenum">
              <a:rPr lang="en-AU" smtClean="0"/>
              <a:t>2</a:t>
            </a:fld>
            <a:endParaRPr lang="en-AU" dirty="0"/>
          </a:p>
        </p:txBody>
      </p:sp>
      <p:sp>
        <p:nvSpPr>
          <p:cNvPr id="5" name="Footer Placeholder 4">
            <a:extLst>
              <a:ext uri="{FF2B5EF4-FFF2-40B4-BE49-F238E27FC236}">
                <a16:creationId xmlns:a16="http://schemas.microsoft.com/office/drawing/2014/main" id="{CF39E826-915A-476B-A3F1-82E66ECD0077}"/>
              </a:ext>
            </a:extLst>
          </p:cNvPr>
          <p:cNvSpPr>
            <a:spLocks noGrp="1"/>
          </p:cNvSpPr>
          <p:nvPr>
            <p:ph type="ftr" sz="quarter" idx="13"/>
          </p:nvPr>
        </p:nvSpPr>
        <p:spPr/>
        <p:txBody>
          <a:bodyPr/>
          <a:lstStyle/>
          <a:p>
            <a:endParaRPr lang="en-AU"/>
          </a:p>
        </p:txBody>
      </p:sp>
      <p:pic>
        <p:nvPicPr>
          <p:cNvPr id="7" name="Picture 6">
            <a:extLst>
              <a:ext uri="{FF2B5EF4-FFF2-40B4-BE49-F238E27FC236}">
                <a16:creationId xmlns:a16="http://schemas.microsoft.com/office/drawing/2014/main" id="{BF45F3EA-A0E9-4282-BD68-DFEAC3B520B8}"/>
              </a:ext>
            </a:extLst>
          </p:cNvPr>
          <p:cNvPicPr>
            <a:picLocks noChangeAspect="1"/>
          </p:cNvPicPr>
          <p:nvPr/>
        </p:nvPicPr>
        <p:blipFill rotWithShape="1">
          <a:blip r:embed="rId3">
            <a:extLst>
              <a:ext uri="{28A0092B-C50C-407E-A947-70E740481C1C}">
                <a14:useLocalDpi xmlns:a14="http://schemas.microsoft.com/office/drawing/2010/main" val="0"/>
              </a:ext>
            </a:extLst>
          </a:blip>
          <a:srcRect t="15468" r="5724"/>
          <a:stretch/>
        </p:blipFill>
        <p:spPr>
          <a:xfrm>
            <a:off x="1183874" y="3863004"/>
            <a:ext cx="9818787" cy="217027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77965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8A52-AF62-4A53-8477-03170A5BDF68}"/>
              </a:ext>
            </a:extLst>
          </p:cNvPr>
          <p:cNvSpPr>
            <a:spLocks noGrp="1"/>
          </p:cNvSpPr>
          <p:nvPr>
            <p:ph type="title"/>
          </p:nvPr>
        </p:nvSpPr>
        <p:spPr/>
        <p:txBody>
          <a:bodyPr/>
          <a:lstStyle/>
          <a:p>
            <a:r>
              <a:rPr lang="en-US" dirty="0"/>
              <a:t>Jacobs Capability</a:t>
            </a:r>
            <a:endParaRPr lang="en-AU" dirty="0"/>
          </a:p>
        </p:txBody>
      </p:sp>
      <p:sp>
        <p:nvSpPr>
          <p:cNvPr id="4" name="Slide Number Placeholder 3">
            <a:extLst>
              <a:ext uri="{FF2B5EF4-FFF2-40B4-BE49-F238E27FC236}">
                <a16:creationId xmlns:a16="http://schemas.microsoft.com/office/drawing/2014/main" id="{3958A97A-2188-4BC0-A757-824834818709}"/>
              </a:ext>
            </a:extLst>
          </p:cNvPr>
          <p:cNvSpPr>
            <a:spLocks noGrp="1"/>
          </p:cNvSpPr>
          <p:nvPr>
            <p:ph type="sldNum" sz="quarter" idx="12"/>
          </p:nvPr>
        </p:nvSpPr>
        <p:spPr/>
        <p:txBody>
          <a:bodyPr/>
          <a:lstStyle/>
          <a:p>
            <a:fld id="{9B3E39EC-4BE2-4DEA-81C0-4ABC0AAB4AC0}" type="slidenum">
              <a:rPr lang="en-AU" smtClean="0"/>
              <a:t>3</a:t>
            </a:fld>
            <a:endParaRPr lang="en-AU" dirty="0"/>
          </a:p>
        </p:txBody>
      </p:sp>
      <p:sp>
        <p:nvSpPr>
          <p:cNvPr id="5" name="Footer Placeholder 4">
            <a:extLst>
              <a:ext uri="{FF2B5EF4-FFF2-40B4-BE49-F238E27FC236}">
                <a16:creationId xmlns:a16="http://schemas.microsoft.com/office/drawing/2014/main" id="{CF39E826-915A-476B-A3F1-82E66ECD0077}"/>
              </a:ext>
            </a:extLst>
          </p:cNvPr>
          <p:cNvSpPr>
            <a:spLocks noGrp="1"/>
          </p:cNvSpPr>
          <p:nvPr>
            <p:ph type="ftr" sz="quarter" idx="13"/>
          </p:nvPr>
        </p:nvSpPr>
        <p:spPr/>
        <p:txBody>
          <a:bodyPr/>
          <a:lstStyle/>
          <a:p>
            <a:endParaRPr lang="en-AU"/>
          </a:p>
        </p:txBody>
      </p:sp>
      <p:sp>
        <p:nvSpPr>
          <p:cNvPr id="9" name="Content Placeholder 2">
            <a:extLst>
              <a:ext uri="{FF2B5EF4-FFF2-40B4-BE49-F238E27FC236}">
                <a16:creationId xmlns:a16="http://schemas.microsoft.com/office/drawing/2014/main" id="{88CFA3B3-5C57-4AA0-87E7-160AE986F64C}"/>
              </a:ext>
            </a:extLst>
          </p:cNvPr>
          <p:cNvSpPr>
            <a:spLocks noGrp="1"/>
          </p:cNvSpPr>
          <p:nvPr>
            <p:ph sz="half" idx="1"/>
          </p:nvPr>
        </p:nvSpPr>
        <p:spPr>
          <a:xfrm>
            <a:off x="603853" y="2132856"/>
            <a:ext cx="5388986" cy="3729816"/>
          </a:xfrm>
        </p:spPr>
        <p:txBody>
          <a:bodyPr/>
          <a:lstStyle/>
          <a:p>
            <a:pPr marL="271463" indent="-271463">
              <a:buFont typeface="Arial" panose="020B0604020202020204" pitchFamily="34" charset="0"/>
              <a:buChar char="•"/>
            </a:pPr>
            <a:r>
              <a:rPr lang="en-AU" sz="1800" dirty="0"/>
              <a:t>Geothermal reconnaissance and exploration investigations</a:t>
            </a:r>
          </a:p>
          <a:p>
            <a:pPr marL="271463" indent="-271463">
              <a:buFont typeface="Arial" panose="020B0604020202020204" pitchFamily="34" charset="0"/>
              <a:buChar char="•"/>
            </a:pPr>
            <a:r>
              <a:rPr lang="en-AU" sz="1800" dirty="0"/>
              <a:t>Reservoir engineering and resource assessment</a:t>
            </a:r>
          </a:p>
          <a:p>
            <a:pPr marL="271463" indent="-271463">
              <a:buFont typeface="Arial" panose="020B0604020202020204" pitchFamily="34" charset="0"/>
              <a:buChar char="•"/>
            </a:pPr>
            <a:r>
              <a:rPr lang="en-AU" sz="1800" dirty="0"/>
              <a:t>Environmental management</a:t>
            </a:r>
          </a:p>
          <a:p>
            <a:pPr marL="271463" indent="-271463">
              <a:buFont typeface="Arial" panose="020B0604020202020204" pitchFamily="34" charset="0"/>
              <a:buChar char="•"/>
            </a:pPr>
            <a:r>
              <a:rPr lang="en-AU" sz="1800" dirty="0"/>
              <a:t>Project preparation and development management</a:t>
            </a:r>
          </a:p>
          <a:p>
            <a:pPr marL="271463" indent="-271463">
              <a:buFont typeface="Arial" panose="020B0604020202020204" pitchFamily="34" charset="0"/>
              <a:buChar char="•"/>
            </a:pPr>
            <a:r>
              <a:rPr lang="en-AU" sz="1800" dirty="0" err="1"/>
              <a:t>Steamfield</a:t>
            </a:r>
            <a:r>
              <a:rPr lang="en-AU" sz="1800" dirty="0"/>
              <a:t> engineering (design, contract, documentation, construction supervision)</a:t>
            </a:r>
          </a:p>
          <a:p>
            <a:pPr marL="271463" indent="-271463">
              <a:buFont typeface="Arial" panose="020B0604020202020204" pitchFamily="34" charset="0"/>
              <a:buChar char="•"/>
            </a:pPr>
            <a:r>
              <a:rPr lang="en-AU" sz="1800" dirty="0"/>
              <a:t>Power plant engineering (design, contract documentation, construction supervision)</a:t>
            </a:r>
          </a:p>
          <a:p>
            <a:pPr marL="271463" indent="-271463">
              <a:buFont typeface="Arial" panose="020B0604020202020204" pitchFamily="34" charset="0"/>
              <a:buChar char="•"/>
            </a:pPr>
            <a:r>
              <a:rPr lang="en-AU" sz="1800" dirty="0"/>
              <a:t>Geothermal resource management</a:t>
            </a:r>
          </a:p>
        </p:txBody>
      </p:sp>
      <p:sp>
        <p:nvSpPr>
          <p:cNvPr id="10" name="Content Placeholder 3">
            <a:extLst>
              <a:ext uri="{FF2B5EF4-FFF2-40B4-BE49-F238E27FC236}">
                <a16:creationId xmlns:a16="http://schemas.microsoft.com/office/drawing/2014/main" id="{B566C38B-1408-40FF-8EE3-1085BA4EFA6F}"/>
              </a:ext>
            </a:extLst>
          </p:cNvPr>
          <p:cNvSpPr txBox="1">
            <a:spLocks/>
          </p:cNvSpPr>
          <p:nvPr/>
        </p:nvSpPr>
        <p:spPr>
          <a:xfrm>
            <a:off x="6190398" y="2132856"/>
            <a:ext cx="5388986" cy="3729816"/>
          </a:xfrm>
          <a:prstGeom prst="rect">
            <a:avLst/>
          </a:prstGeom>
        </p:spPr>
        <p:txBody>
          <a:bodyPr/>
          <a:lst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1463" indent="-271463"/>
            <a:r>
              <a:rPr lang="en-US" sz="1800" dirty="0"/>
              <a:t>Steam field and power plant operations and management</a:t>
            </a:r>
          </a:p>
          <a:p>
            <a:pPr marL="271463" indent="-271463"/>
            <a:r>
              <a:rPr lang="en-US" sz="1800" dirty="0"/>
              <a:t>Direct use applications (industrial processing, heating, space conditioning)</a:t>
            </a:r>
          </a:p>
          <a:p>
            <a:pPr marL="271463" indent="-271463"/>
            <a:r>
              <a:rPr lang="en-US" sz="1800" dirty="0"/>
              <a:t>Asset management</a:t>
            </a:r>
          </a:p>
          <a:p>
            <a:pPr marL="271463" indent="-271463"/>
            <a:r>
              <a:rPr lang="en-US" sz="1800" dirty="0"/>
              <a:t>Asset valuations and due diligence studies</a:t>
            </a:r>
          </a:p>
          <a:p>
            <a:pPr marL="271463" indent="-271463"/>
            <a:r>
              <a:rPr lang="en-US" sz="1800" dirty="0"/>
              <a:t>Project risk assessment</a:t>
            </a:r>
          </a:p>
          <a:p>
            <a:pPr marL="271463" indent="-271463"/>
            <a:r>
              <a:rPr lang="en-US" sz="1800" dirty="0"/>
              <a:t>Carbon financing</a:t>
            </a:r>
          </a:p>
          <a:p>
            <a:pPr marL="271463" indent="-271463"/>
            <a:r>
              <a:rPr lang="en-US" sz="1800" dirty="0"/>
              <a:t>Leader’s engineer / resource advisor</a:t>
            </a:r>
            <a:endParaRPr lang="en-AU" sz="1800" dirty="0"/>
          </a:p>
        </p:txBody>
      </p:sp>
      <p:sp>
        <p:nvSpPr>
          <p:cNvPr id="11" name="TextBox 10">
            <a:extLst>
              <a:ext uri="{FF2B5EF4-FFF2-40B4-BE49-F238E27FC236}">
                <a16:creationId xmlns:a16="http://schemas.microsoft.com/office/drawing/2014/main" id="{FD1B786F-8B5D-41D5-9123-3B662129DEC9}"/>
              </a:ext>
            </a:extLst>
          </p:cNvPr>
          <p:cNvSpPr txBox="1"/>
          <p:nvPr/>
        </p:nvSpPr>
        <p:spPr>
          <a:xfrm>
            <a:off x="603853" y="970122"/>
            <a:ext cx="11179191" cy="830997"/>
          </a:xfrm>
          <a:prstGeom prst="rect">
            <a:avLst/>
          </a:prstGeom>
          <a:noFill/>
        </p:spPr>
        <p:txBody>
          <a:bodyPr wrap="square" rtlCol="0">
            <a:spAutoFit/>
          </a:bodyPr>
          <a:lstStyle/>
          <a:p>
            <a:r>
              <a:rPr lang="en-US" dirty="0"/>
              <a:t>Our geothermal team provides a comprehensive range of services in geothermal energy development, including: </a:t>
            </a:r>
            <a:endParaRPr lang="en-AU" dirty="0"/>
          </a:p>
        </p:txBody>
      </p:sp>
    </p:spTree>
    <p:extLst>
      <p:ext uri="{BB962C8B-B14F-4D97-AF65-F5344CB8AC3E}">
        <p14:creationId xmlns:p14="http://schemas.microsoft.com/office/powerpoint/2010/main" val="168273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New Zealand</a:t>
            </a:r>
            <a:endParaRPr lang="en-AU" dirty="0"/>
          </a:p>
        </p:txBody>
      </p:sp>
      <p:sp>
        <p:nvSpPr>
          <p:cNvPr id="9" name="Content Placeholder 8"/>
          <p:cNvSpPr>
            <a:spLocks noGrp="1"/>
          </p:cNvSpPr>
          <p:nvPr>
            <p:ph idx="1"/>
          </p:nvPr>
        </p:nvSpPr>
        <p:spPr/>
        <p:txBody>
          <a:bodyPr/>
          <a:lstStyle/>
          <a:p>
            <a:r>
              <a:rPr lang="en-US" dirty="0"/>
              <a:t>Contact – Tauhara</a:t>
            </a:r>
          </a:p>
          <a:p>
            <a:r>
              <a:rPr lang="en-US" dirty="0"/>
              <a:t>Lenders advisory</a:t>
            </a:r>
          </a:p>
          <a:p>
            <a:r>
              <a:rPr lang="en-US" dirty="0"/>
              <a:t>Otherwise, Jacobs Geothermal team have</a:t>
            </a:r>
            <a:br>
              <a:rPr lang="en-US" dirty="0"/>
            </a:br>
            <a:r>
              <a:rPr lang="en-US" dirty="0"/>
              <a:t>had a busy year either overseas or </a:t>
            </a:r>
            <a:br>
              <a:rPr lang="en-US" dirty="0"/>
            </a:br>
            <a:r>
              <a:rPr lang="en-US" dirty="0"/>
              <a:t>delivering overseas projects</a:t>
            </a:r>
          </a:p>
          <a:p>
            <a:pPr lvl="1"/>
            <a:endParaRPr lang="en-US" dirty="0"/>
          </a:p>
          <a:p>
            <a:endParaRPr lang="en-US" dirty="0"/>
          </a:p>
          <a:p>
            <a:endParaRPr lang="en-US" dirty="0"/>
          </a:p>
          <a:p>
            <a:endParaRPr lang="en-AU" dirty="0"/>
          </a:p>
        </p:txBody>
      </p:sp>
      <p:sp>
        <p:nvSpPr>
          <p:cNvPr id="2" name="Footer Placeholder 1"/>
          <p:cNvSpPr>
            <a:spLocks noGrp="1"/>
          </p:cNvSpPr>
          <p:nvPr>
            <p:ph type="ftr" sz="quarter" idx="13"/>
          </p:nvPr>
        </p:nvSpPr>
        <p:spPr/>
        <p:txBody>
          <a:bodyPr/>
          <a:lstStyle/>
          <a:p>
            <a:endParaRPr lang="en-AU"/>
          </a:p>
        </p:txBody>
      </p:sp>
      <p:sp>
        <p:nvSpPr>
          <p:cNvPr id="3" name="Slide Number Placeholder 2"/>
          <p:cNvSpPr>
            <a:spLocks noGrp="1"/>
          </p:cNvSpPr>
          <p:nvPr>
            <p:ph type="sldNum" sz="quarter" idx="12"/>
          </p:nvPr>
        </p:nvSpPr>
        <p:spPr/>
        <p:txBody>
          <a:bodyPr/>
          <a:lstStyle/>
          <a:p>
            <a:fld id="{9B3E39EC-4BE2-4DEA-81C0-4ABC0AAB4AC0}" type="slidenum">
              <a:rPr lang="en-AU" smtClean="0"/>
              <a:t>4</a:t>
            </a:fld>
            <a:endParaRPr lang="en-AU" dirty="0"/>
          </a:p>
        </p:txBody>
      </p:sp>
      <p:pic>
        <p:nvPicPr>
          <p:cNvPr id="5" name="Picture 4">
            <a:extLst>
              <a:ext uri="{FF2B5EF4-FFF2-40B4-BE49-F238E27FC236}">
                <a16:creationId xmlns:a16="http://schemas.microsoft.com/office/drawing/2014/main" id="{9716592C-B900-4DD0-B3E9-087093008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6660" y="346121"/>
            <a:ext cx="3465112" cy="530120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289898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Indonesia</a:t>
            </a:r>
            <a:endParaRPr lang="en-AU" dirty="0"/>
          </a:p>
        </p:txBody>
      </p:sp>
      <p:sp>
        <p:nvSpPr>
          <p:cNvPr id="9" name="Content Placeholder 8"/>
          <p:cNvSpPr>
            <a:spLocks noGrp="1"/>
          </p:cNvSpPr>
          <p:nvPr>
            <p:ph idx="1"/>
          </p:nvPr>
        </p:nvSpPr>
        <p:spPr/>
        <p:txBody>
          <a:bodyPr/>
          <a:lstStyle/>
          <a:p>
            <a:r>
              <a:rPr lang="en-US" dirty="0"/>
              <a:t>IIGCE</a:t>
            </a:r>
          </a:p>
          <a:p>
            <a:r>
              <a:rPr lang="en-US" dirty="0"/>
              <a:t>MFAT - GEOINZ</a:t>
            </a:r>
          </a:p>
          <a:p>
            <a:r>
              <a:rPr lang="en-US" dirty="0"/>
              <a:t>PTSMI – Waesano</a:t>
            </a:r>
          </a:p>
          <a:p>
            <a:r>
              <a:rPr lang="en-US" dirty="0"/>
              <a:t>Supreme Energy </a:t>
            </a:r>
            <a:r>
              <a:rPr lang="en-US" dirty="0" err="1"/>
              <a:t>Muara</a:t>
            </a:r>
            <a:r>
              <a:rPr lang="en-US" dirty="0"/>
              <a:t> </a:t>
            </a:r>
            <a:r>
              <a:rPr lang="en-US" dirty="0" err="1"/>
              <a:t>Laboh</a:t>
            </a:r>
            <a:endParaRPr lang="en-US" dirty="0"/>
          </a:p>
          <a:p>
            <a:pPr lvl="1"/>
            <a:endParaRPr lang="en-US" dirty="0"/>
          </a:p>
          <a:p>
            <a:endParaRPr lang="en-US" dirty="0"/>
          </a:p>
          <a:p>
            <a:endParaRPr lang="en-US" dirty="0"/>
          </a:p>
          <a:p>
            <a:endParaRPr lang="en-AU" dirty="0"/>
          </a:p>
        </p:txBody>
      </p:sp>
      <p:sp>
        <p:nvSpPr>
          <p:cNvPr id="2" name="Footer Placeholder 1"/>
          <p:cNvSpPr>
            <a:spLocks noGrp="1"/>
          </p:cNvSpPr>
          <p:nvPr>
            <p:ph type="ftr" sz="quarter" idx="13"/>
          </p:nvPr>
        </p:nvSpPr>
        <p:spPr/>
        <p:txBody>
          <a:bodyPr/>
          <a:lstStyle/>
          <a:p>
            <a:endParaRPr lang="en-AU" dirty="0"/>
          </a:p>
        </p:txBody>
      </p:sp>
      <p:sp>
        <p:nvSpPr>
          <p:cNvPr id="3" name="Slide Number Placeholder 2"/>
          <p:cNvSpPr>
            <a:spLocks noGrp="1"/>
          </p:cNvSpPr>
          <p:nvPr>
            <p:ph type="sldNum" sz="quarter" idx="12"/>
          </p:nvPr>
        </p:nvSpPr>
        <p:spPr/>
        <p:txBody>
          <a:bodyPr/>
          <a:lstStyle/>
          <a:p>
            <a:fld id="{9B3E39EC-4BE2-4DEA-81C0-4ABC0AAB4AC0}" type="slidenum">
              <a:rPr lang="en-AU" smtClean="0"/>
              <a:t>5</a:t>
            </a:fld>
            <a:endParaRPr lang="en-AU" dirty="0"/>
          </a:p>
        </p:txBody>
      </p:sp>
      <p:pic>
        <p:nvPicPr>
          <p:cNvPr id="11" name="Picture 10">
            <a:extLst>
              <a:ext uri="{FF2B5EF4-FFF2-40B4-BE49-F238E27FC236}">
                <a16:creationId xmlns:a16="http://schemas.microsoft.com/office/drawing/2014/main" id="{B07F966F-B107-42AA-A7C4-683FA41494AB}"/>
              </a:ext>
            </a:extLst>
          </p:cNvPr>
          <p:cNvPicPr>
            <a:picLocks noChangeAspect="1"/>
          </p:cNvPicPr>
          <p:nvPr/>
        </p:nvPicPr>
        <p:blipFill rotWithShape="1">
          <a:blip r:embed="rId3">
            <a:extLst>
              <a:ext uri="{28A0092B-C50C-407E-A947-70E740481C1C}">
                <a14:useLocalDpi xmlns:a14="http://schemas.microsoft.com/office/drawing/2010/main" val="0"/>
              </a:ext>
            </a:extLst>
          </a:blip>
          <a:srcRect l="6925" r="6951"/>
          <a:stretch/>
        </p:blipFill>
        <p:spPr>
          <a:xfrm>
            <a:off x="6187509" y="260649"/>
            <a:ext cx="5739551" cy="3744416"/>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EA32E25F-9502-46B5-8258-5FA34FB03664}"/>
              </a:ext>
            </a:extLst>
          </p:cNvPr>
          <p:cNvPicPr>
            <a:picLocks noChangeAspect="1"/>
          </p:cNvPicPr>
          <p:nvPr/>
        </p:nvPicPr>
        <p:blipFill rotWithShape="1">
          <a:blip r:embed="rId4">
            <a:extLst>
              <a:ext uri="{28A0092B-C50C-407E-A947-70E740481C1C}">
                <a14:useLocalDpi xmlns:a14="http://schemas.microsoft.com/office/drawing/2010/main" val="0"/>
              </a:ext>
            </a:extLst>
          </a:blip>
          <a:srcRect t="16876" b="13424"/>
          <a:stretch/>
        </p:blipFill>
        <p:spPr>
          <a:xfrm>
            <a:off x="477788" y="3492076"/>
            <a:ext cx="5224272" cy="273630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66037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Indonesia</a:t>
            </a:r>
            <a:endParaRPr lang="en-AU" dirty="0"/>
          </a:p>
        </p:txBody>
      </p:sp>
      <p:sp>
        <p:nvSpPr>
          <p:cNvPr id="9" name="Content Placeholder 8"/>
          <p:cNvSpPr>
            <a:spLocks noGrp="1"/>
          </p:cNvSpPr>
          <p:nvPr>
            <p:ph idx="1"/>
          </p:nvPr>
        </p:nvSpPr>
        <p:spPr/>
        <p:txBody>
          <a:bodyPr/>
          <a:lstStyle/>
          <a:p>
            <a:r>
              <a:rPr lang="en-US" dirty="0"/>
              <a:t>PGE - Sungai </a:t>
            </a:r>
            <a:r>
              <a:rPr lang="en-US" dirty="0" err="1"/>
              <a:t>Penuh</a:t>
            </a:r>
            <a:endParaRPr lang="en-US" dirty="0"/>
          </a:p>
          <a:p>
            <a:r>
              <a:rPr lang="en-US" dirty="0"/>
              <a:t>“Cross fence” engagement with Star Energy &amp; </a:t>
            </a:r>
            <a:br>
              <a:rPr lang="en-US" dirty="0"/>
            </a:br>
            <a:r>
              <a:rPr lang="en-US" dirty="0"/>
              <a:t>PTIP at </a:t>
            </a:r>
            <a:r>
              <a:rPr lang="en-US" dirty="0" err="1"/>
              <a:t>Darajat</a:t>
            </a:r>
            <a:endParaRPr lang="en-US" dirty="0"/>
          </a:p>
          <a:p>
            <a:r>
              <a:rPr lang="en-US" dirty="0"/>
              <a:t>Vale - </a:t>
            </a:r>
            <a:r>
              <a:rPr lang="en-US" dirty="0" err="1"/>
              <a:t>Hu’u</a:t>
            </a:r>
            <a:r>
              <a:rPr lang="en-US" dirty="0"/>
              <a:t> gold &amp; copper mine</a:t>
            </a:r>
          </a:p>
          <a:p>
            <a:r>
              <a:rPr lang="en-US" dirty="0"/>
              <a:t>SAE on </a:t>
            </a:r>
            <a:r>
              <a:rPr lang="en-US" dirty="0" err="1"/>
              <a:t>Baturaden</a:t>
            </a:r>
            <a:r>
              <a:rPr lang="en-US" dirty="0"/>
              <a:t> - exploration consulting</a:t>
            </a:r>
          </a:p>
          <a:p>
            <a:pPr lvl="1"/>
            <a:endParaRPr lang="en-US" dirty="0"/>
          </a:p>
          <a:p>
            <a:endParaRPr lang="en-US" dirty="0"/>
          </a:p>
          <a:p>
            <a:endParaRPr lang="en-US" dirty="0"/>
          </a:p>
          <a:p>
            <a:endParaRPr lang="en-AU" dirty="0"/>
          </a:p>
        </p:txBody>
      </p:sp>
      <p:sp>
        <p:nvSpPr>
          <p:cNvPr id="2" name="Footer Placeholder 1"/>
          <p:cNvSpPr>
            <a:spLocks noGrp="1"/>
          </p:cNvSpPr>
          <p:nvPr>
            <p:ph type="ftr" sz="quarter" idx="13"/>
          </p:nvPr>
        </p:nvSpPr>
        <p:spPr/>
        <p:txBody>
          <a:bodyPr/>
          <a:lstStyle/>
          <a:p>
            <a:endParaRPr lang="en-AU"/>
          </a:p>
        </p:txBody>
      </p:sp>
      <p:sp>
        <p:nvSpPr>
          <p:cNvPr id="3" name="Slide Number Placeholder 2"/>
          <p:cNvSpPr>
            <a:spLocks noGrp="1"/>
          </p:cNvSpPr>
          <p:nvPr>
            <p:ph type="sldNum" sz="quarter" idx="12"/>
          </p:nvPr>
        </p:nvSpPr>
        <p:spPr/>
        <p:txBody>
          <a:bodyPr/>
          <a:lstStyle/>
          <a:p>
            <a:fld id="{9B3E39EC-4BE2-4DEA-81C0-4ABC0AAB4AC0}" type="slidenum">
              <a:rPr lang="en-AU" smtClean="0"/>
              <a:t>6</a:t>
            </a:fld>
            <a:endParaRPr lang="en-AU" dirty="0"/>
          </a:p>
        </p:txBody>
      </p:sp>
      <p:pic>
        <p:nvPicPr>
          <p:cNvPr id="5" name="Picture 4">
            <a:extLst>
              <a:ext uri="{FF2B5EF4-FFF2-40B4-BE49-F238E27FC236}">
                <a16:creationId xmlns:a16="http://schemas.microsoft.com/office/drawing/2014/main" id="{E3596A76-3307-47F0-9452-C3173E7D77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6837" y="188640"/>
            <a:ext cx="2985119" cy="3987872"/>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2E98C58A-6F73-4C1E-80BC-5B6D11C59EC2}"/>
              </a:ext>
            </a:extLst>
          </p:cNvPr>
          <p:cNvPicPr>
            <a:picLocks noChangeAspect="1"/>
          </p:cNvPicPr>
          <p:nvPr/>
        </p:nvPicPr>
        <p:blipFill rotWithShape="1">
          <a:blip r:embed="rId4">
            <a:extLst>
              <a:ext uri="{28A0092B-C50C-407E-A947-70E740481C1C}">
                <a14:useLocalDpi xmlns:a14="http://schemas.microsoft.com/office/drawing/2010/main" val="0"/>
              </a:ext>
            </a:extLst>
          </a:blip>
          <a:srcRect t="20298"/>
          <a:stretch/>
        </p:blipFill>
        <p:spPr>
          <a:xfrm>
            <a:off x="826741" y="3700312"/>
            <a:ext cx="2365248" cy="2511920"/>
          </a:xfrm>
          <a:prstGeom prst="rect">
            <a:avLst/>
          </a:prstGeom>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1F7315D3-B94F-4A04-87DC-2BABB7A0DE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3305" y="3700312"/>
            <a:ext cx="5271530" cy="251192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80691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Philippines</a:t>
            </a:r>
            <a:endParaRPr lang="en-AU" dirty="0"/>
          </a:p>
        </p:txBody>
      </p:sp>
      <p:sp>
        <p:nvSpPr>
          <p:cNvPr id="9" name="Content Placeholder 8"/>
          <p:cNvSpPr>
            <a:spLocks noGrp="1"/>
          </p:cNvSpPr>
          <p:nvPr>
            <p:ph idx="1"/>
          </p:nvPr>
        </p:nvSpPr>
        <p:spPr/>
        <p:txBody>
          <a:bodyPr/>
          <a:lstStyle/>
          <a:p>
            <a:r>
              <a:rPr lang="en-US" dirty="0"/>
              <a:t>NGAP</a:t>
            </a:r>
          </a:p>
          <a:p>
            <a:pPr lvl="1"/>
            <a:r>
              <a:rPr lang="en-US" dirty="0"/>
              <a:t>Presenting &amp; Supporting NZTE </a:t>
            </a:r>
          </a:p>
          <a:p>
            <a:pPr lvl="1"/>
            <a:r>
              <a:rPr lang="en-US" dirty="0"/>
              <a:t>Engagement with NZ advisory </a:t>
            </a:r>
            <a:br>
              <a:rPr lang="en-US" dirty="0"/>
            </a:br>
            <a:r>
              <a:rPr lang="en-US" dirty="0"/>
              <a:t>companies during the event</a:t>
            </a:r>
          </a:p>
          <a:p>
            <a:pPr lvl="1"/>
            <a:endParaRPr lang="en-US" sz="1000" dirty="0"/>
          </a:p>
          <a:p>
            <a:r>
              <a:rPr lang="en-US" dirty="0"/>
              <a:t>PGPC</a:t>
            </a:r>
          </a:p>
          <a:p>
            <a:pPr lvl="1"/>
            <a:r>
              <a:rPr lang="en-US" dirty="0"/>
              <a:t>Sustaining capital </a:t>
            </a:r>
            <a:r>
              <a:rPr lang="en-US" dirty="0" err="1"/>
              <a:t>MakBan</a:t>
            </a:r>
            <a:r>
              <a:rPr lang="en-US" dirty="0"/>
              <a:t> &amp; </a:t>
            </a:r>
            <a:r>
              <a:rPr lang="en-US" dirty="0" err="1"/>
              <a:t>Tiwi</a:t>
            </a:r>
            <a:endParaRPr lang="en-US" dirty="0"/>
          </a:p>
          <a:p>
            <a:pPr lvl="1"/>
            <a:r>
              <a:rPr lang="en-US" dirty="0" err="1"/>
              <a:t>Steamfield</a:t>
            </a:r>
            <a:r>
              <a:rPr lang="en-US" dirty="0"/>
              <a:t> studies and optimization projects at both </a:t>
            </a:r>
            <a:r>
              <a:rPr lang="en-US" dirty="0" err="1"/>
              <a:t>Tiwi</a:t>
            </a:r>
            <a:r>
              <a:rPr lang="en-US" dirty="0"/>
              <a:t> and </a:t>
            </a:r>
            <a:r>
              <a:rPr lang="en-US" dirty="0" err="1"/>
              <a:t>Makban</a:t>
            </a:r>
            <a:r>
              <a:rPr lang="en-US" dirty="0"/>
              <a:t>, including support for potential expansion projects</a:t>
            </a:r>
          </a:p>
          <a:p>
            <a:pPr lvl="1"/>
            <a:r>
              <a:rPr lang="en-US" dirty="0"/>
              <a:t>Support for new field developments at Kalinga and </a:t>
            </a:r>
            <a:r>
              <a:rPr lang="en-US" dirty="0" err="1"/>
              <a:t>Malinao</a:t>
            </a:r>
            <a:r>
              <a:rPr lang="en-US" dirty="0"/>
              <a:t>.  </a:t>
            </a:r>
          </a:p>
          <a:p>
            <a:endParaRPr lang="en-US" dirty="0"/>
          </a:p>
          <a:p>
            <a:endParaRPr lang="en-AU" dirty="0"/>
          </a:p>
        </p:txBody>
      </p:sp>
      <p:sp>
        <p:nvSpPr>
          <p:cNvPr id="2" name="Footer Placeholder 1"/>
          <p:cNvSpPr>
            <a:spLocks noGrp="1"/>
          </p:cNvSpPr>
          <p:nvPr>
            <p:ph type="ftr" sz="quarter" idx="13"/>
          </p:nvPr>
        </p:nvSpPr>
        <p:spPr/>
        <p:txBody>
          <a:bodyPr/>
          <a:lstStyle/>
          <a:p>
            <a:endParaRPr lang="en-AU" dirty="0"/>
          </a:p>
        </p:txBody>
      </p:sp>
      <p:sp>
        <p:nvSpPr>
          <p:cNvPr id="3" name="Slide Number Placeholder 2"/>
          <p:cNvSpPr>
            <a:spLocks noGrp="1"/>
          </p:cNvSpPr>
          <p:nvPr>
            <p:ph type="sldNum" sz="quarter" idx="12"/>
          </p:nvPr>
        </p:nvSpPr>
        <p:spPr/>
        <p:txBody>
          <a:bodyPr/>
          <a:lstStyle/>
          <a:p>
            <a:fld id="{9B3E39EC-4BE2-4DEA-81C0-4ABC0AAB4AC0}" type="slidenum">
              <a:rPr lang="en-AU" smtClean="0"/>
              <a:t>7</a:t>
            </a:fld>
            <a:endParaRPr lang="en-AU" dirty="0"/>
          </a:p>
        </p:txBody>
      </p:sp>
      <p:pic>
        <p:nvPicPr>
          <p:cNvPr id="5" name="Picture 4">
            <a:extLst>
              <a:ext uri="{FF2B5EF4-FFF2-40B4-BE49-F238E27FC236}">
                <a16:creationId xmlns:a16="http://schemas.microsoft.com/office/drawing/2014/main" id="{24893ED3-6282-4FEB-9213-BBB3BFDB2D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6380" y="234974"/>
            <a:ext cx="6162212" cy="363565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74504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Philippines</a:t>
            </a:r>
            <a:endParaRPr lang="en-AU" dirty="0"/>
          </a:p>
        </p:txBody>
      </p:sp>
      <p:sp>
        <p:nvSpPr>
          <p:cNvPr id="9" name="Content Placeholder 8"/>
          <p:cNvSpPr>
            <a:spLocks noGrp="1"/>
          </p:cNvSpPr>
          <p:nvPr>
            <p:ph idx="1"/>
          </p:nvPr>
        </p:nvSpPr>
        <p:spPr/>
        <p:txBody>
          <a:bodyPr/>
          <a:lstStyle/>
          <a:p>
            <a:r>
              <a:rPr lang="en-US" dirty="0"/>
              <a:t>EDC</a:t>
            </a:r>
          </a:p>
          <a:p>
            <a:pPr lvl="1"/>
            <a:r>
              <a:rPr lang="en-US" dirty="0"/>
              <a:t>Studies</a:t>
            </a:r>
          </a:p>
          <a:p>
            <a:pPr lvl="1"/>
            <a:r>
              <a:rPr lang="en-US" dirty="0"/>
              <a:t>New Development FEED work</a:t>
            </a:r>
          </a:p>
          <a:p>
            <a:pPr lvl="1"/>
            <a:r>
              <a:rPr lang="en-US" dirty="0"/>
              <a:t>Master planning studies</a:t>
            </a:r>
          </a:p>
          <a:p>
            <a:pPr lvl="1"/>
            <a:r>
              <a:rPr lang="en-US" dirty="0"/>
              <a:t>Site hazard studies and remediation </a:t>
            </a:r>
            <a:br>
              <a:rPr lang="en-US" dirty="0"/>
            </a:br>
            <a:r>
              <a:rPr lang="en-US" dirty="0"/>
              <a:t>for slope failures.</a:t>
            </a:r>
          </a:p>
          <a:p>
            <a:pPr lvl="1"/>
            <a:r>
              <a:rPr lang="en-US" dirty="0"/>
              <a:t>Advisory support </a:t>
            </a:r>
          </a:p>
          <a:p>
            <a:r>
              <a:rPr lang="en-US" dirty="0"/>
              <a:t>APRI</a:t>
            </a:r>
          </a:p>
          <a:p>
            <a:pPr lvl="1"/>
            <a:r>
              <a:rPr lang="en-US" dirty="0" err="1"/>
              <a:t>Makban</a:t>
            </a:r>
            <a:r>
              <a:rPr lang="en-US" dirty="0"/>
              <a:t> GRS upgrade.</a:t>
            </a:r>
          </a:p>
          <a:p>
            <a:pPr lvl="1"/>
            <a:r>
              <a:rPr lang="en-US" dirty="0"/>
              <a:t>“Cross fence” engagement with PGPC and APRI on development projects.</a:t>
            </a:r>
          </a:p>
          <a:p>
            <a:endParaRPr lang="en-US" dirty="0"/>
          </a:p>
          <a:p>
            <a:endParaRPr lang="en-AU" dirty="0"/>
          </a:p>
        </p:txBody>
      </p:sp>
      <p:sp>
        <p:nvSpPr>
          <p:cNvPr id="2" name="Footer Placeholder 1"/>
          <p:cNvSpPr>
            <a:spLocks noGrp="1"/>
          </p:cNvSpPr>
          <p:nvPr>
            <p:ph type="ftr" sz="quarter" idx="13"/>
          </p:nvPr>
        </p:nvSpPr>
        <p:spPr/>
        <p:txBody>
          <a:bodyPr/>
          <a:lstStyle/>
          <a:p>
            <a:endParaRPr lang="en-AU" dirty="0"/>
          </a:p>
        </p:txBody>
      </p:sp>
      <p:sp>
        <p:nvSpPr>
          <p:cNvPr id="3" name="Slide Number Placeholder 2"/>
          <p:cNvSpPr>
            <a:spLocks noGrp="1"/>
          </p:cNvSpPr>
          <p:nvPr>
            <p:ph type="sldNum" sz="quarter" idx="12"/>
          </p:nvPr>
        </p:nvSpPr>
        <p:spPr/>
        <p:txBody>
          <a:bodyPr/>
          <a:lstStyle/>
          <a:p>
            <a:fld id="{9B3E39EC-4BE2-4DEA-81C0-4ABC0AAB4AC0}" type="slidenum">
              <a:rPr lang="en-AU" smtClean="0"/>
              <a:t>8</a:t>
            </a:fld>
            <a:endParaRPr lang="en-AU" dirty="0"/>
          </a:p>
        </p:txBody>
      </p:sp>
      <p:pic>
        <p:nvPicPr>
          <p:cNvPr id="5" name="Picture 4">
            <a:extLst>
              <a:ext uri="{FF2B5EF4-FFF2-40B4-BE49-F238E27FC236}">
                <a16:creationId xmlns:a16="http://schemas.microsoft.com/office/drawing/2014/main" id="{F887D155-32D1-4624-B766-0F4E5A183B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657" r="15350"/>
          <a:stretch/>
        </p:blipFill>
        <p:spPr>
          <a:xfrm>
            <a:off x="6670476" y="236472"/>
            <a:ext cx="5292080" cy="380702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02494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Caribbean</a:t>
            </a:r>
            <a:endParaRPr lang="en-AU" dirty="0"/>
          </a:p>
        </p:txBody>
      </p:sp>
      <p:sp>
        <p:nvSpPr>
          <p:cNvPr id="9" name="Content Placeholder 8"/>
          <p:cNvSpPr>
            <a:spLocks noGrp="1"/>
          </p:cNvSpPr>
          <p:nvPr>
            <p:ph idx="1"/>
          </p:nvPr>
        </p:nvSpPr>
        <p:spPr/>
        <p:txBody>
          <a:bodyPr/>
          <a:lstStyle/>
          <a:p>
            <a:r>
              <a:rPr lang="en-US" dirty="0"/>
              <a:t>Dominica</a:t>
            </a:r>
          </a:p>
          <a:p>
            <a:pPr lvl="1"/>
            <a:r>
              <a:rPr lang="en-US" dirty="0"/>
              <a:t>Well successfully tested</a:t>
            </a:r>
          </a:p>
          <a:p>
            <a:pPr lvl="1"/>
            <a:r>
              <a:rPr lang="en-US" dirty="0"/>
              <a:t>EPC bid evaluation underway.</a:t>
            </a:r>
          </a:p>
          <a:p>
            <a:r>
              <a:rPr lang="en-US" dirty="0"/>
              <a:t>MFAT Caribbean Facility</a:t>
            </a:r>
          </a:p>
          <a:p>
            <a:pPr lvl="1"/>
            <a:r>
              <a:rPr lang="en-US" dirty="0"/>
              <a:t>St. Vincent</a:t>
            </a:r>
          </a:p>
          <a:p>
            <a:pPr lvl="1"/>
            <a:r>
              <a:rPr lang="en-US" dirty="0"/>
              <a:t>St. Lucia</a:t>
            </a:r>
          </a:p>
          <a:p>
            <a:pPr lvl="1"/>
            <a:r>
              <a:rPr lang="en-US" dirty="0"/>
              <a:t>Grenada</a:t>
            </a:r>
          </a:p>
          <a:p>
            <a:pPr lvl="1"/>
            <a:r>
              <a:rPr lang="en-US" dirty="0"/>
              <a:t>St. Kitts &amp; Nevis</a:t>
            </a:r>
          </a:p>
          <a:p>
            <a:pPr lvl="1"/>
            <a:r>
              <a:rPr lang="en-US" dirty="0"/>
              <a:t>Montserrat</a:t>
            </a:r>
          </a:p>
          <a:p>
            <a:endParaRPr lang="en-AU" dirty="0"/>
          </a:p>
        </p:txBody>
      </p:sp>
      <p:sp>
        <p:nvSpPr>
          <p:cNvPr id="2" name="Footer Placeholder 1"/>
          <p:cNvSpPr>
            <a:spLocks noGrp="1"/>
          </p:cNvSpPr>
          <p:nvPr>
            <p:ph type="ftr" sz="quarter" idx="13"/>
          </p:nvPr>
        </p:nvSpPr>
        <p:spPr/>
        <p:txBody>
          <a:bodyPr/>
          <a:lstStyle/>
          <a:p>
            <a:endParaRPr lang="en-AU" dirty="0"/>
          </a:p>
        </p:txBody>
      </p:sp>
      <p:sp>
        <p:nvSpPr>
          <p:cNvPr id="3" name="Slide Number Placeholder 2"/>
          <p:cNvSpPr>
            <a:spLocks noGrp="1"/>
          </p:cNvSpPr>
          <p:nvPr>
            <p:ph type="sldNum" sz="quarter" idx="12"/>
          </p:nvPr>
        </p:nvSpPr>
        <p:spPr/>
        <p:txBody>
          <a:bodyPr/>
          <a:lstStyle/>
          <a:p>
            <a:fld id="{9B3E39EC-4BE2-4DEA-81C0-4ABC0AAB4AC0}" type="slidenum">
              <a:rPr lang="en-AU" smtClean="0"/>
              <a:t>9</a:t>
            </a:fld>
            <a:endParaRPr lang="en-AU" dirty="0"/>
          </a:p>
        </p:txBody>
      </p:sp>
      <p:pic>
        <p:nvPicPr>
          <p:cNvPr id="5" name="Picture 4">
            <a:extLst>
              <a:ext uri="{FF2B5EF4-FFF2-40B4-BE49-F238E27FC236}">
                <a16:creationId xmlns:a16="http://schemas.microsoft.com/office/drawing/2014/main" id="{4E890C5B-20D4-4B6B-88FF-092463B9A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0203" y="260648"/>
            <a:ext cx="6388157" cy="424847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328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East Africa</a:t>
            </a:r>
            <a:endParaRPr lang="en-AU" dirty="0"/>
          </a:p>
        </p:txBody>
      </p:sp>
      <p:sp>
        <p:nvSpPr>
          <p:cNvPr id="9" name="Content Placeholder 8"/>
          <p:cNvSpPr>
            <a:spLocks noGrp="1"/>
          </p:cNvSpPr>
          <p:nvPr>
            <p:ph idx="1"/>
          </p:nvPr>
        </p:nvSpPr>
        <p:spPr/>
        <p:txBody>
          <a:bodyPr/>
          <a:lstStyle/>
          <a:p>
            <a:r>
              <a:rPr lang="en-US" dirty="0"/>
              <a:t>Kenya</a:t>
            </a:r>
          </a:p>
          <a:p>
            <a:pPr lvl="1"/>
            <a:r>
              <a:rPr lang="en-US" dirty="0"/>
              <a:t>Olkaria 6 IPP</a:t>
            </a:r>
          </a:p>
          <a:p>
            <a:pPr lvl="1"/>
            <a:r>
              <a:rPr lang="en-US" dirty="0"/>
              <a:t>AAGCE Support</a:t>
            </a:r>
          </a:p>
          <a:p>
            <a:r>
              <a:rPr lang="en-AU" dirty="0"/>
              <a:t>Ethiopia</a:t>
            </a:r>
          </a:p>
          <a:p>
            <a:pPr lvl="1"/>
            <a:r>
              <a:rPr lang="en-AU" dirty="0" err="1"/>
              <a:t>Corbetti</a:t>
            </a:r>
            <a:endParaRPr lang="en-AU" dirty="0"/>
          </a:p>
          <a:p>
            <a:pPr lvl="1"/>
            <a:r>
              <a:rPr lang="en-AU" dirty="0" err="1"/>
              <a:t>Fantale</a:t>
            </a:r>
            <a:endParaRPr lang="en-AU" dirty="0"/>
          </a:p>
          <a:p>
            <a:pPr lvl="1"/>
            <a:endParaRPr lang="en-AU" dirty="0"/>
          </a:p>
        </p:txBody>
      </p:sp>
      <p:sp>
        <p:nvSpPr>
          <p:cNvPr id="2" name="Footer Placeholder 1"/>
          <p:cNvSpPr>
            <a:spLocks noGrp="1"/>
          </p:cNvSpPr>
          <p:nvPr>
            <p:ph type="ftr" sz="quarter" idx="13"/>
          </p:nvPr>
        </p:nvSpPr>
        <p:spPr/>
        <p:txBody>
          <a:bodyPr/>
          <a:lstStyle/>
          <a:p>
            <a:endParaRPr lang="en-AU" dirty="0"/>
          </a:p>
        </p:txBody>
      </p:sp>
      <p:sp>
        <p:nvSpPr>
          <p:cNvPr id="3" name="Slide Number Placeholder 2"/>
          <p:cNvSpPr>
            <a:spLocks noGrp="1"/>
          </p:cNvSpPr>
          <p:nvPr>
            <p:ph type="sldNum" sz="quarter" idx="12"/>
          </p:nvPr>
        </p:nvSpPr>
        <p:spPr/>
        <p:txBody>
          <a:bodyPr/>
          <a:lstStyle/>
          <a:p>
            <a:fld id="{9B3E39EC-4BE2-4DEA-81C0-4ABC0AAB4AC0}" type="slidenum">
              <a:rPr lang="en-AU" smtClean="0"/>
              <a:t>10</a:t>
            </a:fld>
            <a:endParaRPr lang="en-AU" dirty="0"/>
          </a:p>
        </p:txBody>
      </p:sp>
      <p:pic>
        <p:nvPicPr>
          <p:cNvPr id="8" name="Picture 7">
            <a:extLst>
              <a:ext uri="{FF2B5EF4-FFF2-40B4-BE49-F238E27FC236}">
                <a16:creationId xmlns:a16="http://schemas.microsoft.com/office/drawing/2014/main" id="{159B74C9-B6AD-4595-98B0-F3722B645C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52" y="970122"/>
            <a:ext cx="6583680" cy="437311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9392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NZGA Industry Updates 2019</a:t>
            </a:r>
            <a:endParaRPr lang="en-AU" dirty="0"/>
          </a:p>
        </p:txBody>
      </p:sp>
      <p:sp>
        <p:nvSpPr>
          <p:cNvPr id="3" name="Subtitle 2"/>
          <p:cNvSpPr>
            <a:spLocks noGrp="1"/>
          </p:cNvSpPr>
          <p:nvPr>
            <p:ph type="subTitle" idx="1"/>
          </p:nvPr>
        </p:nvSpPr>
        <p:spPr/>
        <p:txBody>
          <a:bodyPr/>
          <a:lstStyle/>
          <a:p>
            <a:r>
              <a:rPr lang="en-US" dirty="0"/>
              <a:t>New Zealand Geothermal Workshop</a:t>
            </a:r>
            <a:endParaRPr lang="en-AU" dirty="0"/>
          </a:p>
          <a:p>
            <a:endParaRPr lang="en-AU" dirty="0"/>
          </a:p>
        </p:txBody>
      </p:sp>
    </p:spTree>
    <p:extLst>
      <p:ext uri="{BB962C8B-B14F-4D97-AF65-F5344CB8AC3E}">
        <p14:creationId xmlns:p14="http://schemas.microsoft.com/office/powerpoint/2010/main" val="286280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B3E39EC-4BE2-4DEA-81C0-4ABC0AAB4AC0}" type="slidenum">
              <a:rPr lang="en-AU" smtClean="0"/>
              <a:pPr/>
              <a:t>12</a:t>
            </a:fld>
            <a:endParaRPr lang="en-AU" dirty="0"/>
          </a:p>
        </p:txBody>
      </p:sp>
    </p:spTree>
    <p:extLst>
      <p:ext uri="{BB962C8B-B14F-4D97-AF65-F5344CB8AC3E}">
        <p14:creationId xmlns:p14="http://schemas.microsoft.com/office/powerpoint/2010/main" val="2462259245"/>
      </p:ext>
    </p:extLst>
  </p:cSld>
  <p:clrMapOvr>
    <a:masterClrMapping/>
  </p:clrMapOvr>
</p:sld>
</file>

<file path=ppt/theme/theme1.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B13A5D05-D935-416B-AEA7-4F058EF3AB15}"/>
    </a:ext>
  </a:extLst>
</a:theme>
</file>

<file path=ppt/theme/theme2.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AA767C0F-3A26-420F-BA79-3E30F5A2DBC0}"/>
    </a:ext>
  </a:extLst>
</a:theme>
</file>

<file path=ppt/theme/theme3.xml><?xml version="1.0" encoding="utf-8"?>
<a:theme xmlns:a="http://schemas.openxmlformats.org/drawingml/2006/main" name="1_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7D75F79C-49C4-4329-B179-EB189DC0F29F}"/>
    </a:ext>
  </a:extLst>
</a:theme>
</file>

<file path=ppt/theme/theme4.xml><?xml version="1.0" encoding="utf-8"?>
<a:theme xmlns:a="http://schemas.openxmlformats.org/drawingml/2006/main" name="Custom Design">
  <a:themeElements>
    <a:clrScheme name="Jacobs PowerPoint">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81CEBD88-B55F-4756-A49C-2DE7DE8B3EAC}"/>
    </a:ext>
  </a:extLst>
</a:theme>
</file>

<file path=ppt/theme/theme5.xml><?xml version="1.0" encoding="utf-8"?>
<a:theme xmlns:a="http://schemas.openxmlformats.org/drawingml/2006/main" name="Full Pages / Divider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EF1DD997-166C-4AEE-8988-5796813A93C0}"/>
    </a:ext>
  </a:extLst>
</a:theme>
</file>

<file path=ppt/theme/theme6.xml><?xml version="1.0" encoding="utf-8"?>
<a:theme xmlns:a="http://schemas.openxmlformats.org/drawingml/2006/main" name="Disclaimer">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5A63B957-912C-4909-8586-D9176F95D972}"/>
    </a:ext>
  </a:extLst>
</a:theme>
</file>

<file path=ppt/theme/theme7.xml><?xml version="1.0" encoding="utf-8"?>
<a:theme xmlns:a="http://schemas.openxmlformats.org/drawingml/2006/main" name="Instruction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28FA14-6E0D-4A15-96E5-E47D967AE1CE}" vid="{975E7EB5-CDEE-4B99-ADDD-7866FFE4CE68}"/>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SKM Cool">
      <a:dk1>
        <a:srgbClr val="42145F"/>
      </a:dk1>
      <a:lt1>
        <a:srgbClr val="939598"/>
      </a:lt1>
      <a:dk2>
        <a:srgbClr val="000000"/>
      </a:dk2>
      <a:lt2>
        <a:srgbClr val="FFFFFF"/>
      </a:lt2>
      <a:accent1>
        <a:srgbClr val="E6E5E3"/>
      </a:accent1>
      <a:accent2>
        <a:srgbClr val="4C4D4F"/>
      </a:accent2>
      <a:accent3>
        <a:srgbClr val="B8C51B"/>
      </a:accent3>
      <a:accent4>
        <a:srgbClr val="69BE28"/>
      </a:accent4>
      <a:accent5>
        <a:srgbClr val="009DD1"/>
      </a:accent5>
      <a:accent6>
        <a:srgbClr val="5185C0"/>
      </a:accent6>
      <a:hlink>
        <a:srgbClr val="0000FF"/>
      </a:hlink>
      <a:folHlink>
        <a:srgbClr val="800080"/>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757AAD05E4EA44A817027DE77B7741" ma:contentTypeVersion="13" ma:contentTypeDescription="Create a new document." ma:contentTypeScope="" ma:versionID="53963953bff32991c8d04724e2f989d1">
  <xsd:schema xmlns:xsd="http://www.w3.org/2001/XMLSchema" xmlns:xs="http://www.w3.org/2001/XMLSchema" xmlns:p="http://schemas.microsoft.com/office/2006/metadata/properties" xmlns:ns3="910dcbba-c49a-4cb7-b42c-fcf81757000b" xmlns:ns4="ab4ccf97-ecfd-46cf-9edc-f9f394619c48" targetNamespace="http://schemas.microsoft.com/office/2006/metadata/properties" ma:root="true" ma:fieldsID="a33196ab3eabe4df5246569aa43b1bb6" ns3:_="" ns4:_="">
    <xsd:import namespace="910dcbba-c49a-4cb7-b42c-fcf81757000b"/>
    <xsd:import namespace="ab4ccf97-ecfd-46cf-9edc-f9f394619c4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0dcbba-c49a-4cb7-b42c-fcf81757000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4ccf97-ecfd-46cf-9edc-f9f394619c4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E2407F-4F9D-4EF7-BBB0-C90F3C748D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0dcbba-c49a-4cb7-b42c-fcf81757000b"/>
    <ds:schemaRef ds:uri="ab4ccf97-ecfd-46cf-9edc-f9f394619c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C27CBA-8312-45EC-8A9D-AFD2FCFB9F1C}">
  <ds:schemaRefs>
    <ds:schemaRef ds:uri="http://schemas.microsoft.com/office/infopath/2007/PartnerControls"/>
    <ds:schemaRef ds:uri="http://purl.org/dc/elements/1.1/"/>
    <ds:schemaRef ds:uri="http://schemas.microsoft.com/office/2006/metadata/properties"/>
    <ds:schemaRef ds:uri="ab4ccf97-ecfd-46cf-9edc-f9f394619c48"/>
    <ds:schemaRef ds:uri="http://purl.org/dc/terms/"/>
    <ds:schemaRef ds:uri="http://schemas.openxmlformats.org/package/2006/metadata/core-properties"/>
    <ds:schemaRef ds:uri="http://schemas.microsoft.com/office/2006/documentManagement/types"/>
    <ds:schemaRef ds:uri="910dcbba-c49a-4cb7-b42c-fcf81757000b"/>
    <ds:schemaRef ds:uri="http://www.w3.org/XML/1998/namespace"/>
    <ds:schemaRef ds:uri="http://purl.org/dc/dcmitype/"/>
  </ds:schemaRefs>
</ds:datastoreItem>
</file>

<file path=customXml/itemProps3.xml><?xml version="1.0" encoding="utf-8"?>
<ds:datastoreItem xmlns:ds="http://schemas.openxmlformats.org/officeDocument/2006/customXml" ds:itemID="{517C372D-F8D9-4B41-AEF8-0353929C6A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Corporate 16x9</Template>
  <TotalTime>2729</TotalTime>
  <Words>816</Words>
  <Application>Microsoft Office PowerPoint</Application>
  <PresentationFormat>Custom</PresentationFormat>
  <Paragraphs>156</Paragraphs>
  <Slides>12</Slides>
  <Notes>12</Notes>
  <HiddenSlides>0</HiddenSlides>
  <MMClips>0</MMClips>
  <ScaleCrop>false</ScaleCrop>
  <HeadingPairs>
    <vt:vector size="6" baseType="variant">
      <vt:variant>
        <vt:lpstr>Fonts Used</vt:lpstr>
      </vt:variant>
      <vt:variant>
        <vt:i4>2</vt:i4>
      </vt:variant>
      <vt:variant>
        <vt:lpstr>Theme</vt:lpstr>
      </vt:variant>
      <vt:variant>
        <vt:i4>7</vt:i4>
      </vt:variant>
      <vt:variant>
        <vt:lpstr>Slide Titles</vt:lpstr>
      </vt:variant>
      <vt:variant>
        <vt:i4>12</vt:i4>
      </vt:variant>
    </vt:vector>
  </HeadingPairs>
  <TitlesOfParts>
    <vt:vector size="21" baseType="lpstr">
      <vt:lpstr>Arial</vt:lpstr>
      <vt:lpstr>Calibri</vt:lpstr>
      <vt:lpstr>Corporate 16x9 V10</vt:lpstr>
      <vt:lpstr>Internal Pages</vt:lpstr>
      <vt:lpstr>1_Internal Pages</vt:lpstr>
      <vt:lpstr>Custom Design</vt:lpstr>
      <vt:lpstr>Full Pages / Dividers</vt:lpstr>
      <vt:lpstr>Disclaimer</vt:lpstr>
      <vt:lpstr>Instructions</vt:lpstr>
      <vt:lpstr>NZGA Industry Updates 2019</vt:lpstr>
      <vt:lpstr>Jacobs Experience</vt:lpstr>
      <vt:lpstr>Jacobs Capability</vt:lpstr>
      <vt:lpstr>New Zealand</vt:lpstr>
      <vt:lpstr>Indonesia</vt:lpstr>
      <vt:lpstr>Indonesia</vt:lpstr>
      <vt:lpstr>Philippines</vt:lpstr>
      <vt:lpstr>Philippines</vt:lpstr>
      <vt:lpstr>Caribbean</vt:lpstr>
      <vt:lpstr>East Africa</vt:lpstr>
      <vt:lpstr>NZGA Industry Updates 2019</vt:lpstr>
      <vt:lpstr>PowerPoint Presentation</vt:lpstr>
    </vt:vector>
  </TitlesOfParts>
  <Company>Jacobs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Henderson, Scott</dc:creator>
  <cp:lastModifiedBy>Henderson, Scott</cp:lastModifiedBy>
  <cp:revision>2</cp:revision>
  <dcterms:created xsi:type="dcterms:W3CDTF">2019-11-25T03:22:41Z</dcterms:created>
  <dcterms:modified xsi:type="dcterms:W3CDTF">2019-11-27T00:57:45Z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0x010100BA757AAD05E4EA44A817027DE77B7741</vt:lpwstr>
  </property>
</Properties>
</file>