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0" r:id="rId4"/>
    <p:sldMasterId id="2147483794" r:id="rId5"/>
    <p:sldMasterId id="2147484005" r:id="rId6"/>
    <p:sldMasterId id="2147483997" r:id="rId7"/>
    <p:sldMasterId id="2147483666" r:id="rId8"/>
    <p:sldMasterId id="2147483764" r:id="rId9"/>
    <p:sldMasterId id="2147483926" r:id="rId10"/>
  </p:sldMasterIdLst>
  <p:notesMasterIdLst>
    <p:notesMasterId r:id="rId25"/>
  </p:notesMasterIdLst>
  <p:handoutMasterIdLst>
    <p:handoutMasterId r:id="rId26"/>
  </p:handoutMasterIdLst>
  <p:sldIdLst>
    <p:sldId id="358" r:id="rId11"/>
    <p:sldId id="370" r:id="rId12"/>
    <p:sldId id="382" r:id="rId13"/>
    <p:sldId id="385" r:id="rId14"/>
    <p:sldId id="381" r:id="rId15"/>
    <p:sldId id="371" r:id="rId16"/>
    <p:sldId id="386" r:id="rId17"/>
    <p:sldId id="377" r:id="rId18"/>
    <p:sldId id="384" r:id="rId19"/>
    <p:sldId id="373" r:id="rId20"/>
    <p:sldId id="387" r:id="rId21"/>
    <p:sldId id="383" r:id="rId22"/>
    <p:sldId id="361" r:id="rId23"/>
    <p:sldId id="364" r:id="rId24"/>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9">
          <p15:clr>
            <a:srgbClr val="A4A3A4"/>
          </p15:clr>
        </p15:guide>
        <p15:guide id="2" pos="5261">
          <p15:clr>
            <a:srgbClr val="A4A3A4"/>
          </p15:clr>
        </p15:guide>
      </p15:sldGuideLst>
    </p:ext>
    <p:ext uri="{2D200454-40CA-4A62-9FC3-DE9A4176ACB9}">
      <p15:notesGuideLst xmlns:p15="http://schemas.microsoft.com/office/powerpoint/2012/main">
        <p15:guide id="1" orient="horz" pos="3109">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8D"/>
    <a:srgbClr val="B3B3B3"/>
    <a:srgbClr val="CCCCCC"/>
    <a:srgbClr val="E6E6E6"/>
    <a:srgbClr val="999999"/>
    <a:srgbClr val="6C6F70"/>
    <a:srgbClr val="597AB5"/>
    <a:srgbClr val="961334"/>
    <a:srgbClr val="99ADD1"/>
    <a:srgbClr val="5185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64327" autoAdjust="0"/>
  </p:normalViewPr>
  <p:slideViewPr>
    <p:cSldViewPr>
      <p:cViewPr varScale="1">
        <p:scale>
          <a:sx n="73" d="100"/>
          <a:sy n="73" d="100"/>
        </p:scale>
        <p:origin x="2616" y="78"/>
      </p:cViewPr>
      <p:guideLst>
        <p:guide orient="horz" pos="3889"/>
        <p:guide pos="5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342" y="96"/>
      </p:cViewPr>
      <p:guideLst>
        <p:guide orient="horz" pos="3109"/>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4186"/>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sz="quarter" idx="1"/>
          </p:nvPr>
        </p:nvSpPr>
        <p:spPr>
          <a:xfrm>
            <a:off x="3849688" y="0"/>
            <a:ext cx="2946400" cy="494186"/>
          </a:xfrm>
          <a:prstGeom prst="rect">
            <a:avLst/>
          </a:prstGeom>
        </p:spPr>
        <p:txBody>
          <a:bodyPr vert="horz" lIns="91440" tIns="45720" rIns="91440" bIns="45720" rtlCol="0"/>
          <a:lstStyle>
            <a:lvl1pPr algn="r">
              <a:defRPr sz="1200"/>
            </a:lvl1pPr>
          </a:lstStyle>
          <a:p>
            <a:fld id="{0129DFB0-39C6-46CB-9010-D1344F0671B7}" type="datetimeFigureOut">
              <a:rPr lang="en-AU" smtClean="0"/>
              <a:t>15/11/2018</a:t>
            </a:fld>
            <a:endParaRPr lang="en-AU" dirty="0"/>
          </a:p>
        </p:txBody>
      </p:sp>
      <p:sp>
        <p:nvSpPr>
          <p:cNvPr id="4" name="Footer Placeholder 3"/>
          <p:cNvSpPr>
            <a:spLocks noGrp="1"/>
          </p:cNvSpPr>
          <p:nvPr>
            <p:ph type="ftr" sz="quarter" idx="2"/>
          </p:nvPr>
        </p:nvSpPr>
        <p:spPr>
          <a:xfrm>
            <a:off x="0" y="9376899"/>
            <a:ext cx="2946400" cy="494185"/>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49688" y="9376899"/>
            <a:ext cx="2946400" cy="494185"/>
          </a:xfrm>
          <a:prstGeom prst="rect">
            <a:avLst/>
          </a:prstGeom>
        </p:spPr>
        <p:txBody>
          <a:bodyPr vert="horz" lIns="91440" tIns="45720" rIns="91440" bIns="45720" rtlCol="0" anchor="b"/>
          <a:lstStyle>
            <a:lvl1pPr algn="r">
              <a:defRPr sz="1200"/>
            </a:lvl1pPr>
          </a:lstStyle>
          <a:p>
            <a:fld id="{E9FB7B34-2489-470D-9977-AB970587CF6F}" type="slidenum">
              <a:rPr lang="en-AU" smtClean="0"/>
              <a:t>‹#›</a:t>
            </a:fld>
            <a:endParaRPr lang="en-AU" dirty="0"/>
          </a:p>
        </p:txBody>
      </p:sp>
    </p:spTree>
    <p:extLst>
      <p:ext uri="{BB962C8B-B14F-4D97-AF65-F5344CB8AC3E}">
        <p14:creationId xmlns:p14="http://schemas.microsoft.com/office/powerpoint/2010/main" val="302511479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3633"/>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0444" y="0"/>
            <a:ext cx="2945659" cy="493633"/>
          </a:xfrm>
          <a:prstGeom prst="rect">
            <a:avLst/>
          </a:prstGeom>
        </p:spPr>
        <p:txBody>
          <a:bodyPr vert="horz" lIns="91440" tIns="45720" rIns="91440" bIns="45720" rtlCol="0"/>
          <a:lstStyle>
            <a:lvl1pPr algn="r">
              <a:defRPr sz="1200"/>
            </a:lvl1pPr>
          </a:lstStyle>
          <a:p>
            <a:fld id="{0A2E0E3A-835C-4E89-B822-40FBD8892F99}" type="datetimeFigureOut">
              <a:rPr lang="en-AU" smtClean="0"/>
              <a:t>15/11/2018</a:t>
            </a:fld>
            <a:endParaRPr lang="en-AU" dirty="0"/>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377316"/>
            <a:ext cx="2945659" cy="493633"/>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0444" y="9377316"/>
            <a:ext cx="2945659" cy="493633"/>
          </a:xfrm>
          <a:prstGeom prst="rect">
            <a:avLst/>
          </a:prstGeom>
        </p:spPr>
        <p:txBody>
          <a:bodyPr vert="horz" lIns="91440" tIns="45720" rIns="91440" bIns="45720" rtlCol="0" anchor="b"/>
          <a:lstStyle>
            <a:lvl1pPr algn="r">
              <a:defRPr sz="1200"/>
            </a:lvl1pPr>
          </a:lstStyle>
          <a:p>
            <a:fld id="{59C4D8CE-9714-47DA-9CA1-FFF496958A6C}" type="slidenum">
              <a:rPr lang="en-AU" smtClean="0"/>
              <a:t>‹#›</a:t>
            </a:fld>
            <a:endParaRPr lang="en-AU" dirty="0"/>
          </a:p>
        </p:txBody>
      </p:sp>
    </p:spTree>
    <p:extLst>
      <p:ext uri="{BB962C8B-B14F-4D97-AF65-F5344CB8AC3E}">
        <p14:creationId xmlns:p14="http://schemas.microsoft.com/office/powerpoint/2010/main" val="121761145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This project has progressed very well and we are currently on track for the commissioning of the </a:t>
            </a:r>
            <a:r>
              <a:rPr lang="en-AU" dirty="0" err="1"/>
              <a:t>Maha</a:t>
            </a:r>
            <a:r>
              <a:rPr lang="en-AU" dirty="0"/>
              <a:t> B replacement switch-yard to schedule. This project is multi-office and has drawn on expertise from the Philippines, Malaysia, Hong Kong, Australia, New Zealand, and Indonesia. </a:t>
            </a:r>
          </a:p>
          <a:p>
            <a:pPr marL="171450" indent="-171450">
              <a:buFont typeface="Arial" panose="020B0604020202020204" pitchFamily="34" charset="0"/>
              <a:buChar char="•"/>
            </a:pPr>
            <a:r>
              <a:rPr lang="en-AU" dirty="0"/>
              <a:t>PGPCI have engaged Jacobs to complete a new conceptual study for the </a:t>
            </a:r>
            <a:r>
              <a:rPr lang="en-AU" dirty="0" err="1"/>
              <a:t>MakBan</a:t>
            </a:r>
            <a:r>
              <a:rPr lang="en-AU" dirty="0"/>
              <a:t> HBIS to determine how the system should respond to the changes it is currently experiencing and how it needs to change to cope with future brine production.</a:t>
            </a:r>
          </a:p>
          <a:p>
            <a:endParaRPr lang="en-AU" dirty="0"/>
          </a:p>
        </p:txBody>
      </p:sp>
    </p:spTree>
    <p:extLst>
      <p:ext uri="{BB962C8B-B14F-4D97-AF65-F5344CB8AC3E}">
        <p14:creationId xmlns:p14="http://schemas.microsoft.com/office/powerpoint/2010/main" val="545885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TIM ANDERSON, STEVE VINCENT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Max Wilmarth - worked around the globe in geology/</a:t>
            </a:r>
            <a:r>
              <a:rPr lang="en-AU" sz="1200" kern="1200" dirty="0" err="1">
                <a:solidFill>
                  <a:schemeClr val="tx1"/>
                </a:solidFill>
                <a:effectLst/>
                <a:latin typeface="+mn-lt"/>
                <a:ea typeface="+mn-ea"/>
                <a:cs typeface="+mn-cs"/>
              </a:rPr>
              <a:t>geochem</a:t>
            </a:r>
            <a:r>
              <a:rPr lang="en-AU"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AU" dirty="0"/>
              <a:t>International Indonesian Geothermal Conference and Exhibition held in early Sept, NZ booth great collaboration between numerous NZ companies</a:t>
            </a:r>
          </a:p>
          <a:p>
            <a:pPr marL="171450" indent="-171450">
              <a:buFont typeface="Arial" panose="020B0604020202020204" pitchFamily="34" charset="0"/>
              <a:buChar char="•"/>
            </a:pPr>
            <a:r>
              <a:rPr lang="en-AU" dirty="0"/>
              <a:t>Geothermal Masterclass organized by NZTE (in conjunction with Empowering Renewable Energy – New Zealand technology for Indonesian Energy Sustainability) held just prior to the IIGCE. The Jacobs Masterclass was an interactive presentation on innovation in exploration, development in operation where small groups had breakout sessions subsequent to the presentations in which they ranked innovations in respect to cost savings and potential change in tariff. </a:t>
            </a:r>
          </a:p>
          <a:p>
            <a:pPr marL="171450" indent="-171450">
              <a:buFont typeface="Arial" panose="020B0604020202020204" pitchFamily="34" charset="0"/>
              <a:buChar char="•"/>
            </a:pPr>
            <a:r>
              <a:rPr lang="en-AU" dirty="0"/>
              <a:t>Following from MFAT support to PT SMI, Jacobs will support </a:t>
            </a:r>
            <a:r>
              <a:rPr lang="en-AU" dirty="0" err="1"/>
              <a:t>Waesano</a:t>
            </a:r>
            <a:r>
              <a:rPr lang="en-AU" dirty="0"/>
              <a:t> through exploration drilling</a:t>
            </a:r>
          </a:p>
          <a:p>
            <a:pPr marL="171450" indent="-171450">
              <a:buFont typeface="Arial" panose="020B0604020202020204" pitchFamily="34" charset="0"/>
              <a:buChar char="•"/>
            </a:pPr>
            <a:r>
              <a:rPr lang="en-AU" dirty="0" err="1"/>
              <a:t>Muara</a:t>
            </a:r>
            <a:r>
              <a:rPr lang="en-AU" dirty="0"/>
              <a:t> </a:t>
            </a:r>
            <a:r>
              <a:rPr lang="en-AU" dirty="0" err="1"/>
              <a:t>Laboh</a:t>
            </a:r>
            <a:r>
              <a:rPr lang="en-AU" dirty="0"/>
              <a:t> FS for SEML</a:t>
            </a:r>
          </a:p>
          <a:p>
            <a:pPr marL="171450" indent="-171450">
              <a:buFont typeface="Arial" panose="020B0604020202020204" pitchFamily="34" charset="0"/>
              <a:buChar char="•"/>
            </a:pPr>
            <a:r>
              <a:rPr lang="en-AU" dirty="0"/>
              <a:t>Review of </a:t>
            </a:r>
            <a:r>
              <a:rPr lang="en-AU" dirty="0" err="1"/>
              <a:t>Ijen</a:t>
            </a:r>
            <a:r>
              <a:rPr lang="en-AU" dirty="0"/>
              <a:t> on behalf of potential buyer</a:t>
            </a:r>
          </a:p>
        </p:txBody>
      </p:sp>
    </p:spTree>
    <p:extLst>
      <p:ext uri="{BB962C8B-B14F-4D97-AF65-F5344CB8AC3E}">
        <p14:creationId xmlns:p14="http://schemas.microsoft.com/office/powerpoint/2010/main" val="1018322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Photos – (clockwise top left) </a:t>
            </a:r>
            <a:r>
              <a:rPr lang="en-AU" dirty="0" err="1"/>
              <a:t>GeoNZ</a:t>
            </a:r>
            <a:r>
              <a:rPr lang="en-AU" dirty="0"/>
              <a:t> stand at IIGCE, Jacobs Masterclass, NZ Ambassador Bruce Matheson with NZ contingent</a:t>
            </a:r>
          </a:p>
        </p:txBody>
      </p:sp>
    </p:spTree>
    <p:extLst>
      <p:ext uri="{BB962C8B-B14F-4D97-AF65-F5344CB8AC3E}">
        <p14:creationId xmlns:p14="http://schemas.microsoft.com/office/powerpoint/2010/main" val="477517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 part of Capacity Development we have made it a point to work alongside the partners, rather than just deliver reports, and involved industry as much as possible.</a:t>
            </a:r>
          </a:p>
          <a:p>
            <a:r>
              <a:rPr lang="en-AU" dirty="0"/>
              <a:t>Women’s mentoring network commenced with 14 sets of mentors/mentees.</a:t>
            </a:r>
          </a:p>
          <a:p>
            <a:r>
              <a:rPr lang="en-AU" dirty="0"/>
              <a:t>PLN training – 9 people from PLN to Auckland for risk mitigation training (one week course including field trip to </a:t>
            </a:r>
            <a:r>
              <a:rPr lang="en-AU" dirty="0" err="1"/>
              <a:t>Wairakei</a:t>
            </a:r>
            <a:r>
              <a:rPr lang="en-AU" dirty="0"/>
              <a:t>)</a:t>
            </a:r>
          </a:p>
        </p:txBody>
      </p:sp>
    </p:spTree>
    <p:extLst>
      <p:ext uri="{BB962C8B-B14F-4D97-AF65-F5344CB8AC3E}">
        <p14:creationId xmlns:p14="http://schemas.microsoft.com/office/powerpoint/2010/main" val="2144185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AU" b="1" dirty="0"/>
              <a:t>Clockwise top left</a:t>
            </a:r>
          </a:p>
          <a:p>
            <a:pPr marL="171450" indent="-171450">
              <a:buFont typeface="Arial" panose="020B0604020202020204" pitchFamily="34" charset="0"/>
              <a:buChar char="•"/>
            </a:pPr>
            <a:r>
              <a:rPr lang="en-AU" dirty="0"/>
              <a:t>Jacobs team helping </a:t>
            </a:r>
            <a:r>
              <a:rPr lang="en-AU" dirty="0" err="1"/>
              <a:t>Badan</a:t>
            </a:r>
            <a:r>
              <a:rPr lang="en-AU" dirty="0"/>
              <a:t> </a:t>
            </a:r>
            <a:r>
              <a:rPr lang="en-AU" dirty="0" err="1"/>
              <a:t>Geologi</a:t>
            </a:r>
            <a:r>
              <a:rPr lang="en-AU" dirty="0"/>
              <a:t> with geochemical sampling </a:t>
            </a:r>
          </a:p>
          <a:p>
            <a:pPr marL="171450" indent="-171450">
              <a:buFont typeface="Arial" panose="020B0604020202020204" pitchFamily="34" charset="0"/>
              <a:buChar char="•"/>
            </a:pPr>
            <a:r>
              <a:rPr lang="en-AU" dirty="0"/>
              <a:t>International Women’s Day Event</a:t>
            </a:r>
          </a:p>
          <a:p>
            <a:pPr marL="171450" indent="-171450">
              <a:buFont typeface="Arial" panose="020B0604020202020204" pitchFamily="34" charset="0"/>
              <a:buChar char="•"/>
            </a:pPr>
            <a:r>
              <a:rPr lang="en-AU" dirty="0"/>
              <a:t>Some of the team of the mentoring programme</a:t>
            </a:r>
          </a:p>
          <a:p>
            <a:pPr marL="171450" indent="-171450">
              <a:buFont typeface="Arial" panose="020B0604020202020204" pitchFamily="34" charset="0"/>
              <a:buChar char="•"/>
            </a:pPr>
            <a:r>
              <a:rPr lang="en-AU" dirty="0"/>
              <a:t>Surveying at Waesano (Flores)</a:t>
            </a:r>
          </a:p>
        </p:txBody>
      </p:sp>
    </p:spTree>
    <p:extLst>
      <p:ext uri="{BB962C8B-B14F-4D97-AF65-F5344CB8AC3E}">
        <p14:creationId xmlns:p14="http://schemas.microsoft.com/office/powerpoint/2010/main" val="1101220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Delivered under the Geothermal Facility Management role, NZ Aid funded program to facilitate geothermal development in the Caribbean</a:t>
            </a:r>
          </a:p>
          <a:p>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Dominica: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project has been fully prepared for funding including selection of the reinjection line route, land acquisition and completion of the ESIA.</a:t>
            </a:r>
          </a:p>
          <a:p>
            <a:r>
              <a:rPr lang="en-AU" sz="1200" kern="1200" dirty="0">
                <a:solidFill>
                  <a:schemeClr val="tx1"/>
                </a:solidFill>
                <a:effectLst/>
                <a:latin typeface="+mn-lt"/>
                <a:ea typeface="+mn-ea"/>
                <a:cs typeface="+mn-cs"/>
              </a:rPr>
              <a:t>Project appraisal has been completed by the World Bank with Board approval early 2019.  The Request for Bid for EPC contractors for 2 x 3.5MW plant has been prepared and will be issued shortly.</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St Lucia:</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Completion of the ESIA for drilling up to 4 slimhole wells.  World Bank is organising funding for exploration drilling and a Board meeting is expected in Spring 2019 to approve the projects.  The Exploration Management Consultant will be appointed in 2019.  </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Grenada:  </a:t>
            </a:r>
            <a:r>
              <a:rPr lang="en-AU" sz="1200" kern="1200" dirty="0">
                <a:solidFill>
                  <a:schemeClr val="tx1"/>
                </a:solidFill>
                <a:effectLst/>
                <a:latin typeface="+mn-lt"/>
                <a:ea typeface="+mn-ea"/>
                <a:cs typeface="+mn-cs"/>
              </a:rPr>
              <a:t>The Project Co-ordinator was appointed and is based in Grenada.  The Drilling Plan has been prepared under MFAT funding and will comprise two deep slim holes. </a:t>
            </a:r>
          </a:p>
          <a:p>
            <a:r>
              <a:rPr lang="en-AU" sz="1200" kern="1200" dirty="0">
                <a:solidFill>
                  <a:schemeClr val="tx1"/>
                </a:solidFill>
                <a:effectLst/>
                <a:latin typeface="+mn-lt"/>
                <a:ea typeface="+mn-ea"/>
                <a:cs typeface="+mn-cs"/>
              </a:rPr>
              <a:t>A consultant has been appointed for the ESIA.  </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St Vincent:  </a:t>
            </a:r>
            <a:r>
              <a:rPr lang="en-AU" sz="1200" kern="1200" dirty="0">
                <a:solidFill>
                  <a:schemeClr val="tx1"/>
                </a:solidFill>
                <a:effectLst/>
                <a:latin typeface="+mn-lt"/>
                <a:ea typeface="+mn-ea"/>
                <a:cs typeface="+mn-cs"/>
              </a:rPr>
              <a:t>Changes to the project company structure have delayed signing of the drilling contract.  Funds have been secured for drilling and all other services.  Well pads have been prepared.  Three deep deviated wells and reinjection well are planned.  </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St Kitts &amp; Nevis:</a:t>
            </a:r>
            <a:r>
              <a:rPr lang="en-AU" sz="1200" kern="1200" dirty="0">
                <a:solidFill>
                  <a:schemeClr val="tx1"/>
                </a:solidFill>
                <a:effectLst/>
                <a:latin typeface="+mn-lt"/>
                <a:ea typeface="+mn-ea"/>
                <a:cs typeface="+mn-cs"/>
              </a:rPr>
              <a:t> A single exploration slim hole was drilled in Nevis to verify resource temperatures.  Full size wells and construction of the power plant are expected to occur concurrently once funding has been secured.</a:t>
            </a:r>
          </a:p>
          <a:p>
            <a:r>
              <a:rPr lang="en-AU" sz="1200" kern="1200" dirty="0">
                <a:solidFill>
                  <a:schemeClr val="tx1"/>
                </a:solidFill>
                <a:effectLst/>
                <a:latin typeface="+mn-lt"/>
                <a:ea typeface="+mn-ea"/>
                <a:cs typeface="+mn-cs"/>
              </a:rPr>
              <a:t>St Kitts has not yet been able to secure funds for drilling although funding for an ESIA has been approved by CDB.</a:t>
            </a:r>
          </a:p>
          <a:p>
            <a:r>
              <a:rPr lang="en-AU" sz="1200" kern="1200" dirty="0">
                <a:solidFill>
                  <a:schemeClr val="tx1"/>
                </a:solidFill>
                <a:effectLst/>
                <a:latin typeface="+mn-lt"/>
                <a:ea typeface="+mn-ea"/>
                <a:cs typeface="+mn-cs"/>
              </a:rPr>
              <a:t> </a:t>
            </a:r>
          </a:p>
          <a:p>
            <a:endParaRPr lang="en-AU" dirty="0"/>
          </a:p>
        </p:txBody>
      </p:sp>
    </p:spTree>
    <p:extLst>
      <p:ext uri="{BB962C8B-B14F-4D97-AF65-F5344CB8AC3E}">
        <p14:creationId xmlns:p14="http://schemas.microsoft.com/office/powerpoint/2010/main" val="1759348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err="1"/>
              <a:t>Corbetti</a:t>
            </a:r>
            <a:r>
              <a:rPr lang="en-AU" dirty="0"/>
              <a:t> – Lenders (</a:t>
            </a:r>
            <a:r>
              <a:rPr lang="en-AU" dirty="0" err="1"/>
              <a:t>InfraCoAfrica</a:t>
            </a:r>
            <a:r>
              <a:rPr lang="en-AU" dirty="0"/>
              <a:t>) technical advisor</a:t>
            </a:r>
          </a:p>
          <a:p>
            <a:pPr marL="171450" indent="-171450">
              <a:buFont typeface="Arial" panose="020B0604020202020204" pitchFamily="34" charset="0"/>
              <a:buChar char="•"/>
            </a:pPr>
            <a:r>
              <a:rPr lang="en-AU" dirty="0"/>
              <a:t>As part of MFAT Africa Geothermal facility (AGF) this is a two-year geothermal training modules supporting the African Geothermal Centre of Excellence (AGCE). This project lead by the University of Auckland with a consortium of partners – Jacobs, Contact Energy, Seequent, </a:t>
            </a:r>
            <a:r>
              <a:rPr lang="en-AU" dirty="0" err="1"/>
              <a:t>MitchellDaysh</a:t>
            </a:r>
            <a:r>
              <a:rPr lang="en-AU" dirty="0"/>
              <a:t>. Just completed kick-off mission to the region (Rosalind Archer &amp; Greg Ussher)</a:t>
            </a:r>
          </a:p>
        </p:txBody>
      </p:sp>
    </p:spTree>
    <p:extLst>
      <p:ext uri="{BB962C8B-B14F-4D97-AF65-F5344CB8AC3E}">
        <p14:creationId xmlns:p14="http://schemas.microsoft.com/office/powerpoint/2010/main" val="1598994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Tree>
    <p:extLst>
      <p:ext uri="{BB962C8B-B14F-4D97-AF65-F5344CB8AC3E}">
        <p14:creationId xmlns:p14="http://schemas.microsoft.com/office/powerpoint/2010/main" val="2243526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2.gif"/><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7" name="Rectangle 6"/>
          <p:cNvSpPr/>
          <p:nvPr userDrawn="1"/>
        </p:nvSpPr>
        <p:spPr>
          <a:xfrm>
            <a:off x="0" y="4077072"/>
            <a:ext cx="9139742" cy="278092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JACOBSLOGO"/>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982364" y="5609244"/>
            <a:ext cx="2622084" cy="3920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05" y="6156678"/>
            <a:ext cx="2853181" cy="292388"/>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defRPr/>
            </a:pPr>
            <a:r>
              <a:rPr lang="en-AU" sz="1300" b="0" dirty="0">
                <a:solidFill>
                  <a:schemeClr val="bg1"/>
                </a:solidFill>
                <a:latin typeface="Arial" pitchFamily="34" charset="0"/>
                <a:cs typeface="Arial" pitchFamily="34" charset="0"/>
              </a:rPr>
              <a:t> www.jacobs.com | worldwide</a:t>
            </a:r>
            <a:endParaRPr kumimoji="0" lang="en-AU" sz="13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
        <p:nvSpPr>
          <p:cNvPr id="6" name="Rectangle 5"/>
          <p:cNvSpPr/>
          <p:nvPr userDrawn="1"/>
        </p:nvSpPr>
        <p:spPr bwMode="black">
          <a:xfrm>
            <a:off x="0" y="2782638"/>
            <a:ext cx="9144000" cy="1294434"/>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Picture Placeholder 4"/>
          <p:cNvSpPr>
            <a:spLocks noGrp="1"/>
          </p:cNvSpPr>
          <p:nvPr>
            <p:ph type="pic" sz="quarter" idx="11" hasCustomPrompt="1"/>
          </p:nvPr>
        </p:nvSpPr>
        <p:spPr>
          <a:xfrm>
            <a:off x="5982364" y="2782638"/>
            <a:ext cx="3163644" cy="1294434"/>
          </a:xfrm>
          <a:prstGeom prst="rect">
            <a:avLst/>
          </a:prstGeom>
          <a:solidFill>
            <a:schemeClr val="bg1"/>
          </a:solidFill>
        </p:spPr>
        <p:txBody>
          <a:bodyPr anchor="t" anchorCtr="1"/>
          <a:lstStyle>
            <a:lvl1pPr marL="0" indent="0" algn="ctr">
              <a:buFontTx/>
              <a:buNone/>
              <a:defRPr sz="1600"/>
            </a:lvl1pPr>
          </a:lstStyle>
          <a:p>
            <a:r>
              <a:rPr lang="en-AU" dirty="0"/>
              <a:t>Click icon to add picture or delete if not required.</a:t>
            </a:r>
          </a:p>
        </p:txBody>
      </p:sp>
      <p:sp>
        <p:nvSpPr>
          <p:cNvPr id="9" name="Title 1"/>
          <p:cNvSpPr>
            <a:spLocks noGrp="1"/>
          </p:cNvSpPr>
          <p:nvPr>
            <p:ph type="ctrTitle"/>
          </p:nvPr>
        </p:nvSpPr>
        <p:spPr bwMode="black">
          <a:xfrm>
            <a:off x="323527" y="2904379"/>
            <a:ext cx="5353777" cy="576064"/>
          </a:xfrm>
          <a:prstGeom prst="rect">
            <a:avLst/>
          </a:prstGeom>
          <a:solidFill>
            <a:srgbClr val="00338D"/>
          </a:solidFill>
        </p:spPr>
        <p:txBody>
          <a:bodyPr lIns="0" tIns="0" rIns="0" bIns="0" anchor="b">
            <a:normAutofit/>
          </a:bodyPr>
          <a:lstStyle>
            <a:lvl1pPr algn="l">
              <a:defRPr sz="28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1" y="3492695"/>
            <a:ext cx="5352789" cy="288032"/>
          </a:xfrm>
          <a:prstGeom prst="rect">
            <a:avLst/>
          </a:prstGeom>
          <a:solidFill>
            <a:srgbClr val="00338D"/>
          </a:solidFill>
        </p:spPr>
        <p:txBody>
          <a:bodyPr lIns="0" tIns="0" rIns="0" bIns="0" anchor="ctr"/>
          <a:lstStyle>
            <a:lvl1pPr marL="0" indent="0" algn="l">
              <a:buNone/>
              <a:defRPr sz="1600" b="1" cap="none" baseline="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88"/>
            <a:ext cx="5352954" cy="433387"/>
          </a:xfrm>
          <a:prstGeom prst="rect">
            <a:avLst/>
          </a:prstGeom>
        </p:spPr>
        <p:txBody>
          <a:bodyPr lIns="18000" tIns="0" rIns="0" bIns="0" anchor="ctr"/>
          <a:lstStyle>
            <a:lvl1pPr marL="0" indent="0">
              <a:buNone/>
              <a:defRPr sz="1400" baseline="0">
                <a:solidFill>
                  <a:schemeClr val="bg1"/>
                </a:solidFill>
              </a:defRPr>
            </a:lvl1pPr>
          </a:lstStyle>
          <a:p>
            <a:pPr lvl="0"/>
            <a:r>
              <a:rPr lang="en-US" dirty="0"/>
              <a:t>Insert date</a:t>
            </a:r>
            <a:endParaRPr lang="en-AU" dirty="0"/>
          </a:p>
        </p:txBody>
      </p:sp>
      <p:pic>
        <p:nvPicPr>
          <p:cNvPr id="12" name="SKMJACOBSLOGO" descr="I:\GMKT\Admin\Graphics\JACOBS BRANDED AND CO-BRANDED TEMPLATES\PowerPoint\Links\JacobsSKM-Logo_Blue+Grey_RGB.jpg" hidden="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0032" y="5572313"/>
            <a:ext cx="3744416" cy="4571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4258" y="-9775"/>
            <a:ext cx="9135484" cy="2792413"/>
          </a:xfrm>
          <a:prstGeom prst="rect">
            <a:avLst/>
          </a:prstGeom>
          <a:noFill/>
          <a:extLst>
            <a:ext uri="{909E8E84-426E-40DD-AFC4-6F175D3DCCD1}">
              <a14:hiddenFill xmlns:a14="http://schemas.microsoft.com/office/drawing/2010/main">
                <a:solidFill>
                  <a:srgbClr val="FFFFFF"/>
                </a:solidFill>
              </a14:hiddenFill>
            </a:ext>
          </a:extLst>
        </p:spPr>
      </p:pic>
      <p:pic>
        <p:nvPicPr>
          <p:cNvPr id="2" name="JACOBSZATE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197360" y="5641411"/>
            <a:ext cx="4333503" cy="379876"/>
          </a:xfrm>
          <a:prstGeom prst="rect">
            <a:avLst/>
          </a:prstGeom>
        </p:spPr>
      </p:pic>
      <p:pic>
        <p:nvPicPr>
          <p:cNvPr id="5" name="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66598" y="5667127"/>
            <a:ext cx="3563888" cy="330546"/>
          </a:xfrm>
          <a:prstGeom prst="rect">
            <a:avLst/>
          </a:prstGeom>
        </p:spPr>
      </p:pic>
    </p:spTree>
    <p:extLst>
      <p:ext uri="{BB962C8B-B14F-4D97-AF65-F5344CB8AC3E}">
        <p14:creationId xmlns:p14="http://schemas.microsoft.com/office/powerpoint/2010/main" val="2665110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Cover 1">
    <p:spTree>
      <p:nvGrpSpPr>
        <p:cNvPr id="1" name=""/>
        <p:cNvGrpSpPr/>
        <p:nvPr/>
      </p:nvGrpSpPr>
      <p:grpSpPr>
        <a:xfrm>
          <a:off x="0" y="0"/>
          <a:ext cx="0" cy="0"/>
          <a:chOff x="0" y="0"/>
          <a:chExt cx="0" cy="0"/>
        </a:xfrm>
      </p:grpSpPr>
      <p:sp>
        <p:nvSpPr>
          <p:cNvPr id="9" name="Rectangle 8"/>
          <p:cNvSpPr/>
          <p:nvPr userDrawn="1"/>
        </p:nvSpPr>
        <p:spPr bwMode="black">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JACOBSLOGO"/>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992954" y="5610557"/>
            <a:ext cx="2604515" cy="3894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bwMode="white">
          <a:xfrm>
            <a:off x="5679111" y="6156678"/>
            <a:ext cx="2853181" cy="292388"/>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defRPr/>
            </a:pPr>
            <a:r>
              <a:rPr lang="en-AU" sz="1300" b="0" dirty="0">
                <a:solidFill>
                  <a:schemeClr val="bg1"/>
                </a:solidFill>
                <a:latin typeface="Arial" pitchFamily="34" charset="0"/>
                <a:cs typeface="Arial" pitchFamily="34" charset="0"/>
              </a:rPr>
              <a:t> www.jacobs.com | worldwide</a:t>
            </a:r>
            <a:endParaRPr kumimoji="0" lang="en-AU" sz="13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
        <p:nvSpPr>
          <p:cNvPr id="8" name="Title 1"/>
          <p:cNvSpPr>
            <a:spLocks noGrp="1"/>
          </p:cNvSpPr>
          <p:nvPr>
            <p:ph type="ctrTitle"/>
          </p:nvPr>
        </p:nvSpPr>
        <p:spPr bwMode="white">
          <a:xfrm>
            <a:off x="546376" y="1268760"/>
            <a:ext cx="7200000" cy="1296144"/>
          </a:xfrm>
          <a:prstGeom prst="rect">
            <a:avLst/>
          </a:prstGeom>
        </p:spPr>
        <p:txBody>
          <a:bodyPr lIns="0" tIns="0" rIns="0" bIns="0" anchor="b"/>
          <a:lstStyle>
            <a:lvl1pPr algn="l">
              <a:defRPr sz="32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1" name="Subtitle 2"/>
          <p:cNvSpPr>
            <a:spLocks noGrp="1"/>
          </p:cNvSpPr>
          <p:nvPr>
            <p:ph type="subTitle" idx="1"/>
          </p:nvPr>
        </p:nvSpPr>
        <p:spPr bwMode="gray">
          <a:xfrm>
            <a:off x="547200" y="2636912"/>
            <a:ext cx="7200000" cy="792088"/>
          </a:xfrm>
          <a:prstGeom prst="rect">
            <a:avLst/>
          </a:prstGeom>
        </p:spPr>
        <p:txBody>
          <a:bodyPr lIns="18000" tIns="0" rIns="0" bIns="0" anchor="t"/>
          <a:lstStyle>
            <a:lvl1pPr marL="0" indent="0" algn="l">
              <a:buNone/>
              <a:defRPr sz="1600" b="1" cap="none" baseline="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7" name="SKMJACOBSLOGO" hidden="1"/>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164900" y="5645411"/>
            <a:ext cx="3159715" cy="384129"/>
          </a:xfrm>
          <a:prstGeom prst="rect">
            <a:avLst/>
          </a:prstGeom>
          <a:noFill/>
          <a:extLst>
            <a:ext uri="{909E8E84-426E-40DD-AFC4-6F175D3DCCD1}">
              <a14:hiddenFill xmlns:a14="http://schemas.microsoft.com/office/drawing/2010/main">
                <a:solidFill>
                  <a:srgbClr val="FFFFFF"/>
                </a:solidFill>
              </a14:hiddenFill>
            </a:ext>
          </a:extLst>
        </p:spPr>
      </p:pic>
      <p:pic>
        <p:nvPicPr>
          <p:cNvPr id="3" name="JACOBSZATELOGO"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12098" y="5625047"/>
            <a:ext cx="4520193" cy="396241"/>
          </a:xfrm>
          <a:prstGeom prst="rect">
            <a:avLst/>
          </a:prstGeom>
        </p:spPr>
      </p:pic>
      <p:pic>
        <p:nvPicPr>
          <p:cNvPr id="4" name="JACOBSMATASIS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72000" y="5621608"/>
            <a:ext cx="3960292" cy="367312"/>
          </a:xfrm>
          <a:prstGeom prst="rect">
            <a:avLst/>
          </a:prstGeom>
        </p:spPr>
      </p:pic>
      <p:sp>
        <p:nvSpPr>
          <p:cNvPr id="12" name="Rectangle 11"/>
          <p:cNvSpPr/>
          <p:nvPr userDrawn="1"/>
        </p:nvSpPr>
        <p:spPr>
          <a:xfrm>
            <a:off x="539552" y="6225928"/>
            <a:ext cx="804707" cy="153888"/>
          </a:xfrm>
          <a:prstGeom prst="rect">
            <a:avLst/>
          </a:prstGeom>
        </p:spPr>
        <p:txBody>
          <a:bodyPr wrap="none" lIns="0" tIns="0" rIns="0" bIns="0" anchor="b">
            <a:spAutoFit/>
          </a:bodyPr>
          <a:lstStyle/>
          <a:p>
            <a:pPr algn="l"/>
            <a:fld id="{76F03F20-335F-449D-A5EC-C79BB6755F52}" type="datetime4">
              <a:rPr lang="en-US" sz="1000" smtClean="0">
                <a:solidFill>
                  <a:schemeClr val="bg1"/>
                </a:solidFill>
                <a:latin typeface="Arial" panose="020B0604020202020204" pitchFamily="34" charset="0"/>
                <a:cs typeface="Arial" panose="020B0604020202020204" pitchFamily="34" charset="0"/>
              </a:rPr>
              <a:t>November 15, 2018</a:t>
            </a:fld>
            <a:endParaRPr lang="en-AU" sz="1000" dirty="0">
              <a:solidFill>
                <a:schemeClr val="bg1"/>
              </a:solidFill>
              <a:latin typeface="Arial" panose="020B0604020202020204" pitchFamily="34" charset="0"/>
              <a:cs typeface="Arial" panose="020B0604020202020204" pitchFamily="34" charset="0"/>
            </a:endParaRPr>
          </a:p>
        </p:txBody>
      </p:sp>
      <p:sp>
        <p:nvSpPr>
          <p:cNvPr id="13" name="Rectangle 12"/>
          <p:cNvSpPr/>
          <p:nvPr userDrawn="1"/>
        </p:nvSpPr>
        <p:spPr>
          <a:xfrm>
            <a:off x="549272" y="6024174"/>
            <a:ext cx="1358431" cy="153888"/>
          </a:xfrm>
          <a:prstGeom prst="rect">
            <a:avLst/>
          </a:prstGeom>
          <a:noFill/>
        </p:spPr>
        <p:txBody>
          <a:bodyPr wrap="square" lIns="0" tIns="0" rIns="0" bIns="0" anchor="b">
            <a:spAutoFit/>
          </a:bodyPr>
          <a:lstStyle/>
          <a:p>
            <a:pPr algn="l"/>
            <a:r>
              <a:rPr lang="en-AU" sz="1000" dirty="0">
                <a:solidFill>
                  <a:schemeClr val="bg1"/>
                </a:solidFill>
                <a:latin typeface="Arial" panose="020B0604020202020204" pitchFamily="34" charset="0"/>
                <a:cs typeface="Arial" panose="020B0604020202020204" pitchFamily="34" charset="0"/>
              </a:rPr>
              <a:t>© Copyright</a:t>
            </a:r>
            <a:r>
              <a:rPr lang="en-AU" sz="1000" baseline="0" dirty="0">
                <a:solidFill>
                  <a:schemeClr val="bg1"/>
                </a:solidFill>
                <a:latin typeface="Arial" panose="020B0604020202020204" pitchFamily="34" charset="0"/>
                <a:cs typeface="Arial" panose="020B0604020202020204" pitchFamily="34" charset="0"/>
              </a:rPr>
              <a:t> Jacobs</a:t>
            </a:r>
            <a:r>
              <a:rPr lang="en-AU" sz="10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60821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3" name="Rectangle 2"/>
          <p:cNvSpPr/>
          <p:nvPr userDrawn="1"/>
        </p:nvSpPr>
        <p:spPr bwMode="black">
          <a:xfrm>
            <a:off x="0" y="4797152"/>
            <a:ext cx="9144000" cy="206084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4"/>
          <p:cNvSpPr>
            <a:spLocks noGrp="1"/>
          </p:cNvSpPr>
          <p:nvPr>
            <p:ph type="pic" sz="quarter" idx="10" hasCustomPrompt="1"/>
          </p:nvPr>
        </p:nvSpPr>
        <p:spPr>
          <a:xfrm>
            <a:off x="0" y="0"/>
            <a:ext cx="9144000" cy="4797425"/>
          </a:xfrm>
          <a:prstGeom prst="rect">
            <a:avLst/>
          </a:prstGeom>
        </p:spPr>
        <p:txBody>
          <a:bodyPr anchor="t" anchorCtr="1"/>
          <a:lstStyle>
            <a:lvl1pPr marL="0" indent="0" algn="ctr">
              <a:buFontTx/>
              <a:buNone/>
              <a:defRPr/>
            </a:lvl1pPr>
          </a:lstStyle>
          <a:p>
            <a:r>
              <a:rPr lang="en-AU" dirty="0"/>
              <a:t>Click icon to add picture. For image options refer to the PowerPoint guidelines on JacobsConnect.</a:t>
            </a:r>
          </a:p>
        </p:txBody>
      </p:sp>
      <p:sp>
        <p:nvSpPr>
          <p:cNvPr id="5" name="Title 1"/>
          <p:cNvSpPr>
            <a:spLocks noGrp="1"/>
          </p:cNvSpPr>
          <p:nvPr>
            <p:ph type="ctrTitle"/>
          </p:nvPr>
        </p:nvSpPr>
        <p:spPr bwMode="white">
          <a:xfrm>
            <a:off x="546376" y="5013176"/>
            <a:ext cx="7772400" cy="432047"/>
          </a:xfrm>
          <a:prstGeom prst="rect">
            <a:avLst/>
          </a:prstGeom>
        </p:spPr>
        <p:txBody>
          <a:bodyPr lIns="0" tIns="0" rIns="0" bIns="0"/>
          <a:lstStyle>
            <a:lvl1pPr algn="r">
              <a:defRPr sz="24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6" name="Subtitle 2"/>
          <p:cNvSpPr>
            <a:spLocks noGrp="1"/>
          </p:cNvSpPr>
          <p:nvPr>
            <p:ph type="subTitle" idx="1"/>
          </p:nvPr>
        </p:nvSpPr>
        <p:spPr bwMode="gray">
          <a:xfrm>
            <a:off x="546376" y="5445224"/>
            <a:ext cx="7768952" cy="288032"/>
          </a:xfrm>
          <a:prstGeom prst="rect">
            <a:avLst/>
          </a:prstGeom>
        </p:spPr>
        <p:txBody>
          <a:bodyPr lIns="0" tIns="0" rIns="0" bIns="0"/>
          <a:lstStyle>
            <a:lvl1pPr marL="0" indent="0" algn="r">
              <a:buNone/>
              <a:defRPr sz="1600" b="1" cap="none" baseline="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7"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9426" y="6159265"/>
            <a:ext cx="1745454" cy="288000"/>
          </a:xfrm>
          <a:prstGeom prst="rect">
            <a:avLst/>
          </a:prstGeom>
          <a:noFill/>
          <a:extLst>
            <a:ext uri="{909E8E84-426E-40DD-AFC4-6F175D3DCCD1}">
              <a14:hiddenFill xmlns:a14="http://schemas.microsoft.com/office/drawing/2010/main">
                <a:solidFill>
                  <a:srgbClr val="FFFFFF"/>
                </a:solidFill>
              </a14:hiddenFill>
            </a:ext>
          </a:extLst>
        </p:spPr>
      </p:pic>
      <p:pic>
        <p:nvPicPr>
          <p:cNvPr id="8" name="SKMJACOBSLOGO" hidden="1"/>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792830" y="6159265"/>
            <a:ext cx="2520279" cy="306393"/>
          </a:xfrm>
          <a:prstGeom prst="rect">
            <a:avLst/>
          </a:prstGeom>
          <a:noFill/>
          <a:extLst>
            <a:ext uri="{909E8E84-426E-40DD-AFC4-6F175D3DCCD1}">
              <a14:hiddenFill xmlns:a14="http://schemas.microsoft.com/office/drawing/2010/main">
                <a:solidFill>
                  <a:srgbClr val="FFFFFF"/>
                </a:solidFill>
              </a14:hiddenFill>
            </a:ext>
          </a:extLst>
        </p:spPr>
      </p:pic>
      <p:pic>
        <p:nvPicPr>
          <p:cNvPr id="9" name="JACOBSZATELOGO"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10831" y="6164644"/>
            <a:ext cx="3224049" cy="282621"/>
          </a:xfrm>
          <a:prstGeom prst="rect">
            <a:avLst/>
          </a:prstGeom>
        </p:spPr>
      </p:pic>
      <p:pic>
        <p:nvPicPr>
          <p:cNvPr id="10" name="JACOBSMATASIS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95164" y="6193476"/>
            <a:ext cx="2736304" cy="253789"/>
          </a:xfrm>
          <a:prstGeom prst="rect">
            <a:avLst/>
          </a:prstGeom>
        </p:spPr>
      </p:pic>
      <p:sp>
        <p:nvSpPr>
          <p:cNvPr id="12" name="Text Placeholder 10"/>
          <p:cNvSpPr>
            <a:spLocks noGrp="1"/>
          </p:cNvSpPr>
          <p:nvPr>
            <p:ph type="body" sz="quarter" idx="12" hasCustomPrompt="1"/>
          </p:nvPr>
        </p:nvSpPr>
        <p:spPr>
          <a:xfrm>
            <a:off x="2963462" y="5733256"/>
            <a:ext cx="5352954" cy="288032"/>
          </a:xfrm>
          <a:prstGeom prst="rect">
            <a:avLst/>
          </a:prstGeom>
        </p:spPr>
        <p:txBody>
          <a:bodyPr lIns="18000" tIns="0" rIns="0" bIns="0" anchor="ctr"/>
          <a:lstStyle>
            <a:lvl1pPr marL="0" indent="0" algn="r">
              <a:buNone/>
              <a:defRPr sz="1400" baseline="0">
                <a:solidFill>
                  <a:schemeClr val="bg1"/>
                </a:solidFill>
              </a:defRPr>
            </a:lvl1pPr>
          </a:lstStyle>
          <a:p>
            <a:pPr lvl="0"/>
            <a:r>
              <a:rPr lang="en-US" dirty="0"/>
              <a:t>Insert date</a:t>
            </a:r>
            <a:endParaRPr lang="en-AU" dirty="0"/>
          </a:p>
        </p:txBody>
      </p:sp>
    </p:spTree>
    <p:extLst>
      <p:ext uri="{BB962C8B-B14F-4D97-AF65-F5344CB8AC3E}">
        <p14:creationId xmlns:p14="http://schemas.microsoft.com/office/powerpoint/2010/main" val="3641435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ck Cover 2">
    <p:spTree>
      <p:nvGrpSpPr>
        <p:cNvPr id="1" name=""/>
        <p:cNvGrpSpPr/>
        <p:nvPr/>
      </p:nvGrpSpPr>
      <p:grpSpPr>
        <a:xfrm>
          <a:off x="0" y="0"/>
          <a:ext cx="0" cy="0"/>
          <a:chOff x="0" y="0"/>
          <a:chExt cx="0" cy="0"/>
        </a:xfrm>
      </p:grpSpPr>
      <p:sp>
        <p:nvSpPr>
          <p:cNvPr id="7" name="Rectangle 6"/>
          <p:cNvSpPr/>
          <p:nvPr userDrawn="1"/>
        </p:nvSpPr>
        <p:spPr bwMode="black">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1"/>
          <p:cNvSpPr>
            <a:spLocks noGrp="1"/>
          </p:cNvSpPr>
          <p:nvPr>
            <p:ph type="ctrTitle"/>
          </p:nvPr>
        </p:nvSpPr>
        <p:spPr bwMode="white">
          <a:xfrm>
            <a:off x="496422" y="2420889"/>
            <a:ext cx="7814005" cy="1080119"/>
          </a:xfrm>
          <a:prstGeom prst="rect">
            <a:avLst/>
          </a:prstGeom>
        </p:spPr>
        <p:txBody>
          <a:bodyPr lIns="0" tIns="0" rIns="0" bIns="0" anchor="b">
            <a:normAutofit/>
          </a:bodyPr>
          <a:lstStyle>
            <a:lvl1pPr algn="r">
              <a:defRPr sz="28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4" name="Subtitle 2"/>
          <p:cNvSpPr>
            <a:spLocks noGrp="1"/>
          </p:cNvSpPr>
          <p:nvPr>
            <p:ph type="subTitle" idx="1"/>
          </p:nvPr>
        </p:nvSpPr>
        <p:spPr bwMode="gray">
          <a:xfrm>
            <a:off x="496422" y="3582541"/>
            <a:ext cx="7814005" cy="720080"/>
          </a:xfrm>
          <a:prstGeom prst="rect">
            <a:avLst/>
          </a:prstGeom>
        </p:spPr>
        <p:txBody>
          <a:bodyPr lIns="0" tIns="0" rIns="0" bIns="0">
            <a:normAutofit/>
          </a:bodyPr>
          <a:lstStyle>
            <a:lvl1pPr marL="0" indent="0" algn="r">
              <a:buNone/>
              <a:defRPr sz="1600" b="1" cap="none" baseline="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sp>
        <p:nvSpPr>
          <p:cNvPr id="5" name="TextBox 4"/>
          <p:cNvSpPr txBox="1"/>
          <p:nvPr userDrawn="1"/>
        </p:nvSpPr>
        <p:spPr bwMode="white">
          <a:xfrm>
            <a:off x="5156690" y="6156678"/>
            <a:ext cx="3141214" cy="292388"/>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defRPr/>
            </a:pPr>
            <a:r>
              <a:rPr lang="en-AU" sz="1300" b="0" dirty="0">
                <a:solidFill>
                  <a:schemeClr val="bg1"/>
                </a:solidFill>
                <a:latin typeface="Arial" pitchFamily="34" charset="0"/>
                <a:cs typeface="Arial" pitchFamily="34" charset="0"/>
              </a:rPr>
              <a:t>  www.jacobs.com  |  worldwide</a:t>
            </a:r>
            <a:endParaRPr kumimoji="0" lang="en-AU" sz="13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pic>
        <p:nvPicPr>
          <p:cNvPr id="6"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94077" y="5732872"/>
            <a:ext cx="1736151" cy="259580"/>
          </a:xfrm>
          <a:prstGeom prst="rect">
            <a:avLst/>
          </a:prstGeom>
          <a:noFill/>
          <a:extLst>
            <a:ext uri="{909E8E84-426E-40DD-AFC4-6F175D3DCCD1}">
              <a14:hiddenFill xmlns:a14="http://schemas.microsoft.com/office/drawing/2010/main">
                <a:solidFill>
                  <a:srgbClr val="FFFFFF"/>
                </a:solidFill>
              </a14:hiddenFill>
            </a:ext>
          </a:extLst>
        </p:spPr>
      </p:pic>
      <p:pic>
        <p:nvPicPr>
          <p:cNvPr id="9" name="SKMJACOBSLOGO" hidden="1"/>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777625" y="5700269"/>
            <a:ext cx="2520279" cy="306393"/>
          </a:xfrm>
          <a:prstGeom prst="rect">
            <a:avLst/>
          </a:prstGeom>
          <a:noFill/>
          <a:extLst>
            <a:ext uri="{909E8E84-426E-40DD-AFC4-6F175D3DCCD1}">
              <a14:hiddenFill xmlns:a14="http://schemas.microsoft.com/office/drawing/2010/main">
                <a:solidFill>
                  <a:srgbClr val="FFFFFF"/>
                </a:solidFill>
              </a14:hiddenFill>
            </a:ext>
          </a:extLst>
        </p:spPr>
      </p:pic>
      <p:pic>
        <p:nvPicPr>
          <p:cNvPr id="10" name="JACOBSZATELOGO"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90710" y="5718662"/>
            <a:ext cx="3224049" cy="282621"/>
          </a:xfrm>
          <a:prstGeom prst="rect">
            <a:avLst/>
          </a:prstGeom>
        </p:spPr>
      </p:pic>
      <p:pic>
        <p:nvPicPr>
          <p:cNvPr id="11" name="JACOBSMATASIS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87832" y="5755307"/>
            <a:ext cx="2710072" cy="251355"/>
          </a:xfrm>
          <a:prstGeom prst="rect">
            <a:avLst/>
          </a:prstGeom>
        </p:spPr>
      </p:pic>
      <p:sp>
        <p:nvSpPr>
          <p:cNvPr id="14" name="Rectangle 13"/>
          <p:cNvSpPr/>
          <p:nvPr userDrawn="1"/>
        </p:nvSpPr>
        <p:spPr>
          <a:xfrm>
            <a:off x="539552" y="6225928"/>
            <a:ext cx="804707" cy="153888"/>
          </a:xfrm>
          <a:prstGeom prst="rect">
            <a:avLst/>
          </a:prstGeom>
        </p:spPr>
        <p:txBody>
          <a:bodyPr wrap="none" lIns="0" tIns="0" rIns="0" bIns="0" anchor="b">
            <a:spAutoFit/>
          </a:bodyPr>
          <a:lstStyle/>
          <a:p>
            <a:pPr algn="l"/>
            <a:fld id="{8C39B988-7305-45C2-81EE-829A4F9451B6}" type="datetime4">
              <a:rPr lang="en-US" sz="1000" smtClean="0">
                <a:solidFill>
                  <a:schemeClr val="bg1"/>
                </a:solidFill>
                <a:latin typeface="Arial" panose="020B0604020202020204" pitchFamily="34" charset="0"/>
                <a:cs typeface="Arial" panose="020B0604020202020204" pitchFamily="34" charset="0"/>
              </a:rPr>
              <a:t>November 15, 2018</a:t>
            </a:fld>
            <a:endParaRPr lang="en-AU" sz="1000" dirty="0">
              <a:solidFill>
                <a:schemeClr val="bg1"/>
              </a:solidFill>
              <a:latin typeface="Arial" panose="020B0604020202020204" pitchFamily="34" charset="0"/>
              <a:cs typeface="Arial" panose="020B0604020202020204" pitchFamily="34" charset="0"/>
            </a:endParaRPr>
          </a:p>
        </p:txBody>
      </p:sp>
      <p:sp>
        <p:nvSpPr>
          <p:cNvPr id="15" name="Rectangle 14"/>
          <p:cNvSpPr/>
          <p:nvPr userDrawn="1"/>
        </p:nvSpPr>
        <p:spPr>
          <a:xfrm>
            <a:off x="549272" y="6024174"/>
            <a:ext cx="1358431" cy="153888"/>
          </a:xfrm>
          <a:prstGeom prst="rect">
            <a:avLst/>
          </a:prstGeom>
          <a:noFill/>
        </p:spPr>
        <p:txBody>
          <a:bodyPr wrap="square" lIns="0" tIns="0" rIns="0" bIns="0" anchor="b">
            <a:spAutoFit/>
          </a:bodyPr>
          <a:lstStyle/>
          <a:p>
            <a:pPr algn="l"/>
            <a:r>
              <a:rPr lang="en-AU" sz="1000" dirty="0">
                <a:solidFill>
                  <a:schemeClr val="bg1"/>
                </a:solidFill>
                <a:latin typeface="Arial" panose="020B0604020202020204" pitchFamily="34" charset="0"/>
                <a:cs typeface="Arial" panose="020B0604020202020204" pitchFamily="34" charset="0"/>
              </a:rPr>
              <a:t>© Copyright</a:t>
            </a:r>
            <a:r>
              <a:rPr lang="en-AU" sz="1000" baseline="0" dirty="0">
                <a:solidFill>
                  <a:schemeClr val="bg1"/>
                </a:solidFill>
                <a:latin typeface="Arial" panose="020B0604020202020204" pitchFamily="34" charset="0"/>
                <a:cs typeface="Arial" panose="020B0604020202020204" pitchFamily="34" charset="0"/>
              </a:rPr>
              <a:t> Jacobs</a:t>
            </a:r>
            <a:r>
              <a:rPr lang="en-AU" sz="10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12013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1"/>
            <a:ext cx="8229600" cy="430887"/>
          </a:xfrm>
          <a:prstGeom prst="rect">
            <a:avLst/>
          </a:prstGeom>
          <a:noFill/>
        </p:spPr>
        <p:txBody>
          <a:bodyPr wrap="square" lIns="0" tIns="0" rIns="0" bIns="0" rtlCol="0" anchor="ctr">
            <a:spAutoFit/>
          </a:bodyPr>
          <a:lstStyle/>
          <a:p>
            <a:r>
              <a:rPr lang="en-AU" sz="2800" b="1" baseline="0" dirty="0">
                <a:solidFill>
                  <a:schemeClr val="bg1"/>
                </a:solidFill>
                <a:latin typeface="Arial" panose="020B0604020202020204" pitchFamily="34" charset="0"/>
                <a:cs typeface="Arial" panose="020B0604020202020204" pitchFamily="34" charset="0"/>
              </a:rPr>
              <a:t>Agenda</a:t>
            </a:r>
            <a:endParaRPr lang="en-AU" sz="2800" b="1" dirty="0">
              <a:solidFill>
                <a:schemeClr val="bg1"/>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bg1"/>
                </a:solidFill>
              </a:defRPr>
            </a:lvl1pPr>
            <a:lvl2pPr marL="828000">
              <a:spcBef>
                <a:spcPts val="600"/>
              </a:spcBef>
              <a:defRPr>
                <a:solidFill>
                  <a:schemeClr val="bg1"/>
                </a:solidFill>
              </a:defRPr>
            </a:lvl2pPr>
            <a:lvl3pPr marL="1152000">
              <a:spcBef>
                <a:spcPts val="600"/>
              </a:spcBef>
              <a:defRPr>
                <a:solidFill>
                  <a:schemeClr val="bg1"/>
                </a:solidFill>
              </a:defRPr>
            </a:lvl3pPr>
            <a:lvl4pPr marL="1512000">
              <a:spcBef>
                <a:spcPts val="600"/>
              </a:spcBef>
              <a:defRPr sz="2000">
                <a:solidFill>
                  <a:schemeClr val="bg1"/>
                </a:solidFill>
              </a:defRPr>
            </a:lvl4pPr>
            <a:lvl5pPr marL="1836000">
              <a:spcBef>
                <a:spcPts val="6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340779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bg1"/>
                </a:solidFill>
              </a:defRPr>
            </a:lvl1pPr>
            <a:lvl2pPr marL="684000">
              <a:spcBef>
                <a:spcPts val="600"/>
              </a:spcBef>
              <a:defRPr>
                <a:solidFill>
                  <a:schemeClr val="bg1"/>
                </a:solidFill>
              </a:defRPr>
            </a:lvl2pPr>
            <a:lvl3pPr marL="1008000">
              <a:spcBef>
                <a:spcPts val="600"/>
              </a:spcBef>
              <a:defRPr>
                <a:solidFill>
                  <a:schemeClr val="bg1"/>
                </a:solidFill>
              </a:defRPr>
            </a:lvl3pPr>
            <a:lvl4pPr marL="1404000">
              <a:spcBef>
                <a:spcPts val="600"/>
              </a:spcBef>
              <a:defRPr sz="2000">
                <a:solidFill>
                  <a:schemeClr val="bg1"/>
                </a:solidFill>
              </a:defRPr>
            </a:lvl4pPr>
            <a:lvl5pPr marL="1728000">
              <a:spcBef>
                <a:spcPts val="6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1"/>
            <a:ext cx="8229600" cy="430887"/>
          </a:xfrm>
          <a:prstGeom prst="rect">
            <a:avLst/>
          </a:prstGeom>
          <a:noFill/>
        </p:spPr>
        <p:txBody>
          <a:bodyPr wrap="square" lIns="0" tIns="0" rIns="0" bIns="0" rtlCol="0" anchor="ctr">
            <a:spAutoFit/>
          </a:bodyPr>
          <a:lstStyle/>
          <a:p>
            <a:r>
              <a:rPr lang="en-AU" sz="2800" b="1" baseline="0" dirty="0">
                <a:solidFill>
                  <a:schemeClr val="bg1"/>
                </a:solidFill>
                <a:latin typeface="Arial" panose="020B0604020202020204" pitchFamily="34" charset="0"/>
                <a:cs typeface="Arial" panose="020B0604020202020204" pitchFamily="34" charset="0"/>
              </a:rPr>
              <a:t>Safety Minute</a:t>
            </a:r>
            <a:endParaRPr lang="en-AU" sz="2800" b="1" dirty="0">
              <a:solidFill>
                <a:schemeClr val="bg1"/>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367071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Bullets">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1053264"/>
            <a:ext cx="82296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bg1"/>
                </a:solidFill>
              </a:defRPr>
            </a:lvl1pPr>
            <a:lvl2pPr marL="684000">
              <a:spcBef>
                <a:spcPts val="600"/>
              </a:spcBef>
              <a:defRPr>
                <a:solidFill>
                  <a:schemeClr val="bg1"/>
                </a:solidFill>
              </a:defRPr>
            </a:lvl2pPr>
            <a:lvl3pPr marL="1008000">
              <a:spcBef>
                <a:spcPts val="600"/>
              </a:spcBef>
              <a:defRPr>
                <a:solidFill>
                  <a:schemeClr val="bg1"/>
                </a:solidFill>
              </a:defRPr>
            </a:lvl3pPr>
            <a:lvl4pPr marL="1404000">
              <a:spcBef>
                <a:spcPts val="600"/>
              </a:spcBef>
              <a:defRPr sz="2000">
                <a:solidFill>
                  <a:schemeClr val="bg1"/>
                </a:solidFill>
              </a:defRPr>
            </a:lvl4pPr>
            <a:lvl5pPr marL="1728000">
              <a:spcBef>
                <a:spcPts val="6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9" name="Slide Number Placeholder 5"/>
          <p:cNvSpPr>
            <a:spLocks noGrp="1"/>
          </p:cNvSpPr>
          <p:nvPr>
            <p:ph type="sldNum" sz="quarter" idx="12"/>
          </p:nvPr>
        </p:nvSpPr>
        <p:spPr>
          <a:xfrm>
            <a:off x="457200" y="6159971"/>
            <a:ext cx="791880" cy="365125"/>
          </a:xfrm>
        </p:spPr>
        <p:txBody>
          <a:bodyPr/>
          <a:lstStyle/>
          <a:p>
            <a:fld id="{9B3E39EC-4BE2-4DEA-81C0-4ABC0AAB4AC0}" type="slidenum">
              <a:rPr lang="en-AU" smtClean="0"/>
              <a:t>‹#›</a:t>
            </a:fld>
            <a:endParaRPr lang="en-AU" dirty="0"/>
          </a:p>
        </p:txBody>
      </p:sp>
      <p:sp>
        <p:nvSpPr>
          <p:cNvPr id="10" name="Footer Placeholder 3"/>
          <p:cNvSpPr>
            <a:spLocks noGrp="1"/>
          </p:cNvSpPr>
          <p:nvPr>
            <p:ph type="ftr" sz="quarter" idx="13"/>
          </p:nvPr>
        </p:nvSpPr>
        <p:spPr>
          <a:xfrm>
            <a:off x="1259632" y="6159600"/>
            <a:ext cx="6048672" cy="365125"/>
          </a:xfrm>
        </p:spPr>
        <p:txBody>
          <a:bodyPr/>
          <a:lstStyle/>
          <a:p>
            <a:endParaRPr lang="en-AU" dirty="0"/>
          </a:p>
        </p:txBody>
      </p:sp>
      <p:sp>
        <p:nvSpPr>
          <p:cNvPr id="11" name="Title 10"/>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741640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58387"/>
            <a:ext cx="8227881" cy="568800"/>
          </a:xfrm>
        </p:spPr>
        <p:txBody>
          <a:bodyPr>
            <a:normAutofit/>
          </a:bodyPr>
          <a:lstStyle>
            <a:lvl1pPr>
              <a:defRPr sz="2800"/>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bg1"/>
                </a:solidFill>
              </a:defRPr>
            </a:lvl1pPr>
            <a:lvl2pPr marL="853200" indent="-457200">
              <a:buFont typeface="+mj-lt"/>
              <a:buAutoNum type="arabicPeriod"/>
              <a:defRPr>
                <a:solidFill>
                  <a:schemeClr val="bg1"/>
                </a:solidFill>
              </a:defRPr>
            </a:lvl2pPr>
            <a:lvl3pPr marL="1177200" indent="-457200">
              <a:buFont typeface="+mj-lt"/>
              <a:buAutoNum type="arabicPeriod"/>
              <a:defRPr>
                <a:solidFill>
                  <a:schemeClr val="bg1"/>
                </a:solidFill>
              </a:defRPr>
            </a:lvl3pPr>
            <a:lvl4pPr marL="1573200" indent="-457200">
              <a:buFont typeface="+mj-lt"/>
              <a:buAutoNum type="arabicPeriod"/>
              <a:defRPr>
                <a:solidFill>
                  <a:schemeClr val="bg1"/>
                </a:solidFill>
              </a:defRPr>
            </a:lvl4pPr>
            <a:lvl5pPr marL="1897200" indent="-457200">
              <a:buFont typeface="+mj-lt"/>
              <a:buAutoNum type="arabicPeriod"/>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370956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dirty="0"/>
          </a:p>
        </p:txBody>
      </p:sp>
      <p:sp>
        <p:nvSpPr>
          <p:cNvPr id="8" name="Content Placeholder 2"/>
          <p:cNvSpPr>
            <a:spLocks noGrp="1"/>
          </p:cNvSpPr>
          <p:nvPr>
            <p:ph sz="half" idx="1"/>
          </p:nvPr>
        </p:nvSpPr>
        <p:spPr>
          <a:xfrm>
            <a:off x="453008" y="1052736"/>
            <a:ext cx="4042792"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Content Placeholder 3"/>
          <p:cNvSpPr>
            <a:spLocks noGrp="1"/>
          </p:cNvSpPr>
          <p:nvPr>
            <p:ph sz="half" idx="2"/>
          </p:nvPr>
        </p:nvSpPr>
        <p:spPr>
          <a:xfrm>
            <a:off x="4644008" y="1052736"/>
            <a:ext cx="4042792"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3" name="Footer Placeholder 2"/>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151509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dirty="0"/>
          </a:p>
        </p:txBody>
      </p:sp>
      <p:sp>
        <p:nvSpPr>
          <p:cNvPr id="3" name="Text Placeholder 2"/>
          <p:cNvSpPr>
            <a:spLocks noGrp="1"/>
          </p:cNvSpPr>
          <p:nvPr>
            <p:ph type="body" idx="1"/>
          </p:nvPr>
        </p:nvSpPr>
        <p:spPr>
          <a:xfrm>
            <a:off x="457200" y="1052736"/>
            <a:ext cx="4040188"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6182" y="1772816"/>
            <a:ext cx="4041206" cy="4176464"/>
          </a:xfrm>
        </p:spPr>
        <p:txBody>
          <a:bodyPr>
            <a:noAutofit/>
          </a:bodyPr>
          <a:lstStyle>
            <a:lvl1pPr>
              <a:buClr>
                <a:schemeClr val="bg1"/>
              </a:buClr>
              <a:defRPr sz="1800"/>
            </a:lvl1pPr>
            <a:lvl2pPr>
              <a:buClr>
                <a:schemeClr val="bg1"/>
              </a:buClr>
              <a:defRPr sz="1800"/>
            </a:lvl2pPr>
            <a:lvl3pPr>
              <a:buClr>
                <a:schemeClr val="bg1"/>
              </a:buClr>
              <a:defRPr sz="1800"/>
            </a:lvl3pPr>
            <a:lvl4pPr>
              <a:buClr>
                <a:schemeClr val="bg1"/>
              </a:buClr>
              <a:defRPr sz="1800"/>
            </a:lvl4pPr>
            <a:lvl5pPr>
              <a:buClr>
                <a:schemeClr val="bg1"/>
              </a:buCl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45026" y="1052736"/>
            <a:ext cx="4041775"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4008" y="1772816"/>
            <a:ext cx="4042793" cy="4176464"/>
          </a:xfrm>
        </p:spPr>
        <p:txBody>
          <a:bodyPr>
            <a:noAutofit/>
          </a:bodyPr>
          <a:lstStyle>
            <a:lvl1pPr>
              <a:buClr>
                <a:schemeClr val="bg1"/>
              </a:buClr>
              <a:defRPr sz="1800"/>
            </a:lvl1pPr>
            <a:lvl2pPr>
              <a:buClr>
                <a:schemeClr val="bg1"/>
              </a:buClr>
              <a:defRPr sz="1800"/>
            </a:lvl2pPr>
            <a:lvl3pPr>
              <a:buClr>
                <a:schemeClr val="bg1"/>
              </a:buClr>
              <a:defRPr sz="1800"/>
            </a:lvl3pPr>
            <a:lvl4pPr>
              <a:buClr>
                <a:schemeClr val="bg1"/>
              </a:buClr>
              <a:defRPr sz="1800"/>
            </a:lvl4pPr>
            <a:lvl5pPr>
              <a:buClr>
                <a:schemeClr val="bg1"/>
              </a:buCl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Slide Number Placeholder 8"/>
          <p:cNvSpPr>
            <a:spLocks noGrp="1"/>
          </p:cNvSpPr>
          <p:nvPr>
            <p:ph type="sldNum" sz="quarter" idx="12"/>
          </p:nvPr>
        </p:nvSpPr>
        <p:spPr/>
        <p:txBody>
          <a:bodyPr/>
          <a:lstStyle/>
          <a:p>
            <a:fld id="{9B3E39EC-4BE2-4DEA-81C0-4ABC0AAB4AC0}" type="slidenum">
              <a:rPr lang="en-AU" smtClean="0"/>
              <a:t>‹#›</a:t>
            </a:fld>
            <a:endParaRPr lang="en-AU" dirty="0"/>
          </a:p>
        </p:txBody>
      </p:sp>
      <p:sp>
        <p:nvSpPr>
          <p:cNvPr id="7" name="Footer Placeholder 6"/>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699945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5" name="Slide Number Placeholder 4"/>
          <p:cNvSpPr>
            <a:spLocks noGrp="1"/>
          </p:cNvSpPr>
          <p:nvPr>
            <p:ph type="sldNum" sz="quarter" idx="12"/>
          </p:nvPr>
        </p:nvSpPr>
        <p:spPr/>
        <p:txBody>
          <a:bodyPr/>
          <a:lstStyle/>
          <a:p>
            <a:fld id="{9B3E39EC-4BE2-4DEA-81C0-4ABC0AAB4AC0}" type="slidenum">
              <a:rPr lang="en-AU" smtClean="0"/>
              <a:t>‹#›</a:t>
            </a:fld>
            <a:endParaRPr lang="en-AU" dirty="0"/>
          </a:p>
        </p:txBody>
      </p:sp>
      <p:sp>
        <p:nvSpPr>
          <p:cNvPr id="3" name="Footer Placeholder 2"/>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58340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Content Placeholder 2"/>
          <p:cNvSpPr>
            <a:spLocks noGrp="1"/>
          </p:cNvSpPr>
          <p:nvPr>
            <p:ph idx="1"/>
          </p:nvPr>
        </p:nvSpPr>
        <p:spPr>
          <a:xfrm>
            <a:off x="3563888" y="1052736"/>
            <a:ext cx="5122913" cy="4896544"/>
          </a:xfrm>
        </p:spPr>
        <p:txBody>
          <a:bodyPr>
            <a:noAutofit/>
          </a:bodyPr>
          <a:lstStyle>
            <a:lvl1pPr>
              <a:buClr>
                <a:schemeClr val="bg1"/>
              </a:buClr>
              <a:defRPr sz="1800"/>
            </a:lvl1pPr>
            <a:lvl2pPr>
              <a:buClr>
                <a:schemeClr val="bg1"/>
              </a:buClr>
              <a:defRPr sz="1800"/>
            </a:lvl2pPr>
            <a:lvl3pPr>
              <a:buClr>
                <a:schemeClr val="bg1"/>
              </a:buClr>
              <a:defRPr sz="1800"/>
            </a:lvl3pPr>
            <a:lvl4pPr>
              <a:buClr>
                <a:schemeClr val="bg1"/>
              </a:buClr>
              <a:defRPr sz="1800"/>
            </a:lvl4pPr>
            <a:lvl5pPr>
              <a:buClr>
                <a:schemeClr val="bg1"/>
              </a:buCl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3"/>
          <p:cNvSpPr>
            <a:spLocks noGrp="1"/>
          </p:cNvSpPr>
          <p:nvPr>
            <p:ph type="body" sz="half" idx="2"/>
          </p:nvPr>
        </p:nvSpPr>
        <p:spPr>
          <a:xfrm>
            <a:off x="450630" y="1052736"/>
            <a:ext cx="3014883" cy="48965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2381499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5" name="Content Placeholder 2"/>
          <p:cNvSpPr>
            <a:spLocks noGrp="1"/>
          </p:cNvSpPr>
          <p:nvPr>
            <p:ph idx="1"/>
          </p:nvPr>
        </p:nvSpPr>
        <p:spPr>
          <a:xfrm>
            <a:off x="457200" y="1052736"/>
            <a:ext cx="5410944" cy="4885852"/>
          </a:xfrm>
        </p:spPr>
        <p:txBody>
          <a:bodyPr/>
          <a:lstStyle>
            <a:lvl1pPr>
              <a:spcBef>
                <a:spcPts val="600"/>
              </a:spcBef>
              <a:spcAft>
                <a:spcPts val="0"/>
              </a:spcAft>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Picture Placeholder 2"/>
          <p:cNvSpPr>
            <a:spLocks noGrp="1"/>
          </p:cNvSpPr>
          <p:nvPr>
            <p:ph type="pic" sz="quarter" idx="14"/>
          </p:nvPr>
        </p:nvSpPr>
        <p:spPr>
          <a:xfrm>
            <a:off x="6156177" y="1052999"/>
            <a:ext cx="2520280" cy="4896281"/>
          </a:xfrm>
        </p:spPr>
        <p:txBody>
          <a:bodyPr/>
          <a:lstStyle>
            <a:lvl1pPr marL="0" indent="0" algn="ctr">
              <a:buFontTx/>
              <a:buNone/>
              <a:defRPr/>
            </a:lvl1pPr>
          </a:lstStyle>
          <a:p>
            <a:r>
              <a:rPr lang="en-US" dirty="0"/>
              <a:t>Click icon to add picture</a:t>
            </a:r>
            <a:endParaRPr lang="en-AU" dirty="0"/>
          </a:p>
        </p:txBody>
      </p:sp>
      <p:sp>
        <p:nvSpPr>
          <p:cNvPr id="4" name="Footer Placeholder 3"/>
          <p:cNvSpPr>
            <a:spLocks noGrp="1"/>
          </p:cNvSpPr>
          <p:nvPr>
            <p:ph type="ftr" sz="quarter" idx="15"/>
          </p:nvPr>
        </p:nvSpPr>
        <p:spPr/>
        <p:txBody>
          <a:bodyPr/>
          <a:lstStyle/>
          <a:p>
            <a:endParaRPr lang="en-AU" dirty="0"/>
          </a:p>
        </p:txBody>
      </p:sp>
    </p:spTree>
    <p:extLst>
      <p:ext uri="{BB962C8B-B14F-4D97-AF65-F5344CB8AC3E}">
        <p14:creationId xmlns:p14="http://schemas.microsoft.com/office/powerpoint/2010/main" val="845932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4572000" y="1052736"/>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052736"/>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4572000" y="3501008"/>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01008"/>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Footer Placeholder 7"/>
          <p:cNvSpPr>
            <a:spLocks noGrp="1"/>
          </p:cNvSpPr>
          <p:nvPr>
            <p:ph type="ftr" sz="quarter" idx="14"/>
          </p:nvPr>
        </p:nvSpPr>
        <p:spPr/>
        <p:txBody>
          <a:bodyPr/>
          <a:lstStyle/>
          <a:p>
            <a:endParaRPr lang="en-AU" dirty="0"/>
          </a:p>
        </p:txBody>
      </p:sp>
    </p:spTree>
    <p:extLst>
      <p:ext uri="{BB962C8B-B14F-4D97-AF65-F5344CB8AC3E}">
        <p14:creationId xmlns:p14="http://schemas.microsoft.com/office/powerpoint/2010/main" val="3326735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4572000" y="1052736"/>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052736"/>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4572000" y="3501008"/>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01008"/>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Rectangle 7"/>
          <p:cNvSpPr/>
          <p:nvPr userDrawn="1"/>
        </p:nvSpPr>
        <p:spPr bwMode="black">
          <a:xfrm>
            <a:off x="0" y="3284984"/>
            <a:ext cx="9144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p:cNvSpPr/>
          <p:nvPr userDrawn="1"/>
        </p:nvSpPr>
        <p:spPr bwMode="black">
          <a:xfrm>
            <a:off x="0" y="5733256"/>
            <a:ext cx="9144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Text Placeholder 11"/>
          <p:cNvSpPr>
            <a:spLocks noGrp="1"/>
          </p:cNvSpPr>
          <p:nvPr>
            <p:ph type="body" sz="quarter" idx="14"/>
          </p:nvPr>
        </p:nvSpPr>
        <p:spPr bwMode="white">
          <a:xfrm>
            <a:off x="476250" y="3279747"/>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1" name="Text Placeholder 11"/>
          <p:cNvSpPr>
            <a:spLocks noGrp="1"/>
          </p:cNvSpPr>
          <p:nvPr>
            <p:ph type="body" sz="quarter" idx="15"/>
          </p:nvPr>
        </p:nvSpPr>
        <p:spPr bwMode="white">
          <a:xfrm>
            <a:off x="4932145" y="3284984"/>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2" name="Text Placeholder 11"/>
          <p:cNvSpPr>
            <a:spLocks noGrp="1"/>
          </p:cNvSpPr>
          <p:nvPr>
            <p:ph type="body" sz="quarter" idx="16"/>
          </p:nvPr>
        </p:nvSpPr>
        <p:spPr bwMode="white">
          <a:xfrm>
            <a:off x="476250" y="5728019"/>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3" name="Text Placeholder 11"/>
          <p:cNvSpPr>
            <a:spLocks noGrp="1"/>
          </p:cNvSpPr>
          <p:nvPr>
            <p:ph type="body" sz="quarter" idx="17"/>
          </p:nvPr>
        </p:nvSpPr>
        <p:spPr bwMode="white">
          <a:xfrm>
            <a:off x="4932145" y="5733256"/>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4" name="Footer Placeholder 13"/>
          <p:cNvSpPr>
            <a:spLocks noGrp="1"/>
          </p:cNvSpPr>
          <p:nvPr>
            <p:ph type="ftr" sz="quarter" idx="18"/>
          </p:nvPr>
        </p:nvSpPr>
        <p:spPr/>
        <p:txBody>
          <a:bodyPr/>
          <a:lstStyle/>
          <a:p>
            <a:endParaRPr lang="en-AU" dirty="0"/>
          </a:p>
        </p:txBody>
      </p:sp>
    </p:spTree>
    <p:extLst>
      <p:ext uri="{BB962C8B-B14F-4D97-AF65-F5344CB8AC3E}">
        <p14:creationId xmlns:p14="http://schemas.microsoft.com/office/powerpoint/2010/main" val="664580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58964"/>
            <a:ext cx="8227881" cy="568800"/>
          </a:xfrm>
          <a:prstGeom prst="rect">
            <a:avLst/>
          </a:prstGeom>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0" y="1052736"/>
            <a:ext cx="9144000" cy="4896544"/>
          </a:xfrm>
          <a:prstGeom prst="rect">
            <a:avLst/>
          </a:prstGeom>
        </p:spPr>
        <p:txBody>
          <a:bodyPr/>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Footer Placeholder 4"/>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4191981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1"/>
            <a:ext cx="8229600" cy="430887"/>
          </a:xfrm>
          <a:prstGeom prst="rect">
            <a:avLst/>
          </a:prstGeom>
          <a:noFill/>
        </p:spPr>
        <p:txBody>
          <a:bodyPr wrap="square" lIns="0" tIns="0" rIns="0" bIns="0" rtlCol="0" anchor="ctr">
            <a:spAutoFit/>
          </a:bodyPr>
          <a:lstStyle/>
          <a:p>
            <a:r>
              <a:rPr lang="en-AU" sz="2800" b="1" baseline="0" dirty="0">
                <a:solidFill>
                  <a:schemeClr val="bg1"/>
                </a:solidFill>
                <a:latin typeface="Arial" panose="020B0604020202020204" pitchFamily="34" charset="0"/>
                <a:cs typeface="Arial" panose="020B0604020202020204" pitchFamily="34" charset="0"/>
              </a:rPr>
              <a:t>Agenda</a:t>
            </a:r>
            <a:endParaRPr lang="en-AU" sz="2800" b="1" dirty="0">
              <a:solidFill>
                <a:schemeClr val="bg1"/>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bg1"/>
                </a:solidFill>
              </a:defRPr>
            </a:lvl1pPr>
            <a:lvl2pPr marL="828000">
              <a:spcBef>
                <a:spcPts val="600"/>
              </a:spcBef>
              <a:defRPr>
                <a:solidFill>
                  <a:schemeClr val="bg1"/>
                </a:solidFill>
              </a:defRPr>
            </a:lvl2pPr>
            <a:lvl3pPr marL="1152000">
              <a:spcBef>
                <a:spcPts val="600"/>
              </a:spcBef>
              <a:defRPr>
                <a:solidFill>
                  <a:schemeClr val="bg1"/>
                </a:solidFill>
              </a:defRPr>
            </a:lvl3pPr>
            <a:lvl4pPr marL="1512000">
              <a:spcBef>
                <a:spcPts val="600"/>
              </a:spcBef>
              <a:defRPr sz="2000">
                <a:solidFill>
                  <a:schemeClr val="bg1"/>
                </a:solidFill>
              </a:defRPr>
            </a:lvl4pPr>
            <a:lvl5pPr marL="1836000">
              <a:spcBef>
                <a:spcPts val="6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722197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bg1"/>
                </a:solidFill>
              </a:defRPr>
            </a:lvl1pPr>
            <a:lvl2pPr marL="684000">
              <a:spcBef>
                <a:spcPts val="600"/>
              </a:spcBef>
              <a:defRPr>
                <a:solidFill>
                  <a:schemeClr val="bg1"/>
                </a:solidFill>
              </a:defRPr>
            </a:lvl2pPr>
            <a:lvl3pPr marL="1008000">
              <a:spcBef>
                <a:spcPts val="600"/>
              </a:spcBef>
              <a:defRPr>
                <a:solidFill>
                  <a:schemeClr val="bg1"/>
                </a:solidFill>
              </a:defRPr>
            </a:lvl3pPr>
            <a:lvl4pPr marL="1404000">
              <a:spcBef>
                <a:spcPts val="600"/>
              </a:spcBef>
              <a:defRPr sz="2000">
                <a:solidFill>
                  <a:schemeClr val="bg1"/>
                </a:solidFill>
              </a:defRPr>
            </a:lvl4pPr>
            <a:lvl5pPr marL="1728000">
              <a:spcBef>
                <a:spcPts val="6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1"/>
            <a:ext cx="8229600" cy="430887"/>
          </a:xfrm>
          <a:prstGeom prst="rect">
            <a:avLst/>
          </a:prstGeom>
          <a:noFill/>
        </p:spPr>
        <p:txBody>
          <a:bodyPr wrap="square" lIns="0" tIns="0" rIns="0" bIns="0" rtlCol="0" anchor="ctr">
            <a:spAutoFit/>
          </a:bodyPr>
          <a:lstStyle/>
          <a:p>
            <a:r>
              <a:rPr lang="en-AU" sz="2800" b="1" baseline="0" dirty="0">
                <a:solidFill>
                  <a:schemeClr val="bg1"/>
                </a:solidFill>
                <a:latin typeface="Arial" panose="020B0604020202020204" pitchFamily="34" charset="0"/>
                <a:cs typeface="Arial" panose="020B0604020202020204" pitchFamily="34" charset="0"/>
              </a:rPr>
              <a:t>Safety Minute</a:t>
            </a:r>
            <a:endParaRPr lang="en-AU" sz="2800" b="1" dirty="0">
              <a:solidFill>
                <a:schemeClr val="bg1"/>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2394729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 Bullets">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1053264"/>
            <a:ext cx="82296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bg1"/>
                </a:solidFill>
              </a:defRPr>
            </a:lvl1pPr>
            <a:lvl2pPr marL="684000">
              <a:spcBef>
                <a:spcPts val="600"/>
              </a:spcBef>
              <a:defRPr>
                <a:solidFill>
                  <a:schemeClr val="bg1"/>
                </a:solidFill>
              </a:defRPr>
            </a:lvl2pPr>
            <a:lvl3pPr marL="1008000">
              <a:spcBef>
                <a:spcPts val="600"/>
              </a:spcBef>
              <a:defRPr>
                <a:solidFill>
                  <a:schemeClr val="bg1"/>
                </a:solidFill>
              </a:defRPr>
            </a:lvl3pPr>
            <a:lvl4pPr marL="1404000">
              <a:spcBef>
                <a:spcPts val="600"/>
              </a:spcBef>
              <a:defRPr sz="2000">
                <a:solidFill>
                  <a:schemeClr val="bg1"/>
                </a:solidFill>
              </a:defRPr>
            </a:lvl4pPr>
            <a:lvl5pPr marL="1728000">
              <a:spcBef>
                <a:spcPts val="6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9" name="Slide Number Placeholder 5"/>
          <p:cNvSpPr>
            <a:spLocks noGrp="1"/>
          </p:cNvSpPr>
          <p:nvPr>
            <p:ph type="sldNum" sz="quarter" idx="12"/>
          </p:nvPr>
        </p:nvSpPr>
        <p:spPr>
          <a:xfrm>
            <a:off x="457200" y="6159971"/>
            <a:ext cx="791880" cy="365125"/>
          </a:xfrm>
        </p:spPr>
        <p:txBody>
          <a:bodyPr/>
          <a:lstStyle/>
          <a:p>
            <a:fld id="{9B3E39EC-4BE2-4DEA-81C0-4ABC0AAB4AC0}" type="slidenum">
              <a:rPr lang="en-AU" smtClean="0"/>
              <a:t>‹#›</a:t>
            </a:fld>
            <a:endParaRPr lang="en-AU" dirty="0"/>
          </a:p>
        </p:txBody>
      </p:sp>
      <p:sp>
        <p:nvSpPr>
          <p:cNvPr id="10" name="Footer Placeholder 3"/>
          <p:cNvSpPr>
            <a:spLocks noGrp="1"/>
          </p:cNvSpPr>
          <p:nvPr>
            <p:ph type="ftr" sz="quarter" idx="13"/>
          </p:nvPr>
        </p:nvSpPr>
        <p:spPr>
          <a:xfrm>
            <a:off x="1259632" y="6159600"/>
            <a:ext cx="6048672" cy="365125"/>
          </a:xfrm>
        </p:spPr>
        <p:txBody>
          <a:bodyPr/>
          <a:lstStyle/>
          <a:p>
            <a:endParaRPr lang="en-AU" dirty="0"/>
          </a:p>
        </p:txBody>
      </p:sp>
      <p:sp>
        <p:nvSpPr>
          <p:cNvPr id="11" name="Title 10"/>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4239543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58387"/>
            <a:ext cx="8227881" cy="568800"/>
          </a:xfrm>
        </p:spPr>
        <p:txBody>
          <a:bodyPr>
            <a:normAutofit/>
          </a:bodyPr>
          <a:lstStyle>
            <a:lvl1pPr>
              <a:defRPr sz="2800"/>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bg1"/>
                </a:solidFill>
              </a:defRPr>
            </a:lvl1pPr>
            <a:lvl2pPr marL="853200" indent="-457200">
              <a:buFont typeface="+mj-lt"/>
              <a:buAutoNum type="arabicPeriod"/>
              <a:defRPr>
                <a:solidFill>
                  <a:schemeClr val="bg1"/>
                </a:solidFill>
              </a:defRPr>
            </a:lvl2pPr>
            <a:lvl3pPr marL="1177200" indent="-457200">
              <a:buFont typeface="+mj-lt"/>
              <a:buAutoNum type="arabicPeriod"/>
              <a:defRPr>
                <a:solidFill>
                  <a:schemeClr val="bg1"/>
                </a:solidFill>
              </a:defRPr>
            </a:lvl3pPr>
            <a:lvl4pPr marL="1573200" indent="-457200">
              <a:buFont typeface="+mj-lt"/>
              <a:buAutoNum type="arabicPeriod"/>
              <a:defRPr>
                <a:solidFill>
                  <a:schemeClr val="bg1"/>
                </a:solidFill>
              </a:defRPr>
            </a:lvl4pPr>
            <a:lvl5pPr marL="1897200" indent="-457200">
              <a:buFont typeface="+mj-lt"/>
              <a:buAutoNum type="arabicPeriod"/>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864446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dirty="0"/>
          </a:p>
        </p:txBody>
      </p:sp>
      <p:sp>
        <p:nvSpPr>
          <p:cNvPr id="8" name="Content Placeholder 2"/>
          <p:cNvSpPr>
            <a:spLocks noGrp="1"/>
          </p:cNvSpPr>
          <p:nvPr>
            <p:ph sz="half" idx="1"/>
          </p:nvPr>
        </p:nvSpPr>
        <p:spPr>
          <a:xfrm>
            <a:off x="453008" y="1052736"/>
            <a:ext cx="4042792"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Content Placeholder 3"/>
          <p:cNvSpPr>
            <a:spLocks noGrp="1"/>
          </p:cNvSpPr>
          <p:nvPr>
            <p:ph sz="half" idx="2"/>
          </p:nvPr>
        </p:nvSpPr>
        <p:spPr>
          <a:xfrm>
            <a:off x="4644008" y="1052736"/>
            <a:ext cx="4042792"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3" name="Footer Placeholder 2"/>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0893759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dirty="0"/>
          </a:p>
        </p:txBody>
      </p:sp>
      <p:sp>
        <p:nvSpPr>
          <p:cNvPr id="3" name="Text Placeholder 2"/>
          <p:cNvSpPr>
            <a:spLocks noGrp="1"/>
          </p:cNvSpPr>
          <p:nvPr>
            <p:ph type="body" idx="1"/>
          </p:nvPr>
        </p:nvSpPr>
        <p:spPr>
          <a:xfrm>
            <a:off x="457200" y="1052736"/>
            <a:ext cx="4040188"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6182" y="1772816"/>
            <a:ext cx="4041206" cy="4176464"/>
          </a:xfrm>
        </p:spPr>
        <p:txBody>
          <a:bodyPr>
            <a:noAutofit/>
          </a:bodyPr>
          <a:lstStyle>
            <a:lvl1pPr>
              <a:buClr>
                <a:schemeClr val="bg1"/>
              </a:buClr>
              <a:defRPr sz="1800"/>
            </a:lvl1pPr>
            <a:lvl2pPr>
              <a:buClr>
                <a:schemeClr val="bg1"/>
              </a:buClr>
              <a:defRPr sz="1800"/>
            </a:lvl2pPr>
            <a:lvl3pPr>
              <a:buClr>
                <a:schemeClr val="bg1"/>
              </a:buClr>
              <a:defRPr sz="1800"/>
            </a:lvl3pPr>
            <a:lvl4pPr>
              <a:buClr>
                <a:schemeClr val="bg1"/>
              </a:buClr>
              <a:defRPr sz="1800"/>
            </a:lvl4pPr>
            <a:lvl5pPr>
              <a:buClr>
                <a:schemeClr val="bg1"/>
              </a:buCl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45026" y="1052736"/>
            <a:ext cx="4041775"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4008" y="1772816"/>
            <a:ext cx="4042793" cy="4176464"/>
          </a:xfrm>
        </p:spPr>
        <p:txBody>
          <a:bodyPr>
            <a:noAutofit/>
          </a:bodyPr>
          <a:lstStyle>
            <a:lvl1pPr>
              <a:buClr>
                <a:schemeClr val="bg1"/>
              </a:buClr>
              <a:defRPr sz="1800"/>
            </a:lvl1pPr>
            <a:lvl2pPr>
              <a:buClr>
                <a:schemeClr val="bg1"/>
              </a:buClr>
              <a:defRPr sz="1800"/>
            </a:lvl2pPr>
            <a:lvl3pPr>
              <a:buClr>
                <a:schemeClr val="bg1"/>
              </a:buClr>
              <a:defRPr sz="1800"/>
            </a:lvl3pPr>
            <a:lvl4pPr>
              <a:buClr>
                <a:schemeClr val="bg1"/>
              </a:buClr>
              <a:defRPr sz="1800"/>
            </a:lvl4pPr>
            <a:lvl5pPr>
              <a:buClr>
                <a:schemeClr val="bg1"/>
              </a:buCl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Slide Number Placeholder 8"/>
          <p:cNvSpPr>
            <a:spLocks noGrp="1"/>
          </p:cNvSpPr>
          <p:nvPr>
            <p:ph type="sldNum" sz="quarter" idx="12"/>
          </p:nvPr>
        </p:nvSpPr>
        <p:spPr/>
        <p:txBody>
          <a:bodyPr/>
          <a:lstStyle/>
          <a:p>
            <a:fld id="{9B3E39EC-4BE2-4DEA-81C0-4ABC0AAB4AC0}" type="slidenum">
              <a:rPr lang="en-AU" smtClean="0"/>
              <a:t>‹#›</a:t>
            </a:fld>
            <a:endParaRPr lang="en-AU" dirty="0"/>
          </a:p>
        </p:txBody>
      </p:sp>
      <p:sp>
        <p:nvSpPr>
          <p:cNvPr id="7" name="Footer Placeholder 6"/>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453991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5" name="Slide Number Placeholder 4"/>
          <p:cNvSpPr>
            <a:spLocks noGrp="1"/>
          </p:cNvSpPr>
          <p:nvPr>
            <p:ph type="sldNum" sz="quarter" idx="12"/>
          </p:nvPr>
        </p:nvSpPr>
        <p:spPr/>
        <p:txBody>
          <a:bodyPr/>
          <a:lstStyle/>
          <a:p>
            <a:fld id="{9B3E39EC-4BE2-4DEA-81C0-4ABC0AAB4AC0}" type="slidenum">
              <a:rPr lang="en-AU" smtClean="0"/>
              <a:t>‹#›</a:t>
            </a:fld>
            <a:endParaRPr lang="en-AU" dirty="0"/>
          </a:p>
        </p:txBody>
      </p:sp>
      <p:sp>
        <p:nvSpPr>
          <p:cNvPr id="3" name="Footer Placeholder 2"/>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066347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Content Placeholder 2"/>
          <p:cNvSpPr>
            <a:spLocks noGrp="1"/>
          </p:cNvSpPr>
          <p:nvPr>
            <p:ph idx="1"/>
          </p:nvPr>
        </p:nvSpPr>
        <p:spPr>
          <a:xfrm>
            <a:off x="3563888" y="1052736"/>
            <a:ext cx="5122913" cy="4896544"/>
          </a:xfrm>
        </p:spPr>
        <p:txBody>
          <a:bodyPr>
            <a:noAutofit/>
          </a:bodyPr>
          <a:lstStyle>
            <a:lvl1pPr>
              <a:buClr>
                <a:schemeClr val="bg1"/>
              </a:buClr>
              <a:defRPr sz="1800"/>
            </a:lvl1pPr>
            <a:lvl2pPr>
              <a:buClr>
                <a:schemeClr val="bg1"/>
              </a:buClr>
              <a:defRPr sz="1800"/>
            </a:lvl2pPr>
            <a:lvl3pPr>
              <a:buClr>
                <a:schemeClr val="bg1"/>
              </a:buClr>
              <a:defRPr sz="1800"/>
            </a:lvl3pPr>
            <a:lvl4pPr>
              <a:buClr>
                <a:schemeClr val="bg1"/>
              </a:buClr>
              <a:defRPr sz="1800"/>
            </a:lvl4pPr>
            <a:lvl5pPr>
              <a:buClr>
                <a:schemeClr val="bg1"/>
              </a:buCl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3"/>
          <p:cNvSpPr>
            <a:spLocks noGrp="1"/>
          </p:cNvSpPr>
          <p:nvPr>
            <p:ph type="body" sz="half" idx="2"/>
          </p:nvPr>
        </p:nvSpPr>
        <p:spPr>
          <a:xfrm>
            <a:off x="450630" y="1052736"/>
            <a:ext cx="3014883" cy="48965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573281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5" name="Content Placeholder 2"/>
          <p:cNvSpPr>
            <a:spLocks noGrp="1"/>
          </p:cNvSpPr>
          <p:nvPr>
            <p:ph idx="1"/>
          </p:nvPr>
        </p:nvSpPr>
        <p:spPr>
          <a:xfrm>
            <a:off x="457200" y="1052736"/>
            <a:ext cx="5410944" cy="4885852"/>
          </a:xfrm>
        </p:spPr>
        <p:txBody>
          <a:bodyPr/>
          <a:lstStyle>
            <a:lvl1pPr>
              <a:spcBef>
                <a:spcPts val="600"/>
              </a:spcBef>
              <a:spcAft>
                <a:spcPts val="0"/>
              </a:spcAft>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Picture Placeholder 2"/>
          <p:cNvSpPr>
            <a:spLocks noGrp="1"/>
          </p:cNvSpPr>
          <p:nvPr>
            <p:ph type="pic" sz="quarter" idx="14"/>
          </p:nvPr>
        </p:nvSpPr>
        <p:spPr>
          <a:xfrm>
            <a:off x="6156177" y="1052999"/>
            <a:ext cx="2520280" cy="4896281"/>
          </a:xfrm>
        </p:spPr>
        <p:txBody>
          <a:bodyPr/>
          <a:lstStyle>
            <a:lvl1pPr marL="0" indent="0" algn="ctr">
              <a:buFontTx/>
              <a:buNone/>
              <a:defRPr/>
            </a:lvl1pPr>
          </a:lstStyle>
          <a:p>
            <a:r>
              <a:rPr lang="en-US" dirty="0"/>
              <a:t>Click icon to add picture</a:t>
            </a:r>
            <a:endParaRPr lang="en-AU" dirty="0"/>
          </a:p>
        </p:txBody>
      </p:sp>
      <p:sp>
        <p:nvSpPr>
          <p:cNvPr id="4" name="Footer Placeholder 3"/>
          <p:cNvSpPr>
            <a:spLocks noGrp="1"/>
          </p:cNvSpPr>
          <p:nvPr>
            <p:ph type="ftr" sz="quarter" idx="15"/>
          </p:nvPr>
        </p:nvSpPr>
        <p:spPr/>
        <p:txBody>
          <a:bodyPr/>
          <a:lstStyle/>
          <a:p>
            <a:endParaRPr lang="en-AU" dirty="0"/>
          </a:p>
        </p:txBody>
      </p:sp>
    </p:spTree>
    <p:extLst>
      <p:ext uri="{BB962C8B-B14F-4D97-AF65-F5344CB8AC3E}">
        <p14:creationId xmlns:p14="http://schemas.microsoft.com/office/powerpoint/2010/main" val="31140089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4572000" y="1052736"/>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052736"/>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4572000" y="3501008"/>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01008"/>
            <a:ext cx="4572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Footer Placeholder 7"/>
          <p:cNvSpPr>
            <a:spLocks noGrp="1"/>
          </p:cNvSpPr>
          <p:nvPr>
            <p:ph type="ftr" sz="quarter" idx="14"/>
          </p:nvPr>
        </p:nvSpPr>
        <p:spPr/>
        <p:txBody>
          <a:bodyPr/>
          <a:lstStyle/>
          <a:p>
            <a:endParaRPr lang="en-AU" dirty="0"/>
          </a:p>
        </p:txBody>
      </p:sp>
    </p:spTree>
    <p:extLst>
      <p:ext uri="{BB962C8B-B14F-4D97-AF65-F5344CB8AC3E}">
        <p14:creationId xmlns:p14="http://schemas.microsoft.com/office/powerpoint/2010/main" val="39057192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4572000" y="1052736"/>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052736"/>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4572000" y="3501008"/>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01008"/>
            <a:ext cx="4572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Rectangle 7"/>
          <p:cNvSpPr/>
          <p:nvPr userDrawn="1"/>
        </p:nvSpPr>
        <p:spPr bwMode="black">
          <a:xfrm>
            <a:off x="0" y="3284984"/>
            <a:ext cx="9144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p:cNvSpPr/>
          <p:nvPr userDrawn="1"/>
        </p:nvSpPr>
        <p:spPr bwMode="black">
          <a:xfrm>
            <a:off x="0" y="5733256"/>
            <a:ext cx="9144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Text Placeholder 11"/>
          <p:cNvSpPr>
            <a:spLocks noGrp="1"/>
          </p:cNvSpPr>
          <p:nvPr>
            <p:ph type="body" sz="quarter" idx="14"/>
          </p:nvPr>
        </p:nvSpPr>
        <p:spPr bwMode="white">
          <a:xfrm>
            <a:off x="476250" y="3279747"/>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1" name="Text Placeholder 11"/>
          <p:cNvSpPr>
            <a:spLocks noGrp="1"/>
          </p:cNvSpPr>
          <p:nvPr>
            <p:ph type="body" sz="quarter" idx="15"/>
          </p:nvPr>
        </p:nvSpPr>
        <p:spPr bwMode="white">
          <a:xfrm>
            <a:off x="4932145" y="3284984"/>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2" name="Text Placeholder 11"/>
          <p:cNvSpPr>
            <a:spLocks noGrp="1"/>
          </p:cNvSpPr>
          <p:nvPr>
            <p:ph type="body" sz="quarter" idx="16"/>
          </p:nvPr>
        </p:nvSpPr>
        <p:spPr bwMode="white">
          <a:xfrm>
            <a:off x="476250" y="5728019"/>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3" name="Text Placeholder 11"/>
          <p:cNvSpPr>
            <a:spLocks noGrp="1"/>
          </p:cNvSpPr>
          <p:nvPr>
            <p:ph type="body" sz="quarter" idx="17"/>
          </p:nvPr>
        </p:nvSpPr>
        <p:spPr bwMode="white">
          <a:xfrm>
            <a:off x="4932145" y="5733256"/>
            <a:ext cx="3870325"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4" name="Footer Placeholder 13"/>
          <p:cNvSpPr>
            <a:spLocks noGrp="1"/>
          </p:cNvSpPr>
          <p:nvPr>
            <p:ph type="ftr" sz="quarter" idx="18"/>
          </p:nvPr>
        </p:nvSpPr>
        <p:spPr/>
        <p:txBody>
          <a:bodyPr/>
          <a:lstStyle/>
          <a:p>
            <a:endParaRPr lang="en-AU" dirty="0"/>
          </a:p>
        </p:txBody>
      </p:sp>
    </p:spTree>
    <p:extLst>
      <p:ext uri="{BB962C8B-B14F-4D97-AF65-F5344CB8AC3E}">
        <p14:creationId xmlns:p14="http://schemas.microsoft.com/office/powerpoint/2010/main" val="11585149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58964"/>
            <a:ext cx="8227881" cy="568800"/>
          </a:xfrm>
          <a:prstGeom prst="rect">
            <a:avLst/>
          </a:prstGeom>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0" y="1052736"/>
            <a:ext cx="9144000" cy="4896544"/>
          </a:xfrm>
          <a:prstGeom prst="rect">
            <a:avLst/>
          </a:prstGeom>
        </p:spPr>
        <p:txBody>
          <a:bodyPr/>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Footer Placeholder 4"/>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21363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tx2"/>
          </a:solidFill>
        </p:spPr>
        <p:txBody>
          <a:bodyPr anchor="ctr"/>
          <a:lstStyle>
            <a:lvl1pPr marL="0" indent="0" algn="ctr">
              <a:buNone/>
              <a:defRPr sz="2800" b="1" baseline="0">
                <a:solidFill>
                  <a:schemeClr val="bg1">
                    <a:lumMod val="95000"/>
                  </a:schemeClr>
                </a:solidFill>
              </a:defRPr>
            </a:lvl1pPr>
          </a:lstStyle>
          <a:p>
            <a:pPr lvl="0"/>
            <a:r>
              <a:rPr lang="en-AU" dirty="0"/>
              <a:t>Click to insert Section Heading</a:t>
            </a:r>
          </a:p>
        </p:txBody>
      </p:sp>
    </p:spTree>
    <p:extLst>
      <p:ext uri="{BB962C8B-B14F-4D97-AF65-F5344CB8AC3E}">
        <p14:creationId xmlns:p14="http://schemas.microsoft.com/office/powerpoint/2010/main" val="498501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accent1"/>
          </a:solidFill>
        </p:spPr>
        <p:txBody>
          <a:bodyPr anchor="ctr"/>
          <a:lstStyle>
            <a:lvl1pPr marL="0" indent="0" algn="ctr">
              <a:buNone/>
              <a:defRPr sz="2800" b="1" baseline="0">
                <a:solidFill>
                  <a:schemeClr val="tx1"/>
                </a:solidFill>
              </a:defRPr>
            </a:lvl1pPr>
          </a:lstStyle>
          <a:p>
            <a:pPr lvl="0"/>
            <a:r>
              <a:rPr lang="en-AU" dirty="0"/>
              <a:t>Click to insert Section Heading</a:t>
            </a:r>
          </a:p>
        </p:txBody>
      </p:sp>
    </p:spTree>
    <p:extLst>
      <p:ext uri="{BB962C8B-B14F-4D97-AF65-F5344CB8AC3E}">
        <p14:creationId xmlns:p14="http://schemas.microsoft.com/office/powerpoint/2010/main" val="2002445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accent2"/>
          </a:solidFill>
        </p:spPr>
        <p:txBody>
          <a:bodyPr anchor="ctr"/>
          <a:lstStyle>
            <a:lvl1pPr marL="0" indent="0" algn="ctr">
              <a:buNone/>
              <a:defRPr sz="2800" b="1" baseline="0">
                <a:solidFill>
                  <a:schemeClr val="tx1"/>
                </a:solidFill>
              </a:defRPr>
            </a:lvl1pPr>
          </a:lstStyle>
          <a:p>
            <a:pPr lvl="0"/>
            <a:r>
              <a:rPr lang="en-AU" dirty="0"/>
              <a:t>Click to insert Section Heading</a:t>
            </a:r>
          </a:p>
        </p:txBody>
      </p:sp>
    </p:spTree>
    <p:extLst>
      <p:ext uri="{BB962C8B-B14F-4D97-AF65-F5344CB8AC3E}">
        <p14:creationId xmlns:p14="http://schemas.microsoft.com/office/powerpoint/2010/main" val="17716491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accent3"/>
          </a:solidFill>
        </p:spPr>
        <p:txBody>
          <a:bodyPr anchor="ctr"/>
          <a:lstStyle>
            <a:lvl1pPr marL="0" indent="0" algn="ctr">
              <a:buNone/>
              <a:defRPr sz="2800" b="1" baseline="0">
                <a:solidFill>
                  <a:schemeClr val="tx1"/>
                </a:solidFill>
              </a:defRPr>
            </a:lvl1pPr>
          </a:lstStyle>
          <a:p>
            <a:pPr lvl="0"/>
            <a:r>
              <a:rPr lang="en-AU" dirty="0"/>
              <a:t>Click to insert Section Heading</a:t>
            </a:r>
          </a:p>
        </p:txBody>
      </p:sp>
    </p:spTree>
    <p:extLst>
      <p:ext uri="{BB962C8B-B14F-4D97-AF65-F5344CB8AC3E}">
        <p14:creationId xmlns:p14="http://schemas.microsoft.com/office/powerpoint/2010/main" val="4246786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accent4"/>
          </a:solidFill>
        </p:spPr>
        <p:txBody>
          <a:bodyPr anchor="ctr"/>
          <a:lstStyle>
            <a:lvl1pPr marL="0" indent="0" algn="ctr">
              <a:buNone/>
              <a:defRPr sz="2800" b="1" baseline="0">
                <a:solidFill>
                  <a:schemeClr val="tx1"/>
                </a:solidFill>
              </a:defRPr>
            </a:lvl1pPr>
          </a:lstStyle>
          <a:p>
            <a:pPr lvl="0"/>
            <a:r>
              <a:rPr lang="en-AU" dirty="0"/>
              <a:t>Click to insert Section Heading</a:t>
            </a:r>
          </a:p>
        </p:txBody>
      </p:sp>
    </p:spTree>
    <p:extLst>
      <p:ext uri="{BB962C8B-B14F-4D97-AF65-F5344CB8AC3E}">
        <p14:creationId xmlns:p14="http://schemas.microsoft.com/office/powerpoint/2010/main" val="30510896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accent5"/>
          </a:solidFill>
        </p:spPr>
        <p:txBody>
          <a:bodyPr anchor="ctr"/>
          <a:lstStyle>
            <a:lvl1pPr marL="0" indent="0" algn="ctr">
              <a:buNone/>
              <a:defRPr sz="2800" b="1" baseline="0">
                <a:solidFill>
                  <a:schemeClr val="bg1">
                    <a:lumMod val="95000"/>
                  </a:schemeClr>
                </a:solidFill>
              </a:defRPr>
            </a:lvl1pPr>
          </a:lstStyle>
          <a:p>
            <a:pPr lvl="0"/>
            <a:r>
              <a:rPr lang="en-AU" dirty="0"/>
              <a:t>Click to insert Section Heading</a:t>
            </a:r>
          </a:p>
        </p:txBody>
      </p:sp>
    </p:spTree>
    <p:extLst>
      <p:ext uri="{BB962C8B-B14F-4D97-AF65-F5344CB8AC3E}">
        <p14:creationId xmlns:p14="http://schemas.microsoft.com/office/powerpoint/2010/main" val="1836425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userDrawn="1"/>
        </p:nvSpPr>
        <p:spPr>
          <a:xfrm>
            <a:off x="6012160" y="2780928"/>
            <a:ext cx="3131840" cy="1296144"/>
          </a:xfrm>
          <a:prstGeom prst="rect">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13" name="Text Placeholder 12"/>
          <p:cNvSpPr>
            <a:spLocks noGrp="1"/>
          </p:cNvSpPr>
          <p:nvPr>
            <p:ph type="body" sz="quarter" idx="10" hasCustomPrompt="1"/>
          </p:nvPr>
        </p:nvSpPr>
        <p:spPr>
          <a:xfrm>
            <a:off x="0" y="2780928"/>
            <a:ext cx="6012160" cy="1296144"/>
          </a:xfrm>
          <a:prstGeom prst="rect">
            <a:avLst/>
          </a:prstGeom>
          <a:solidFill>
            <a:schemeClr val="accent6"/>
          </a:solidFill>
        </p:spPr>
        <p:txBody>
          <a:bodyPr anchor="ctr"/>
          <a:lstStyle>
            <a:lvl1pPr marL="0" indent="0" algn="ctr">
              <a:buNone/>
              <a:defRPr sz="2800" b="1" baseline="0">
                <a:solidFill>
                  <a:schemeClr val="bg1">
                    <a:lumMod val="95000"/>
                  </a:schemeClr>
                </a:solidFill>
              </a:defRPr>
            </a:lvl1pPr>
          </a:lstStyle>
          <a:p>
            <a:pPr lvl="0"/>
            <a:r>
              <a:rPr lang="en-AU" dirty="0"/>
              <a:t>Click to insert Section Heading</a:t>
            </a:r>
          </a:p>
        </p:txBody>
      </p:sp>
    </p:spTree>
    <p:extLst>
      <p:ext uri="{BB962C8B-B14F-4D97-AF65-F5344CB8AC3E}">
        <p14:creationId xmlns:p14="http://schemas.microsoft.com/office/powerpoint/2010/main" val="1464599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0" y="0"/>
            <a:ext cx="9144000" cy="6858000"/>
          </a:xfrm>
          <a:prstGeom prst="rect">
            <a:avLst/>
          </a:prstGeom>
        </p:spPr>
        <p:txBody>
          <a:bodyPr/>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Tree>
    <p:extLst>
      <p:ext uri="{BB962C8B-B14F-4D97-AF65-F5344CB8AC3E}">
        <p14:creationId xmlns:p14="http://schemas.microsoft.com/office/powerpoint/2010/main" val="29295514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951" y="1521678"/>
            <a:ext cx="7666097" cy="3814642"/>
          </a:xfrm>
          <a:prstGeom prst="rect">
            <a:avLst/>
          </a:prstGeom>
        </p:spPr>
      </p:pic>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707407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ndard Disclaim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TextBox 3"/>
          <p:cNvSpPr txBox="1"/>
          <p:nvPr userDrawn="1"/>
        </p:nvSpPr>
        <p:spPr>
          <a:xfrm>
            <a:off x="485546" y="1064362"/>
            <a:ext cx="8190910" cy="4308872"/>
          </a:xfrm>
          <a:prstGeom prst="rect">
            <a:avLst/>
          </a:prstGeom>
          <a:noFill/>
        </p:spPr>
        <p:txBody>
          <a:bodyPr wrap="square" lIns="0" tIns="0" rIns="0" bIns="0" rtlCol="0">
            <a:noAutofit/>
          </a:bodyPr>
          <a:lstStyle/>
          <a:p>
            <a:pPr lvl="0">
              <a:spcBef>
                <a:spcPts val="1200"/>
              </a:spcBef>
              <a:spcAft>
                <a:spcPts val="0"/>
              </a:spcAft>
            </a:pPr>
            <a:r>
              <a:rPr lang="en-AU" sz="2000" b="1" dirty="0">
                <a:solidFill>
                  <a:schemeClr val="bg1"/>
                </a:solidFill>
                <a:latin typeface="Arial" panose="020B0604020202020204" pitchFamily="34" charset="0"/>
                <a:cs typeface="Arial" panose="020B0604020202020204" pitchFamily="34" charset="0"/>
              </a:rPr>
              <a:t>Important</a:t>
            </a:r>
          </a:p>
          <a:p>
            <a:pPr lvl="0">
              <a:spcBef>
                <a:spcPts val="1200"/>
              </a:spcBef>
              <a:spcAft>
                <a:spcPts val="0"/>
              </a:spcAft>
            </a:pPr>
            <a:r>
              <a:rPr lang="en-AU" sz="2000" dirty="0">
                <a:solidFill>
                  <a:schemeClr val="bg1"/>
                </a:solidFill>
                <a:latin typeface="Arial" panose="020B0604020202020204" pitchFamily="34" charset="0"/>
                <a:cs typeface="Arial" panose="020B0604020202020204" pitchFamily="34" charset="0"/>
              </a:rPr>
              <a:t>The material in this presentation has been prepared by Jacobs</a:t>
            </a:r>
            <a:r>
              <a:rPr lang="en-AU" sz="2000" baseline="30000" dirty="0">
                <a:solidFill>
                  <a:schemeClr val="bg1"/>
                </a:solidFill>
                <a:latin typeface="Arial" panose="020B0604020202020204" pitchFamily="34" charset="0"/>
                <a:cs typeface="Arial" panose="020B0604020202020204" pitchFamily="34" charset="0"/>
              </a:rPr>
              <a:t>®</a:t>
            </a:r>
            <a:r>
              <a:rPr lang="en-AU" sz="2000" dirty="0">
                <a:solidFill>
                  <a:schemeClr val="bg1"/>
                </a:solidFill>
                <a:latin typeface="Arial" panose="020B0604020202020204" pitchFamily="34" charset="0"/>
                <a:cs typeface="Arial" panose="020B0604020202020204" pitchFamily="34" charset="0"/>
              </a:rPr>
              <a:t>.</a:t>
            </a:r>
          </a:p>
          <a:p>
            <a:pPr lvl="0">
              <a:spcBef>
                <a:spcPts val="1200"/>
              </a:spcBef>
              <a:spcAft>
                <a:spcPts val="0"/>
              </a:spcAft>
            </a:pPr>
            <a:r>
              <a:rPr lang="en-AU" sz="2000" dirty="0">
                <a:solidFill>
                  <a:schemeClr val="bg1"/>
                </a:solidFill>
                <a:latin typeface="Arial" panose="020B0604020202020204" pitchFamily="34" charset="0"/>
                <a:cs typeface="Arial" panose="020B0604020202020204" pitchFamily="34" charset="0"/>
              </a:rPr>
              <a:t>Copyright and other intellectual property rights in this presentation </a:t>
            </a:r>
            <a:br>
              <a:rPr lang="en-AU" sz="2000" dirty="0">
                <a:solidFill>
                  <a:schemeClr val="bg1"/>
                </a:solidFill>
                <a:latin typeface="Arial" panose="020B0604020202020204" pitchFamily="34" charset="0"/>
                <a:cs typeface="Arial" panose="020B0604020202020204" pitchFamily="34" charset="0"/>
              </a:rPr>
            </a:br>
            <a:r>
              <a:rPr lang="en-AU" sz="2000" dirty="0">
                <a:solidFill>
                  <a:schemeClr val="bg1"/>
                </a:solidFill>
                <a:latin typeface="Arial" panose="020B0604020202020204" pitchFamily="34" charset="0"/>
                <a:cs typeface="Arial" panose="020B0604020202020204" pitchFamily="34" charset="0"/>
              </a:rPr>
              <a:t>vest exclusively with Jacobs. Apart from any use permitted under applicable copyright legislation, no part of this work may in any form or by any means (electronic, graphic, mechanical, photocopying, recording or otherwise) be reproduced, copied, stored in a retrieval system or transmitted without prior written permission.</a:t>
            </a:r>
          </a:p>
          <a:p>
            <a:pPr lvl="0">
              <a:spcBef>
                <a:spcPts val="1200"/>
              </a:spcBef>
              <a:spcAft>
                <a:spcPts val="0"/>
              </a:spcAft>
            </a:pPr>
            <a:r>
              <a:rPr lang="en-AU" sz="2000" dirty="0">
                <a:solidFill>
                  <a:schemeClr val="bg1"/>
                </a:solidFill>
                <a:latin typeface="Arial" panose="020B0604020202020204" pitchFamily="34" charset="0"/>
                <a:cs typeface="Arial" panose="020B0604020202020204" pitchFamily="34" charset="0"/>
              </a:rPr>
              <a:t>Jacobs is a trademark of Jacobs Engineering Group Inc.</a:t>
            </a:r>
          </a:p>
          <a:p>
            <a:pPr lvl="0">
              <a:spcBef>
                <a:spcPts val="1200"/>
              </a:spcBef>
              <a:spcAft>
                <a:spcPts val="0"/>
              </a:spcAft>
            </a:pPr>
            <a:r>
              <a:rPr lang="en-AU" sz="2000" dirty="0">
                <a:solidFill>
                  <a:schemeClr val="bg1"/>
                </a:solidFill>
                <a:latin typeface="Arial" panose="020B0604020202020204" pitchFamily="34" charset="0"/>
                <a:cs typeface="Arial" panose="020B0604020202020204" pitchFamily="34" charset="0"/>
              </a:rPr>
              <a:t> © Copyright</a:t>
            </a:r>
            <a:r>
              <a:rPr lang="en-AU" sz="2000" baseline="0" dirty="0">
                <a:solidFill>
                  <a:schemeClr val="bg1"/>
                </a:solidFill>
                <a:latin typeface="Arial" panose="020B0604020202020204" pitchFamily="34" charset="0"/>
                <a:cs typeface="Arial" panose="020B0604020202020204" pitchFamily="34" charset="0"/>
              </a:rPr>
              <a:t> </a:t>
            </a:r>
            <a:r>
              <a:rPr lang="en-AU" sz="2000" dirty="0">
                <a:solidFill>
                  <a:schemeClr val="bg1"/>
                </a:solidFill>
                <a:latin typeface="Arial" panose="020B0604020202020204" pitchFamily="34" charset="0"/>
                <a:cs typeface="Arial" panose="020B0604020202020204" pitchFamily="34" charset="0"/>
              </a:rPr>
              <a:t>Jacobs Engineering Group Inc. </a:t>
            </a:r>
            <a:br>
              <a:rPr lang="en-AU" sz="2000" dirty="0">
                <a:solidFill>
                  <a:schemeClr val="bg1"/>
                </a:solidFill>
                <a:latin typeface="Arial" panose="020B0604020202020204" pitchFamily="34" charset="0"/>
                <a:cs typeface="Arial" panose="020B0604020202020204" pitchFamily="34" charset="0"/>
              </a:rPr>
            </a:br>
            <a:fld id="{00F37F0D-52B4-4A3C-B336-9B950108F4C2}" type="datetime4">
              <a:rPr lang="en-US" sz="2000" smtClean="0">
                <a:solidFill>
                  <a:schemeClr val="bg1"/>
                </a:solidFill>
                <a:latin typeface="Arial" panose="020B0604020202020204" pitchFamily="34" charset="0"/>
                <a:cs typeface="Arial" panose="020B0604020202020204" pitchFamily="34" charset="0"/>
              </a:rPr>
              <a:t>November 15, 2018</a:t>
            </a:fld>
            <a:br>
              <a:rPr lang="en-AU" sz="2000" dirty="0">
                <a:solidFill>
                  <a:schemeClr val="bg1"/>
                </a:solidFill>
                <a:latin typeface="Arial" panose="020B0604020202020204" pitchFamily="34" charset="0"/>
                <a:cs typeface="Arial" panose="020B0604020202020204" pitchFamily="34" charset="0"/>
              </a:rPr>
            </a:br>
            <a:r>
              <a:rPr lang="en-AU" sz="2000" dirty="0">
                <a:solidFill>
                  <a:schemeClr val="bg1"/>
                </a:solidFill>
                <a:latin typeface="Arial" panose="020B0604020202020204" pitchFamily="34" charset="0"/>
                <a:cs typeface="Arial" panose="020B0604020202020204" pitchFamily="34" charset="0"/>
              </a:rPr>
              <a:t>All rights reserved.</a:t>
            </a:r>
          </a:p>
        </p:txBody>
      </p:sp>
      <p:sp>
        <p:nvSpPr>
          <p:cNvPr id="5" name="TextBox 4"/>
          <p:cNvSpPr txBox="1"/>
          <p:nvPr userDrawn="1"/>
        </p:nvSpPr>
        <p:spPr>
          <a:xfrm>
            <a:off x="467544" y="289301"/>
            <a:ext cx="8229600" cy="492443"/>
          </a:xfrm>
          <a:prstGeom prst="rect">
            <a:avLst/>
          </a:prstGeom>
          <a:noFill/>
        </p:spPr>
        <p:txBody>
          <a:bodyPr wrap="square" lIns="0" tIns="0" rIns="0" bIns="0" rtlCol="0" anchor="ctr">
            <a:spAutoFit/>
          </a:bodyPr>
          <a:lstStyle/>
          <a:p>
            <a:r>
              <a:rPr lang="en-AU" sz="3200" b="1" baseline="0" dirty="0">
                <a:solidFill>
                  <a:schemeClr val="bg1"/>
                </a:solidFill>
                <a:latin typeface="Arial" panose="020B0604020202020204" pitchFamily="34" charset="0"/>
                <a:cs typeface="Arial" panose="020B0604020202020204" pitchFamily="34" charset="0"/>
              </a:rPr>
              <a:t>Disclaimer</a:t>
            </a:r>
            <a:endParaRPr lang="en-AU"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01849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ward-Looking Disclaim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TextBox 3"/>
          <p:cNvSpPr txBox="1"/>
          <p:nvPr userDrawn="1"/>
        </p:nvSpPr>
        <p:spPr>
          <a:xfrm>
            <a:off x="485546" y="1064362"/>
            <a:ext cx="8190910" cy="4578176"/>
          </a:xfrm>
          <a:prstGeom prst="rect">
            <a:avLst/>
          </a:prstGeom>
          <a:noFill/>
        </p:spPr>
        <p:txBody>
          <a:bodyPr wrap="square" lIns="0" tIns="0" rIns="0" bIns="0" rtlCol="0">
            <a:noAutofit/>
          </a:bodyPr>
          <a:lstStyle/>
          <a:p>
            <a:pPr lvl="0">
              <a:spcAft>
                <a:spcPts val="600"/>
              </a:spcAft>
            </a:pPr>
            <a:r>
              <a:rPr lang="en-AU" sz="1750" dirty="0">
                <a:solidFill>
                  <a:schemeClr val="bg1"/>
                </a:solidFill>
                <a:latin typeface="Arial" panose="020B0604020202020204" pitchFamily="34" charset="0"/>
                <a:cs typeface="Arial" panose="020B0604020202020204" pitchFamily="34" charset="0"/>
              </a:rPr>
              <a:t>Statements included in this presentation that are not based on historical facts </a:t>
            </a:r>
            <a:br>
              <a:rPr lang="en-AU" sz="1750" dirty="0">
                <a:solidFill>
                  <a:schemeClr val="bg1"/>
                </a:solidFill>
                <a:latin typeface="Arial" panose="020B0604020202020204" pitchFamily="34" charset="0"/>
                <a:cs typeface="Arial" panose="020B0604020202020204" pitchFamily="34" charset="0"/>
              </a:rPr>
            </a:br>
            <a:r>
              <a:rPr lang="en-AU" sz="1750" dirty="0">
                <a:solidFill>
                  <a:schemeClr val="bg1"/>
                </a:solidFill>
                <a:latin typeface="Arial" panose="020B0604020202020204" pitchFamily="34" charset="0"/>
                <a:cs typeface="Arial" panose="020B0604020202020204" pitchFamily="34" charset="0"/>
              </a:rPr>
              <a:t>are forward-looking statements. Although such statements are based on management’s current estimates and expectations, and currently available competitive, financial and economic data, forward-looking statements are inherently uncertain and you should not place undue reliance on such statements as actual results may differ materially. We caution the reader that there are a variety of risks, uncertainties and other factors that could cause actual results to differ materially from what is contained, projected or implied by our forward-looking statements. For a description of some of the risks, uncertainties and other factors that may occur that could cause actual results to differ from our forward-looking statements see our Annual Report on Form 10-K for the period ended </a:t>
            </a:r>
            <a:br>
              <a:rPr lang="en-AU" sz="1750" dirty="0">
                <a:solidFill>
                  <a:schemeClr val="bg1"/>
                </a:solidFill>
                <a:latin typeface="Arial" panose="020B0604020202020204" pitchFamily="34" charset="0"/>
                <a:cs typeface="Arial" panose="020B0604020202020204" pitchFamily="34" charset="0"/>
              </a:rPr>
            </a:br>
            <a:r>
              <a:rPr lang="en-AU" sz="1750" dirty="0">
                <a:solidFill>
                  <a:schemeClr val="bg1"/>
                </a:solidFill>
                <a:latin typeface="Arial" panose="020B0604020202020204" pitchFamily="34" charset="0"/>
                <a:cs typeface="Arial" panose="020B0604020202020204" pitchFamily="34" charset="0"/>
              </a:rPr>
              <a:t>September 29, 2017, and in particular the discussions contained in Item 1 – Business, Item 1A - Risk Factors, Item 3 – Legal Proceedings, and Item 7 – Management’s Discussion and Analysis of Financial Condition and Results of Operations, as well as the Company’s other filings with the Securities and Exchange Commission. We also caution the readers of this presentation that we do not undertake to update any forward-looking statements made herein.</a:t>
            </a:r>
            <a:endParaRPr lang="en-AU" sz="1750" kern="1200" dirty="0">
              <a:solidFill>
                <a:schemeClr val="bg1"/>
              </a:solidFill>
              <a:effectLst/>
              <a:latin typeface="Arial" panose="020B0604020202020204" pitchFamily="34" charset="0"/>
              <a:ea typeface="+mn-ea"/>
              <a:cs typeface="Arial" panose="020B0604020202020204" pitchFamily="34" charset="0"/>
            </a:endParaRPr>
          </a:p>
        </p:txBody>
      </p:sp>
      <p:sp>
        <p:nvSpPr>
          <p:cNvPr id="5" name="TextBox 4"/>
          <p:cNvSpPr txBox="1"/>
          <p:nvPr userDrawn="1"/>
        </p:nvSpPr>
        <p:spPr>
          <a:xfrm>
            <a:off x="467544" y="289301"/>
            <a:ext cx="8229600" cy="492443"/>
          </a:xfrm>
          <a:prstGeom prst="rect">
            <a:avLst/>
          </a:prstGeom>
          <a:noFill/>
        </p:spPr>
        <p:txBody>
          <a:bodyPr wrap="square" lIns="0" tIns="0" rIns="0" bIns="0" rtlCol="0" anchor="ctr">
            <a:spAutoFit/>
          </a:bodyPr>
          <a:lstStyle/>
          <a:p>
            <a:r>
              <a:rPr lang="en-AU" sz="3200" b="1" dirty="0">
                <a:solidFill>
                  <a:schemeClr val="bg1"/>
                </a:solidFill>
                <a:latin typeface="Arial" panose="020B0604020202020204" pitchFamily="34" charset="0"/>
                <a:cs typeface="Arial" panose="020B0604020202020204" pitchFamily="34" charset="0"/>
              </a:rPr>
              <a:t>Forward-Looking</a:t>
            </a:r>
            <a:r>
              <a:rPr lang="en-AU" sz="3200" b="1" baseline="0" dirty="0">
                <a:solidFill>
                  <a:schemeClr val="bg1"/>
                </a:solidFill>
                <a:latin typeface="Arial" panose="020B0604020202020204" pitchFamily="34" charset="0"/>
                <a:cs typeface="Arial" panose="020B0604020202020204" pitchFamily="34" charset="0"/>
              </a:rPr>
              <a:t> Statement Disclaimer</a:t>
            </a:r>
            <a:endParaRPr lang="en-AU"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4555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37" name="Rectangle 36"/>
          <p:cNvSpPr/>
          <p:nvPr userDrawn="1"/>
        </p:nvSpPr>
        <p:spPr bwMode="black">
          <a:xfrm>
            <a:off x="0" y="0"/>
            <a:ext cx="9144000" cy="908720"/>
          </a:xfrm>
          <a:prstGeom prst="rect">
            <a:avLst/>
          </a:prstGeom>
          <a:solidFill>
            <a:srgbClr val="597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Rectangle 19"/>
          <p:cNvSpPr/>
          <p:nvPr userDrawn="1"/>
        </p:nvSpPr>
        <p:spPr>
          <a:xfrm>
            <a:off x="838218" y="1435957"/>
            <a:ext cx="6048672" cy="261610"/>
          </a:xfrm>
          <a:prstGeom prst="rect">
            <a:avLst/>
          </a:prstGeom>
        </p:spPr>
        <p:txBody>
          <a:bodyPr wrap="square" lIns="0" tIns="0" rIns="0" anchor="ctr">
            <a:spAutoFit/>
          </a:bodyPr>
          <a:lstStyle/>
          <a:p>
            <a:pPr lvl="0"/>
            <a:r>
              <a:rPr lang="en-AU" sz="1400" b="1" dirty="0">
                <a:solidFill>
                  <a:srgbClr val="961334"/>
                </a:solidFill>
              </a:rPr>
              <a:t>** Delete this slide before finalising your presentation **</a:t>
            </a:r>
          </a:p>
        </p:txBody>
      </p:sp>
      <p:sp>
        <p:nvSpPr>
          <p:cNvPr id="21" name="TextBox 20"/>
          <p:cNvSpPr txBox="1"/>
          <p:nvPr userDrawn="1"/>
        </p:nvSpPr>
        <p:spPr>
          <a:xfrm>
            <a:off x="1198258" y="2119139"/>
            <a:ext cx="2808312" cy="1854354"/>
          </a:xfrm>
          <a:prstGeom prst="rect">
            <a:avLst/>
          </a:prstGeom>
          <a:noFill/>
        </p:spPr>
        <p:txBody>
          <a:bodyPr wrap="square" lIns="0" tIns="0" rIns="0" bIns="0" rtlCol="0">
            <a:spAutoFit/>
          </a:bodyPr>
          <a:lstStyle/>
          <a:p>
            <a:pPr lvl="0">
              <a:spcAft>
                <a:spcPts val="300"/>
              </a:spcAft>
            </a:pPr>
            <a:r>
              <a:rPr lang="en-AU" sz="1200" b="1" cap="all" dirty="0">
                <a:solidFill>
                  <a:srgbClr val="597AB5"/>
                </a:solidFill>
              </a:rPr>
              <a:t>LAYOUT</a:t>
            </a:r>
            <a:r>
              <a:rPr lang="en-AU" sz="1200" b="1" cap="all" baseline="0" dirty="0">
                <a:solidFill>
                  <a:srgbClr val="597AB5"/>
                </a:solidFill>
              </a:rPr>
              <a:t> OPTIONS</a:t>
            </a:r>
          </a:p>
          <a:p>
            <a:pPr lvl="0">
              <a:spcAft>
                <a:spcPts val="300"/>
              </a:spcAft>
            </a:pPr>
            <a:r>
              <a:rPr lang="en-AU" sz="1200" b="0" baseline="0" dirty="0">
                <a:solidFill>
                  <a:srgbClr val="6C6F70"/>
                </a:solidFill>
              </a:rPr>
              <a:t>Right click an existing slide in the side </a:t>
            </a:r>
          </a:p>
          <a:p>
            <a:pPr lvl="0">
              <a:spcAft>
                <a:spcPts val="300"/>
              </a:spcAft>
            </a:pPr>
            <a:r>
              <a:rPr lang="en-AU" sz="1200" b="0" baseline="0" dirty="0">
                <a:solidFill>
                  <a:srgbClr val="6C6F70"/>
                </a:solidFill>
              </a:rPr>
              <a:t>bar menu.</a:t>
            </a:r>
          </a:p>
          <a:p>
            <a:pPr lvl="0">
              <a:spcAft>
                <a:spcPts val="300"/>
              </a:spcAft>
            </a:pPr>
            <a:r>
              <a:rPr lang="en-AU" sz="1200" b="0" baseline="0" dirty="0">
                <a:solidFill>
                  <a:srgbClr val="6C6F70"/>
                </a:solidFill>
              </a:rPr>
              <a:t>Choose </a:t>
            </a:r>
            <a:r>
              <a:rPr lang="en-AU" sz="1200" b="0" i="1" baseline="0" dirty="0">
                <a:solidFill>
                  <a:srgbClr val="6C6F70"/>
                </a:solidFill>
              </a:rPr>
              <a:t>Layout &gt;</a:t>
            </a:r>
            <a:r>
              <a:rPr lang="en-AU" sz="1200" b="0" baseline="0" dirty="0">
                <a:solidFill>
                  <a:srgbClr val="6C6F70"/>
                </a:solidFill>
              </a:rPr>
              <a:t> then select one of </a:t>
            </a:r>
            <a:br>
              <a:rPr lang="en-AU" sz="1200" b="0" baseline="0" dirty="0">
                <a:solidFill>
                  <a:srgbClr val="6C6F70"/>
                </a:solidFill>
              </a:rPr>
            </a:br>
            <a:r>
              <a:rPr lang="en-AU" sz="1200" b="0" baseline="0" dirty="0">
                <a:solidFill>
                  <a:srgbClr val="6C6F70"/>
                </a:solidFill>
              </a:rPr>
              <a:t>the various slide options that appear.</a:t>
            </a:r>
          </a:p>
          <a:p>
            <a:r>
              <a:rPr lang="en-AU" sz="1200" b="0" kern="1200" baseline="0" dirty="0">
                <a:solidFill>
                  <a:srgbClr val="6C6F70"/>
                </a:solidFill>
                <a:latin typeface="+mn-lt"/>
                <a:ea typeface="+mn-ea"/>
                <a:cs typeface="+mn-cs"/>
              </a:rPr>
              <a:t>To view the Guidelines which define </a:t>
            </a:r>
            <a:br>
              <a:rPr lang="en-AU" sz="1200" b="0" kern="1200" baseline="0" dirty="0">
                <a:solidFill>
                  <a:srgbClr val="6C6F70"/>
                </a:solidFill>
                <a:latin typeface="+mn-lt"/>
                <a:ea typeface="+mn-ea"/>
                <a:cs typeface="+mn-cs"/>
              </a:rPr>
            </a:br>
            <a:r>
              <a:rPr lang="en-AU" sz="1200" b="0" kern="1200" baseline="0" dirty="0">
                <a:solidFill>
                  <a:srgbClr val="6C6F70"/>
                </a:solidFill>
                <a:latin typeface="+mn-lt"/>
                <a:ea typeface="+mn-ea"/>
                <a:cs typeface="+mn-cs"/>
              </a:rPr>
              <a:t>the layout designs go to JacobsConnect, then search </a:t>
            </a:r>
            <a:r>
              <a:rPr lang="en-AU" sz="1200" b="0" i="1" kern="1200" baseline="0" dirty="0">
                <a:solidFill>
                  <a:srgbClr val="6C6F70"/>
                </a:solidFill>
                <a:latin typeface="+mn-lt"/>
                <a:ea typeface="+mn-ea"/>
                <a:cs typeface="+mn-cs"/>
              </a:rPr>
              <a:t>Document Template Guidelines</a:t>
            </a:r>
          </a:p>
        </p:txBody>
      </p:sp>
      <p:sp>
        <p:nvSpPr>
          <p:cNvPr id="22" name="TextBox 21"/>
          <p:cNvSpPr txBox="1"/>
          <p:nvPr userDrawn="1"/>
        </p:nvSpPr>
        <p:spPr>
          <a:xfrm>
            <a:off x="838218" y="2047131"/>
            <a:ext cx="360040" cy="538609"/>
          </a:xfrm>
          <a:prstGeom prst="rect">
            <a:avLst/>
          </a:prstGeom>
          <a:noFill/>
        </p:spPr>
        <p:txBody>
          <a:bodyPr wrap="square" lIns="0" tIns="0" rIns="0" bIns="0" rtlCol="0">
            <a:spAutoFit/>
          </a:bodyPr>
          <a:lstStyle/>
          <a:p>
            <a:pPr lvl="0"/>
            <a:r>
              <a:rPr lang="en-AU" sz="3500" b="1" dirty="0">
                <a:solidFill>
                  <a:srgbClr val="597AB5"/>
                </a:solidFill>
              </a:rPr>
              <a:t>1</a:t>
            </a:r>
          </a:p>
        </p:txBody>
      </p:sp>
      <p:sp>
        <p:nvSpPr>
          <p:cNvPr id="23" name="TextBox 22"/>
          <p:cNvSpPr txBox="1"/>
          <p:nvPr userDrawn="1"/>
        </p:nvSpPr>
        <p:spPr>
          <a:xfrm>
            <a:off x="1198258" y="4181828"/>
            <a:ext cx="2808312" cy="1038746"/>
          </a:xfrm>
          <a:prstGeom prst="rect">
            <a:avLst/>
          </a:prstGeom>
          <a:noFill/>
        </p:spPr>
        <p:txBody>
          <a:bodyPr wrap="square" lIns="0" tIns="0" rIns="0" bIns="0" rtlCol="0">
            <a:spAutoFit/>
          </a:bodyPr>
          <a:lstStyle/>
          <a:p>
            <a:pPr lvl="0">
              <a:spcAft>
                <a:spcPts val="300"/>
              </a:spcAft>
            </a:pPr>
            <a:r>
              <a:rPr lang="en-AU" sz="1200" b="1" cap="all" dirty="0">
                <a:solidFill>
                  <a:srgbClr val="597AB5"/>
                </a:solidFill>
              </a:rPr>
              <a:t>Pasting content</a:t>
            </a:r>
            <a:endParaRPr lang="en-AU" sz="1200" b="1" cap="all" baseline="0" dirty="0">
              <a:solidFill>
                <a:srgbClr val="597AB5"/>
              </a:solidFill>
            </a:endParaRPr>
          </a:p>
          <a:p>
            <a:pPr lvl="0">
              <a:spcAft>
                <a:spcPts val="300"/>
              </a:spcAft>
            </a:pPr>
            <a:r>
              <a:rPr lang="en-AU" sz="1200" b="0" baseline="0" dirty="0">
                <a:solidFill>
                  <a:srgbClr val="6C6F70"/>
                </a:solidFill>
              </a:rPr>
              <a:t>When pasting content from other presentations, always use:</a:t>
            </a:r>
          </a:p>
          <a:p>
            <a:pPr lvl="0">
              <a:spcAft>
                <a:spcPts val="300"/>
              </a:spcAft>
            </a:pPr>
            <a:r>
              <a:rPr lang="en-AU" sz="1200" b="0" i="1" baseline="0" dirty="0">
                <a:solidFill>
                  <a:srgbClr val="6C6F70"/>
                </a:solidFill>
              </a:rPr>
              <a:t>Paste Options: Use destination theme, </a:t>
            </a:r>
          </a:p>
          <a:p>
            <a:pPr lvl="0">
              <a:spcAft>
                <a:spcPts val="300"/>
              </a:spcAft>
            </a:pPr>
            <a:r>
              <a:rPr lang="en-AU" sz="1200" b="0" baseline="0" dirty="0">
                <a:solidFill>
                  <a:srgbClr val="6C6F70"/>
                </a:solidFill>
              </a:rPr>
              <a:t>or </a:t>
            </a:r>
            <a:r>
              <a:rPr lang="en-AU" sz="1200" b="0" i="1" baseline="0" dirty="0">
                <a:solidFill>
                  <a:srgbClr val="6C6F70"/>
                </a:solidFill>
              </a:rPr>
              <a:t>Keep text only</a:t>
            </a:r>
            <a:endParaRPr lang="en-AU" sz="1200" b="0" i="1" dirty="0">
              <a:solidFill>
                <a:srgbClr val="6C6F70"/>
              </a:solidFill>
            </a:endParaRPr>
          </a:p>
        </p:txBody>
      </p:sp>
      <p:sp>
        <p:nvSpPr>
          <p:cNvPr id="24" name="TextBox 23"/>
          <p:cNvSpPr txBox="1"/>
          <p:nvPr userDrawn="1"/>
        </p:nvSpPr>
        <p:spPr>
          <a:xfrm>
            <a:off x="838218" y="4109820"/>
            <a:ext cx="360040" cy="538609"/>
          </a:xfrm>
          <a:prstGeom prst="rect">
            <a:avLst/>
          </a:prstGeom>
          <a:noFill/>
        </p:spPr>
        <p:txBody>
          <a:bodyPr wrap="square" lIns="0" tIns="0" rIns="0" bIns="0" rtlCol="0">
            <a:spAutoFit/>
          </a:bodyPr>
          <a:lstStyle/>
          <a:p>
            <a:pPr lvl="0"/>
            <a:r>
              <a:rPr lang="en-AU" sz="3500" b="1" dirty="0">
                <a:solidFill>
                  <a:srgbClr val="597AB5"/>
                </a:solidFill>
              </a:rPr>
              <a:t>2</a:t>
            </a:r>
          </a:p>
        </p:txBody>
      </p:sp>
      <p:pic>
        <p:nvPicPr>
          <p:cNvPr id="25" name="Picture 2" descr="I:\GMKT\Admin\Graphics\POWERPOINT\Corporate template\Guidelines\paste options_edited.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9155" y="5282654"/>
            <a:ext cx="1700212" cy="7493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userDrawn="1"/>
        </p:nvSpPr>
        <p:spPr>
          <a:xfrm>
            <a:off x="4932040" y="2047131"/>
            <a:ext cx="360040" cy="538609"/>
          </a:xfrm>
          <a:prstGeom prst="rect">
            <a:avLst/>
          </a:prstGeom>
          <a:noFill/>
        </p:spPr>
        <p:txBody>
          <a:bodyPr wrap="square" lIns="0" tIns="0" rIns="0" bIns="0" rtlCol="0">
            <a:spAutoFit/>
          </a:bodyPr>
          <a:lstStyle/>
          <a:p>
            <a:pPr lvl="0"/>
            <a:r>
              <a:rPr lang="en-AU" sz="3500" b="1" dirty="0">
                <a:solidFill>
                  <a:srgbClr val="597AB5"/>
                </a:solidFill>
              </a:rPr>
              <a:t>3</a:t>
            </a:r>
          </a:p>
        </p:txBody>
      </p:sp>
      <p:sp>
        <p:nvSpPr>
          <p:cNvPr id="28" name="TextBox 27"/>
          <p:cNvSpPr txBox="1"/>
          <p:nvPr userDrawn="1"/>
        </p:nvSpPr>
        <p:spPr>
          <a:xfrm>
            <a:off x="5292080" y="3495129"/>
            <a:ext cx="3024336" cy="1408078"/>
          </a:xfrm>
          <a:prstGeom prst="rect">
            <a:avLst/>
          </a:prstGeom>
          <a:noFill/>
        </p:spPr>
        <p:txBody>
          <a:bodyPr wrap="square" lIns="0" tIns="0" rIns="0" bIns="0" rtlCol="0">
            <a:spAutoFit/>
          </a:bodyPr>
          <a:lstStyle/>
          <a:p>
            <a:pPr lvl="0">
              <a:spcAft>
                <a:spcPts val="300"/>
              </a:spcAft>
            </a:pPr>
            <a:r>
              <a:rPr lang="en-AU" sz="1200" b="1" cap="all" dirty="0">
                <a:solidFill>
                  <a:srgbClr val="597AB5"/>
                </a:solidFill>
              </a:rPr>
              <a:t>Corporate Image Library</a:t>
            </a:r>
          </a:p>
          <a:p>
            <a:pPr lvl="0">
              <a:spcAft>
                <a:spcPts val="300"/>
              </a:spcAft>
            </a:pPr>
            <a:r>
              <a:rPr lang="en-AU" sz="1200" b="0" i="0" baseline="0" dirty="0">
                <a:solidFill>
                  <a:srgbClr val="6C6F70"/>
                </a:solidFill>
              </a:rPr>
              <a:t>To access the Global Image Library, </a:t>
            </a:r>
            <a:br>
              <a:rPr lang="en-AU" sz="1200" b="0" i="0" baseline="0" dirty="0">
                <a:solidFill>
                  <a:srgbClr val="6C6F70"/>
                </a:solidFill>
              </a:rPr>
            </a:br>
            <a:r>
              <a:rPr lang="en-AU" sz="1200" b="0" i="0" baseline="0" dirty="0">
                <a:solidFill>
                  <a:srgbClr val="6C6F70"/>
                </a:solidFill>
              </a:rPr>
              <a:t>go to </a:t>
            </a:r>
            <a:r>
              <a:rPr lang="en-AU" sz="1200" b="0" i="0" kern="1200" baseline="0" dirty="0">
                <a:solidFill>
                  <a:srgbClr val="6C6F70"/>
                </a:solidFill>
                <a:latin typeface="+mn-lt"/>
                <a:ea typeface="+mn-ea"/>
                <a:cs typeface="+mn-cs"/>
              </a:rPr>
              <a:t>JacobsConnect, then search </a:t>
            </a:r>
            <a:r>
              <a:rPr lang="en-AU" sz="1200" b="0" i="1" kern="1200" baseline="0" dirty="0">
                <a:solidFill>
                  <a:srgbClr val="6C6F70"/>
                </a:solidFill>
                <a:latin typeface="+mn-lt"/>
                <a:ea typeface="+mn-ea"/>
                <a:cs typeface="+mn-cs"/>
              </a:rPr>
              <a:t>Document Template Guidelines</a:t>
            </a:r>
            <a:endParaRPr lang="en-AU" sz="1200" b="0" i="0" kern="1200" baseline="0" dirty="0">
              <a:solidFill>
                <a:srgbClr val="6C6F70"/>
              </a:solidFill>
              <a:latin typeface="+mn-lt"/>
              <a:ea typeface="+mn-ea"/>
              <a:cs typeface="+mn-cs"/>
            </a:endParaRPr>
          </a:p>
          <a:p>
            <a:pPr lvl="0">
              <a:spcAft>
                <a:spcPts val="300"/>
              </a:spcAft>
            </a:pPr>
            <a:r>
              <a:rPr lang="en-AU" sz="1200" b="0" baseline="0" dirty="0">
                <a:solidFill>
                  <a:srgbClr val="6C6F70"/>
                </a:solidFill>
              </a:rPr>
              <a:t>Or access it locally from the templates:</a:t>
            </a:r>
          </a:p>
          <a:p>
            <a:pPr lvl="0">
              <a:spcAft>
                <a:spcPts val="300"/>
              </a:spcAft>
            </a:pPr>
            <a:r>
              <a:rPr lang="en-AU" sz="1200" b="0" i="1" baseline="0" dirty="0">
                <a:solidFill>
                  <a:srgbClr val="6C6F70"/>
                </a:solidFill>
              </a:rPr>
              <a:t>C:\Users\Public\Pictures\Brand approved imagery</a:t>
            </a:r>
            <a:endParaRPr lang="en-AU" sz="1200" b="0" i="1" dirty="0">
              <a:solidFill>
                <a:srgbClr val="6C6F70"/>
              </a:solidFill>
            </a:endParaRPr>
          </a:p>
        </p:txBody>
      </p:sp>
      <p:sp>
        <p:nvSpPr>
          <p:cNvPr id="29" name="TextBox 28"/>
          <p:cNvSpPr txBox="1"/>
          <p:nvPr userDrawn="1"/>
        </p:nvSpPr>
        <p:spPr>
          <a:xfrm>
            <a:off x="4932040" y="3423121"/>
            <a:ext cx="360040" cy="538609"/>
          </a:xfrm>
          <a:prstGeom prst="rect">
            <a:avLst/>
          </a:prstGeom>
          <a:noFill/>
        </p:spPr>
        <p:txBody>
          <a:bodyPr wrap="square" lIns="0" tIns="0" rIns="0" bIns="0" rtlCol="0">
            <a:spAutoFit/>
          </a:bodyPr>
          <a:lstStyle/>
          <a:p>
            <a:pPr lvl="0"/>
            <a:r>
              <a:rPr lang="en-AU" sz="3500" b="1" dirty="0">
                <a:solidFill>
                  <a:srgbClr val="597AB5"/>
                </a:solidFill>
              </a:rPr>
              <a:t>4</a:t>
            </a:r>
          </a:p>
        </p:txBody>
      </p:sp>
      <p:sp>
        <p:nvSpPr>
          <p:cNvPr id="30" name="TextBox 29"/>
          <p:cNvSpPr txBox="1"/>
          <p:nvPr userDrawn="1"/>
        </p:nvSpPr>
        <p:spPr>
          <a:xfrm>
            <a:off x="5292080" y="5143475"/>
            <a:ext cx="3024336" cy="815608"/>
          </a:xfrm>
          <a:prstGeom prst="rect">
            <a:avLst/>
          </a:prstGeom>
          <a:noFill/>
        </p:spPr>
        <p:txBody>
          <a:bodyPr wrap="square" lIns="0" tIns="0" rIns="0" bIns="0" rtlCol="0">
            <a:spAutoFit/>
          </a:bodyPr>
          <a:lstStyle/>
          <a:p>
            <a:pPr lvl="0">
              <a:spcAft>
                <a:spcPts val="300"/>
              </a:spcAft>
            </a:pPr>
            <a:r>
              <a:rPr lang="en-AU" sz="1200" b="1" cap="all" dirty="0">
                <a:solidFill>
                  <a:srgbClr val="597AB5"/>
                </a:solidFill>
              </a:rPr>
              <a:t>PowerPoint Guidelines</a:t>
            </a:r>
          </a:p>
          <a:p>
            <a:pPr marL="0" lvl="0" algn="l" defTabSz="914400" rtl="0" eaLnBrk="1" latinLnBrk="0" hangingPunct="1">
              <a:spcAft>
                <a:spcPts val="300"/>
              </a:spcAft>
            </a:pPr>
            <a:r>
              <a:rPr lang="en-AU" sz="1200" b="0" i="0" kern="1200" baseline="0" dirty="0">
                <a:solidFill>
                  <a:srgbClr val="6C6F70"/>
                </a:solidFill>
                <a:latin typeface="+mn-lt"/>
                <a:ea typeface="+mn-ea"/>
                <a:cs typeface="+mn-cs"/>
              </a:rPr>
              <a:t>To view the Guidelines on JacobsConnect, search </a:t>
            </a:r>
            <a:r>
              <a:rPr lang="en-AU" sz="1200" b="0" i="1" kern="1200" baseline="0" dirty="0">
                <a:solidFill>
                  <a:srgbClr val="6C6F70"/>
                </a:solidFill>
                <a:latin typeface="+mn-lt"/>
                <a:ea typeface="+mn-ea"/>
                <a:cs typeface="+mn-cs"/>
              </a:rPr>
              <a:t>Document Template Guidelines</a:t>
            </a:r>
          </a:p>
          <a:p>
            <a:pPr lvl="0">
              <a:spcAft>
                <a:spcPts val="300"/>
              </a:spcAft>
            </a:pPr>
            <a:endParaRPr lang="en-AU" sz="1200" b="0" i="1" dirty="0">
              <a:solidFill>
                <a:srgbClr val="4C4D4F"/>
              </a:solidFill>
            </a:endParaRPr>
          </a:p>
        </p:txBody>
      </p:sp>
      <p:sp>
        <p:nvSpPr>
          <p:cNvPr id="31" name="TextBox 30"/>
          <p:cNvSpPr txBox="1"/>
          <p:nvPr userDrawn="1"/>
        </p:nvSpPr>
        <p:spPr>
          <a:xfrm>
            <a:off x="4932040" y="5071467"/>
            <a:ext cx="360040" cy="538609"/>
          </a:xfrm>
          <a:prstGeom prst="rect">
            <a:avLst/>
          </a:prstGeom>
          <a:noFill/>
        </p:spPr>
        <p:txBody>
          <a:bodyPr wrap="square" lIns="0" tIns="0" rIns="0" bIns="0" rtlCol="0">
            <a:spAutoFit/>
          </a:bodyPr>
          <a:lstStyle/>
          <a:p>
            <a:pPr lvl="0"/>
            <a:r>
              <a:rPr lang="en-AU" sz="3500" b="1" dirty="0">
                <a:solidFill>
                  <a:srgbClr val="597AB5"/>
                </a:solidFill>
              </a:rPr>
              <a:t>5</a:t>
            </a:r>
          </a:p>
        </p:txBody>
      </p:sp>
      <p:sp>
        <p:nvSpPr>
          <p:cNvPr id="32" name="Rectangle 31"/>
          <p:cNvSpPr/>
          <p:nvPr userDrawn="1"/>
        </p:nvSpPr>
        <p:spPr>
          <a:xfrm>
            <a:off x="5302722" y="2388119"/>
            <a:ext cx="410772" cy="417274"/>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TextBox 15"/>
          <p:cNvSpPr txBox="1"/>
          <p:nvPr userDrawn="1"/>
        </p:nvSpPr>
        <p:spPr>
          <a:xfrm>
            <a:off x="1181304" y="6268670"/>
            <a:ext cx="7226170" cy="184666"/>
          </a:xfrm>
          <a:prstGeom prst="rect">
            <a:avLst/>
          </a:prstGeom>
          <a:noFill/>
        </p:spPr>
        <p:txBody>
          <a:bodyPr wrap="square" lIns="0" tIns="0" rIns="0" bIns="0" rtlCol="0">
            <a:spAutoFit/>
          </a:bodyPr>
          <a:lstStyle/>
          <a:p>
            <a:pPr lvl="0">
              <a:spcAft>
                <a:spcPts val="300"/>
              </a:spcAft>
            </a:pPr>
            <a:r>
              <a:rPr lang="en-AU" sz="1200" b="0" kern="1200" baseline="0" dirty="0">
                <a:solidFill>
                  <a:srgbClr val="6C6F70"/>
                </a:solidFill>
                <a:latin typeface="+mn-lt"/>
                <a:ea typeface="+mn-ea"/>
                <a:cs typeface="+mn-cs"/>
              </a:rPr>
              <a:t>For further information around Jacobs styles and brand, go to JacobsConnect and search </a:t>
            </a:r>
            <a:r>
              <a:rPr lang="en-AU" sz="1200" b="0" i="1" kern="1200" baseline="0" dirty="0">
                <a:solidFill>
                  <a:srgbClr val="6C6F70"/>
                </a:solidFill>
                <a:latin typeface="+mn-lt"/>
                <a:ea typeface="+mn-ea"/>
                <a:cs typeface="+mn-cs"/>
              </a:rPr>
              <a:t>Brand Central</a:t>
            </a:r>
          </a:p>
        </p:txBody>
      </p:sp>
      <p:sp>
        <p:nvSpPr>
          <p:cNvPr id="17" name="TextBox 16"/>
          <p:cNvSpPr txBox="1"/>
          <p:nvPr userDrawn="1"/>
        </p:nvSpPr>
        <p:spPr>
          <a:xfrm>
            <a:off x="5292080" y="2127002"/>
            <a:ext cx="3024336" cy="1115690"/>
          </a:xfrm>
          <a:prstGeom prst="rect">
            <a:avLst/>
          </a:prstGeom>
          <a:noFill/>
        </p:spPr>
        <p:txBody>
          <a:bodyPr wrap="square" lIns="0" tIns="0" rIns="0" bIns="0" rtlCol="0">
            <a:spAutoFit/>
          </a:bodyPr>
          <a:lstStyle/>
          <a:p>
            <a:pPr lvl="0">
              <a:spcAft>
                <a:spcPts val="300"/>
              </a:spcAft>
            </a:pPr>
            <a:r>
              <a:rPr lang="en-AU" sz="1200" b="1" cap="all" dirty="0">
                <a:solidFill>
                  <a:srgbClr val="597AB5"/>
                </a:solidFill>
              </a:rPr>
              <a:t>Inserting content</a:t>
            </a:r>
          </a:p>
          <a:p>
            <a:pPr lvl="0">
              <a:spcAft>
                <a:spcPts val="1200"/>
              </a:spcAft>
            </a:pPr>
            <a:r>
              <a:rPr lang="en-AU" sz="1200" b="0" baseline="0" dirty="0">
                <a:solidFill>
                  <a:srgbClr val="4C4D4F"/>
                </a:solidFill>
              </a:rPr>
              <a:t>            </a:t>
            </a:r>
            <a:r>
              <a:rPr lang="en-AU" sz="1200" b="0" baseline="0" dirty="0">
                <a:solidFill>
                  <a:srgbClr val="6C6F70"/>
                </a:solidFill>
              </a:rPr>
              <a:t>Go to the </a:t>
            </a:r>
            <a:r>
              <a:rPr lang="en-AU" sz="1200" b="0" i="1" baseline="0" dirty="0">
                <a:solidFill>
                  <a:srgbClr val="6C6F70"/>
                </a:solidFill>
              </a:rPr>
              <a:t>Insert</a:t>
            </a:r>
            <a:r>
              <a:rPr lang="en-AU" sz="1200" b="0" baseline="0" dirty="0">
                <a:solidFill>
                  <a:srgbClr val="6C6F70"/>
                </a:solidFill>
              </a:rPr>
              <a:t> tab, and select </a:t>
            </a:r>
            <a:br>
              <a:rPr lang="en-AU" sz="1200" b="0" baseline="0" dirty="0">
                <a:solidFill>
                  <a:srgbClr val="6C6F70"/>
                </a:solidFill>
              </a:rPr>
            </a:br>
            <a:r>
              <a:rPr lang="en-AU" sz="1200" b="0" baseline="0" dirty="0">
                <a:solidFill>
                  <a:srgbClr val="6C6F70"/>
                </a:solidFill>
              </a:rPr>
              <a:t>            the blue </a:t>
            </a:r>
            <a:r>
              <a:rPr lang="en-AU" sz="1200" b="0" i="1" baseline="0" dirty="0">
                <a:solidFill>
                  <a:srgbClr val="6C6F70"/>
                </a:solidFill>
              </a:rPr>
              <a:t>Jacobs Content </a:t>
            </a:r>
            <a:r>
              <a:rPr lang="en-AU" sz="1200" b="0" baseline="0" dirty="0">
                <a:solidFill>
                  <a:srgbClr val="6C6F70"/>
                </a:solidFill>
              </a:rPr>
              <a:t>box.</a:t>
            </a:r>
            <a:endParaRPr lang="en-AU" sz="1200" b="0" i="1" baseline="0" dirty="0">
              <a:solidFill>
                <a:srgbClr val="6C6F70"/>
              </a:solidFill>
            </a:endParaRPr>
          </a:p>
          <a:p>
            <a:pPr lvl="0">
              <a:spcAft>
                <a:spcPts val="300"/>
              </a:spcAft>
            </a:pPr>
            <a:r>
              <a:rPr lang="en-AU" sz="1200" b="0" baseline="0" dirty="0">
                <a:solidFill>
                  <a:srgbClr val="6C6F70"/>
                </a:solidFill>
              </a:rPr>
              <a:t>You will be given a choice of designed content (such as tables and charts) to use.</a:t>
            </a:r>
            <a:endParaRPr lang="en-AU" sz="1200" b="0" dirty="0">
              <a:solidFill>
                <a:srgbClr val="6C6F70"/>
              </a:solidFill>
            </a:endParaRPr>
          </a:p>
        </p:txBody>
      </p:sp>
      <p:sp>
        <p:nvSpPr>
          <p:cNvPr id="18" name="Rectangle 17"/>
          <p:cNvSpPr/>
          <p:nvPr userDrawn="1"/>
        </p:nvSpPr>
        <p:spPr>
          <a:xfrm>
            <a:off x="5302722" y="2395982"/>
            <a:ext cx="410772" cy="417274"/>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6" name="TextBox 35"/>
          <p:cNvSpPr txBox="1"/>
          <p:nvPr userDrawn="1"/>
        </p:nvSpPr>
        <p:spPr>
          <a:xfrm>
            <a:off x="838218" y="6524"/>
            <a:ext cx="7992000" cy="885600"/>
          </a:xfrm>
          <a:prstGeom prst="rect">
            <a:avLst/>
          </a:prstGeom>
          <a:noFill/>
        </p:spPr>
        <p:txBody>
          <a:bodyPr wrap="square" lIns="0" tIns="0" rIns="0" bIns="0" rtlCol="0" anchor="ctr">
            <a:spAutoFit/>
          </a:bodyPr>
          <a:lstStyle/>
          <a:p>
            <a:r>
              <a:rPr lang="en-AU" sz="3200" b="1" baseline="0" dirty="0">
                <a:solidFill>
                  <a:schemeClr val="bg1"/>
                </a:solidFill>
              </a:rPr>
              <a:t>Instructions for using this template</a:t>
            </a:r>
            <a:endParaRPr lang="en-AU" sz="3200" b="1" dirty="0">
              <a:solidFill>
                <a:schemeClr val="bg1"/>
              </a:solidFill>
            </a:endParaRPr>
          </a:p>
        </p:txBody>
      </p:sp>
    </p:spTree>
    <p:extLst>
      <p:ext uri="{BB962C8B-B14F-4D97-AF65-F5344CB8AC3E}">
        <p14:creationId xmlns:p14="http://schemas.microsoft.com/office/powerpoint/2010/main" val="3942988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18" Type="http://schemas.openxmlformats.org/officeDocument/2006/relationships/image" Target="../media/image5.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1.png"/><Relationship Id="rId2" Type="http://schemas.openxmlformats.org/officeDocument/2006/relationships/slideLayout" Target="../slideLayouts/slideLayout6.xml"/><Relationship Id="rId16" Type="http://schemas.openxmlformats.org/officeDocument/2006/relationships/image" Target="../media/image17.png"/><Relationship Id="rId20" Type="http://schemas.openxmlformats.org/officeDocument/2006/relationships/image" Target="../media/image19.jpe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image" Target="../media/image16.png"/><Relationship Id="rId10" Type="http://schemas.openxmlformats.org/officeDocument/2006/relationships/slideLayout" Target="../slideLayouts/slideLayout14.xml"/><Relationship Id="rId19" Type="http://schemas.openxmlformats.org/officeDocument/2006/relationships/image" Target="../media/image18.jpe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18" Type="http://schemas.openxmlformats.org/officeDocument/2006/relationships/image" Target="../media/image18.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5.jpeg"/><Relationship Id="rId2" Type="http://schemas.openxmlformats.org/officeDocument/2006/relationships/slideLayout" Target="../slideLayouts/slideLayout18.xml"/><Relationship Id="rId16"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7.png"/><Relationship Id="rId10" Type="http://schemas.openxmlformats.org/officeDocument/2006/relationships/slideLayout" Target="../slideLayouts/slideLayout26.xml"/><Relationship Id="rId19" Type="http://schemas.openxmlformats.org/officeDocument/2006/relationships/image" Target="../media/image19.jpe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6.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5.xml"/><Relationship Id="rId7" Type="http://schemas.openxmlformats.org/officeDocument/2006/relationships/image" Target="../media/image4.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1.png"/><Relationship Id="rId5" Type="http://schemas.openxmlformats.org/officeDocument/2006/relationships/image" Target="../media/image17.png"/><Relationship Id="rId10" Type="http://schemas.openxmlformats.org/officeDocument/2006/relationships/image" Target="../media/image19.jpeg"/><Relationship Id="rId4" Type="http://schemas.openxmlformats.org/officeDocument/2006/relationships/image" Target="../media/image16.png"/><Relationship Id="rId9" Type="http://schemas.openxmlformats.org/officeDocument/2006/relationships/image" Target="../media/image18.jpe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theme" Target="../theme/theme6.xml"/><Relationship Id="rId7" Type="http://schemas.openxmlformats.org/officeDocument/2006/relationships/image" Target="../media/image24.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2037" y="6173786"/>
            <a:ext cx="2119801" cy="684213"/>
          </a:xfrm>
          <a:prstGeom prst="rect">
            <a:avLst/>
          </a:prstGeom>
        </p:spPr>
      </p:pic>
      <p:pic>
        <p:nvPicPr>
          <p:cNvPr id="5" name="SKMCB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24198" y="6173788"/>
            <a:ext cx="2006477" cy="315552"/>
          </a:xfrm>
          <a:prstGeom prst="rect">
            <a:avLst/>
          </a:prstGeom>
        </p:spPr>
      </p:pic>
      <p:pic>
        <p:nvPicPr>
          <p:cNvPr id="6" name="SKMENVIROSLOGO"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72200" y="6173787"/>
            <a:ext cx="1979638" cy="380451"/>
          </a:xfrm>
          <a:prstGeom prst="rect">
            <a:avLst/>
          </a:prstGeom>
        </p:spPr>
      </p:pic>
    </p:spTree>
    <p:extLst>
      <p:ext uri="{BB962C8B-B14F-4D97-AF65-F5344CB8AC3E}">
        <p14:creationId xmlns:p14="http://schemas.microsoft.com/office/powerpoint/2010/main" val="3771750657"/>
      </p:ext>
    </p:extLst>
  </p:cSld>
  <p:clrMap bg1="lt1" tx1="dk1" bg2="lt2" tx2="dk2" accent1="accent1" accent2="accent2" accent3="accent3" accent4="accent4" accent5="accent5" accent6="accent6" hlink="hlink" folHlink="folHlink"/>
  <p:sldLayoutIdLst>
    <p:sldLayoutId id="2147483963" r:id="rId1"/>
    <p:sldLayoutId id="2147483948" r:id="rId2"/>
    <p:sldLayoutId id="2147483987" r:id="rId3"/>
    <p:sldLayoutId id="2147483988" r:id="rId4"/>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p:cNvSpPr>
            <a:spLocks noGrp="1"/>
          </p:cNvSpPr>
          <p:nvPr>
            <p:ph type="title"/>
          </p:nvPr>
        </p:nvSpPr>
        <p:spPr bwMode="black">
          <a:xfrm>
            <a:off x="457200" y="258964"/>
            <a:ext cx="8227881" cy="568800"/>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053264"/>
            <a:ext cx="8229600" cy="4896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59971"/>
            <a:ext cx="791880" cy="365125"/>
          </a:xfrm>
          <a:prstGeom prst="rect">
            <a:avLst/>
          </a:prstGeom>
        </p:spPr>
        <p:txBody>
          <a:bodyPr vert="horz" lIns="0" tIns="0" rIns="0" bIns="0" rtlCol="0" anchor="b"/>
          <a:lstStyle>
            <a:lvl1pPr algn="l">
              <a:defRPr sz="1000">
                <a:solidFill>
                  <a:schemeClr val="bg1"/>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9" name="JACOBSLOGO"/>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14296" y="6301164"/>
            <a:ext cx="1370786" cy="204952"/>
          </a:xfrm>
          <a:prstGeom prst="rect">
            <a:avLst/>
          </a:prstGeom>
        </p:spPr>
      </p:pic>
      <p:pic>
        <p:nvPicPr>
          <p:cNvPr id="10" name="SKMENVIROSLOGO" hidden="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60243" y="6293518"/>
            <a:ext cx="1629575" cy="313175"/>
          </a:xfrm>
          <a:prstGeom prst="rect">
            <a:avLst/>
          </a:prstGeom>
        </p:spPr>
      </p:pic>
      <p:pic>
        <p:nvPicPr>
          <p:cNvPr id="11" name="SKMCBLOGO" hidden="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24000" y="6287540"/>
            <a:ext cx="1548400" cy="243512"/>
          </a:xfrm>
          <a:prstGeom prst="rect">
            <a:avLst/>
          </a:prstGeom>
        </p:spPr>
      </p:pic>
      <p:pic>
        <p:nvPicPr>
          <p:cNvPr id="12" name="SKMMMALOGO" hidden="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80241" y="6294448"/>
            <a:ext cx="1607722" cy="518928"/>
          </a:xfrm>
          <a:prstGeom prst="rect">
            <a:avLst/>
          </a:prstGeom>
        </p:spPr>
      </p:pic>
      <p:pic>
        <p:nvPicPr>
          <p:cNvPr id="13" name="SKMJACOBSLOGO" descr="I:\GMKT\Admin\Graphics\JACOBS BRANDED AND CO-BRANDED TEMPLATES\PowerPoint\Links\JacobsSKM-Logo_Blue+Grey_RGB.jpg" hidden="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0241" y="6284425"/>
            <a:ext cx="1857834" cy="22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JACOBSZATELOGO" hidden="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134913" y="6298195"/>
            <a:ext cx="2548122" cy="223369"/>
          </a:xfrm>
          <a:prstGeom prst="rect">
            <a:avLst/>
          </a:prstGeom>
        </p:spPr>
      </p:pic>
      <p:pic>
        <p:nvPicPr>
          <p:cNvPr id="15" name="JACOBSMATASISLOGO" hidden="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72200" y="6282193"/>
            <a:ext cx="2446318" cy="226892"/>
          </a:xfrm>
          <a:prstGeom prst="rect">
            <a:avLst/>
          </a:prstGeom>
        </p:spPr>
      </p:pic>
      <p:sp>
        <p:nvSpPr>
          <p:cNvPr id="5" name="Footer Placeholder 4"/>
          <p:cNvSpPr>
            <a:spLocks noGrp="1"/>
          </p:cNvSpPr>
          <p:nvPr>
            <p:ph type="ftr" sz="quarter" idx="3"/>
          </p:nvPr>
        </p:nvSpPr>
        <p:spPr>
          <a:xfrm>
            <a:off x="1259632" y="6159600"/>
            <a:ext cx="6054664" cy="365125"/>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2479632731"/>
      </p:ext>
    </p:extLst>
  </p:cSld>
  <p:clrMap bg1="lt1" tx1="dk1" bg2="lt2" tx2="dk2" accent1="accent1" accent2="accent2" accent3="accent3" accent4="accent4" accent5="accent5" accent6="accent6" hlink="hlink" folHlink="folHlink"/>
  <p:sldLayoutIdLst>
    <p:sldLayoutId id="2147483974" r:id="rId1"/>
    <p:sldLayoutId id="2147483993" r:id="rId2"/>
    <p:sldLayoutId id="2147483995" r:id="rId3"/>
    <p:sldLayoutId id="2147483797" r:id="rId4"/>
    <p:sldLayoutId id="2147483799" r:id="rId5"/>
    <p:sldLayoutId id="2147483847" r:id="rId6"/>
    <p:sldLayoutId id="2147483802" r:id="rId7"/>
    <p:sldLayoutId id="2147483930" r:id="rId8"/>
    <p:sldLayoutId id="2147483929" r:id="rId9"/>
    <p:sldLayoutId id="2147483969" r:id="rId10"/>
    <p:sldLayoutId id="2147483970" r:id="rId11"/>
    <p:sldLayoutId id="2147483965" r:id="rId12"/>
  </p:sldLayoutIdLst>
  <p:hf hdr="0" dt="0"/>
  <p:txStyles>
    <p:title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p:titleStyle>
    <p:bodyStyle>
      <a:lvl1pPr marL="324000" indent="-324000" algn="l" defTabSz="914400" rtl="0" eaLnBrk="1" latinLnBrk="0" hangingPunct="1">
        <a:spcBef>
          <a:spcPts val="600"/>
        </a:spcBef>
        <a:spcAft>
          <a:spcPts val="0"/>
        </a:spcAft>
        <a:buClr>
          <a:schemeClr val="bg1"/>
        </a:buClr>
        <a:buSzPct val="110000"/>
        <a:buFont typeface="Arial" pitchFamily="34" charset="0"/>
        <a:buChar char="•"/>
        <a:defRPr sz="2800" kern="1200">
          <a:solidFill>
            <a:schemeClr val="bg1"/>
          </a:solidFill>
          <a:latin typeface="Arial" pitchFamily="34" charset="0"/>
          <a:ea typeface="+mn-ea"/>
          <a:cs typeface="Arial" pitchFamily="34" charset="0"/>
        </a:defRPr>
      </a:lvl1pPr>
      <a:lvl2pPr marL="684000" indent="-288000" algn="l" defTabSz="914400" rtl="0" eaLnBrk="1" latinLnBrk="0" hangingPunct="1">
        <a:spcBef>
          <a:spcPts val="600"/>
        </a:spcBef>
        <a:buClr>
          <a:schemeClr val="bg1"/>
        </a:buClr>
        <a:buFont typeface="Arial" pitchFamily="34" charset="0"/>
        <a:buChar char="–"/>
        <a:defRPr sz="2400" kern="1200">
          <a:solidFill>
            <a:schemeClr val="bg1"/>
          </a:solidFill>
          <a:latin typeface="Arial" pitchFamily="34" charset="0"/>
          <a:ea typeface="+mn-ea"/>
          <a:cs typeface="Arial" pitchFamily="34" charset="0"/>
        </a:defRPr>
      </a:lvl2pPr>
      <a:lvl3pPr marL="1008000" indent="-288000" algn="l" defTabSz="914400" rtl="0" eaLnBrk="1" latinLnBrk="0" hangingPunct="1">
        <a:spcBef>
          <a:spcPts val="600"/>
        </a:spcBef>
        <a:buClr>
          <a:schemeClr val="bg1"/>
        </a:buClr>
        <a:buFont typeface="Arial" pitchFamily="34" charset="0"/>
        <a:buChar char="•"/>
        <a:defRPr sz="2400" kern="1200">
          <a:solidFill>
            <a:schemeClr val="bg1"/>
          </a:solidFill>
          <a:latin typeface="Arial" pitchFamily="34" charset="0"/>
          <a:ea typeface="+mn-ea"/>
          <a:cs typeface="Arial" pitchFamily="34" charset="0"/>
        </a:defRPr>
      </a:lvl3pPr>
      <a:lvl4pPr marL="1404000" indent="-288000" algn="l" defTabSz="914400" rtl="0" eaLnBrk="1" latinLnBrk="0" hangingPunct="1">
        <a:spcBef>
          <a:spcPts val="600"/>
        </a:spcBef>
        <a:buClr>
          <a:schemeClr val="bg1"/>
        </a:buClr>
        <a:buFont typeface="Arial" pitchFamily="34" charset="0"/>
        <a:buChar char="–"/>
        <a:defRPr sz="2000" kern="1200">
          <a:solidFill>
            <a:schemeClr val="bg1"/>
          </a:solidFill>
          <a:latin typeface="Arial" pitchFamily="34" charset="0"/>
          <a:ea typeface="+mn-ea"/>
          <a:cs typeface="Arial" pitchFamily="34" charset="0"/>
        </a:defRPr>
      </a:lvl4pPr>
      <a:lvl5pPr marL="1728000" indent="-288000" algn="l" defTabSz="914400" rtl="0" eaLnBrk="1" latinLnBrk="0" hangingPunct="1">
        <a:spcBef>
          <a:spcPts val="600"/>
        </a:spcBef>
        <a:buClr>
          <a:schemeClr val="bg1"/>
        </a:buClr>
        <a:buSzPct val="67000"/>
        <a:buFont typeface="Arial" panose="020B0604020202020204"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p:cNvSpPr>
            <a:spLocks noGrp="1"/>
          </p:cNvSpPr>
          <p:nvPr>
            <p:ph type="title"/>
          </p:nvPr>
        </p:nvSpPr>
        <p:spPr bwMode="black">
          <a:xfrm>
            <a:off x="457200" y="258964"/>
            <a:ext cx="8227881" cy="568800"/>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053264"/>
            <a:ext cx="8229600" cy="4896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59971"/>
            <a:ext cx="791880" cy="365125"/>
          </a:xfrm>
          <a:prstGeom prst="rect">
            <a:avLst/>
          </a:prstGeom>
        </p:spPr>
        <p:txBody>
          <a:bodyPr vert="horz" lIns="0" tIns="0" rIns="0" bIns="0" rtlCol="0" anchor="b"/>
          <a:lstStyle>
            <a:lvl1pPr algn="l">
              <a:defRPr sz="1000">
                <a:solidFill>
                  <a:schemeClr val="bg1"/>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ENVIROSLOGO" hidden="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60243" y="6293518"/>
            <a:ext cx="1629575" cy="313175"/>
          </a:xfrm>
          <a:prstGeom prst="rect">
            <a:avLst/>
          </a:prstGeom>
        </p:spPr>
      </p:pic>
      <p:pic>
        <p:nvPicPr>
          <p:cNvPr id="11" name="SKMCBLOGO" hidden="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24000" y="6287540"/>
            <a:ext cx="1548400" cy="243512"/>
          </a:xfrm>
          <a:prstGeom prst="rect">
            <a:avLst/>
          </a:prstGeom>
        </p:spPr>
      </p:pic>
      <p:pic>
        <p:nvPicPr>
          <p:cNvPr id="12" name="SKMMMALOGO" hidden="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80241" y="6294448"/>
            <a:ext cx="1607722" cy="518928"/>
          </a:xfrm>
          <a:prstGeom prst="rect">
            <a:avLst/>
          </a:prstGeom>
        </p:spPr>
      </p:pic>
      <p:pic>
        <p:nvPicPr>
          <p:cNvPr id="13" name="SKMJACOBSLOGO" descr="I:\GMKT\Admin\Graphics\JACOBS BRANDED AND CO-BRANDED TEMPLATES\PowerPoint\Links\JacobsSKM-Logo_Blue+Grey_RGB.jpg" hidden="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50241" y="6284425"/>
            <a:ext cx="1857834" cy="22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JACOBSZATELOGO" hidden="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134913" y="6298195"/>
            <a:ext cx="2548122" cy="223369"/>
          </a:xfrm>
          <a:prstGeom prst="rect">
            <a:avLst/>
          </a:prstGeom>
        </p:spPr>
      </p:pic>
      <p:pic>
        <p:nvPicPr>
          <p:cNvPr id="15" name="JACOBSMATASISLOGO" hidden="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372200" y="6282193"/>
            <a:ext cx="2446318" cy="226892"/>
          </a:xfrm>
          <a:prstGeom prst="rect">
            <a:avLst/>
          </a:prstGeom>
        </p:spPr>
      </p:pic>
      <p:sp>
        <p:nvSpPr>
          <p:cNvPr id="5" name="Footer Placeholder 4"/>
          <p:cNvSpPr>
            <a:spLocks noGrp="1"/>
          </p:cNvSpPr>
          <p:nvPr>
            <p:ph type="ftr" sz="quarter" idx="3"/>
          </p:nvPr>
        </p:nvSpPr>
        <p:spPr>
          <a:xfrm>
            <a:off x="1259632" y="6159600"/>
            <a:ext cx="6054664" cy="365125"/>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1693734865"/>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Lst>
  <p:hf hdr="0" dt="0"/>
  <p:txStyles>
    <p:title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p:titleStyle>
    <p:bodyStyle>
      <a:lvl1pPr marL="324000" indent="-324000" algn="l" defTabSz="914400" rtl="0" eaLnBrk="1" latinLnBrk="0" hangingPunct="1">
        <a:spcBef>
          <a:spcPts val="600"/>
        </a:spcBef>
        <a:spcAft>
          <a:spcPts val="0"/>
        </a:spcAft>
        <a:buClr>
          <a:schemeClr val="bg1"/>
        </a:buClr>
        <a:buSzPct val="110000"/>
        <a:buFont typeface="Arial" pitchFamily="34" charset="0"/>
        <a:buChar char="•"/>
        <a:defRPr sz="2800" kern="1200">
          <a:solidFill>
            <a:schemeClr val="bg1"/>
          </a:solidFill>
          <a:latin typeface="Arial" pitchFamily="34" charset="0"/>
          <a:ea typeface="+mn-ea"/>
          <a:cs typeface="Arial" pitchFamily="34" charset="0"/>
        </a:defRPr>
      </a:lvl1pPr>
      <a:lvl2pPr marL="684000" indent="-288000" algn="l" defTabSz="914400" rtl="0" eaLnBrk="1" latinLnBrk="0" hangingPunct="1">
        <a:spcBef>
          <a:spcPts val="600"/>
        </a:spcBef>
        <a:buClr>
          <a:schemeClr val="bg1"/>
        </a:buClr>
        <a:buFont typeface="Arial" pitchFamily="34" charset="0"/>
        <a:buChar char="–"/>
        <a:defRPr sz="2400" kern="1200">
          <a:solidFill>
            <a:schemeClr val="bg1"/>
          </a:solidFill>
          <a:latin typeface="Arial" pitchFamily="34" charset="0"/>
          <a:ea typeface="+mn-ea"/>
          <a:cs typeface="Arial" pitchFamily="34" charset="0"/>
        </a:defRPr>
      </a:lvl2pPr>
      <a:lvl3pPr marL="1008000" indent="-288000" algn="l" defTabSz="914400" rtl="0" eaLnBrk="1" latinLnBrk="0" hangingPunct="1">
        <a:spcBef>
          <a:spcPts val="600"/>
        </a:spcBef>
        <a:buClr>
          <a:schemeClr val="bg1"/>
        </a:buClr>
        <a:buFont typeface="Arial" pitchFamily="34" charset="0"/>
        <a:buChar char="•"/>
        <a:defRPr sz="2400" kern="1200">
          <a:solidFill>
            <a:schemeClr val="bg1"/>
          </a:solidFill>
          <a:latin typeface="Arial" pitchFamily="34" charset="0"/>
          <a:ea typeface="+mn-ea"/>
          <a:cs typeface="Arial" pitchFamily="34" charset="0"/>
        </a:defRPr>
      </a:lvl3pPr>
      <a:lvl4pPr marL="1404000" indent="-288000" algn="l" defTabSz="914400" rtl="0" eaLnBrk="1" latinLnBrk="0" hangingPunct="1">
        <a:spcBef>
          <a:spcPts val="600"/>
        </a:spcBef>
        <a:buClr>
          <a:schemeClr val="bg1"/>
        </a:buClr>
        <a:buFont typeface="Arial" pitchFamily="34" charset="0"/>
        <a:buChar char="–"/>
        <a:defRPr sz="2000" kern="1200">
          <a:solidFill>
            <a:schemeClr val="bg1"/>
          </a:solidFill>
          <a:latin typeface="Arial" pitchFamily="34" charset="0"/>
          <a:ea typeface="+mn-ea"/>
          <a:cs typeface="Arial" pitchFamily="34" charset="0"/>
        </a:defRPr>
      </a:lvl4pPr>
      <a:lvl5pPr marL="1728000" indent="-288000" algn="l" defTabSz="914400" rtl="0" eaLnBrk="1" latinLnBrk="0" hangingPunct="1">
        <a:spcBef>
          <a:spcPts val="600"/>
        </a:spcBef>
        <a:buClr>
          <a:schemeClr val="bg1"/>
        </a:buClr>
        <a:buSzPct val="67000"/>
        <a:buFont typeface="Arial" panose="020B0604020202020204"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0462434"/>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SKMENVIROS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0243" y="6293518"/>
            <a:ext cx="1629575" cy="313175"/>
          </a:xfrm>
          <a:prstGeom prst="rect">
            <a:avLst/>
          </a:prstGeom>
        </p:spPr>
      </p:pic>
      <p:pic>
        <p:nvPicPr>
          <p:cNvPr id="14"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4000" y="6287540"/>
            <a:ext cx="1548400" cy="243512"/>
          </a:xfrm>
          <a:prstGeom prst="rect">
            <a:avLst/>
          </a:prstGeom>
        </p:spPr>
      </p:pic>
      <p:pic>
        <p:nvPicPr>
          <p:cNvPr id="15"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0241" y="6294448"/>
            <a:ext cx="1607722" cy="518928"/>
          </a:xfrm>
          <a:prstGeom prst="rect">
            <a:avLst/>
          </a:prstGeom>
        </p:spPr>
      </p:pic>
      <p:pic>
        <p:nvPicPr>
          <p:cNvPr id="13" name="JACOBSLOGO"/>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14296" y="6301164"/>
            <a:ext cx="1370786" cy="204952"/>
          </a:xfrm>
          <a:prstGeom prst="rect">
            <a:avLst/>
          </a:prstGeom>
        </p:spPr>
      </p:pic>
      <p:pic>
        <p:nvPicPr>
          <p:cNvPr id="6" name="SKMJACOBSLOGO" descr="I:\GMKT\Admin\Graphics\JACOBS BRANDED AND CO-BRANDED TEMPLATES\PowerPoint\Links\JacobsSKM-Logo_Blue+Grey_RGB.jpg"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0241" y="6284425"/>
            <a:ext cx="1857834" cy="226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5"/>
          <p:cNvSpPr>
            <a:spLocks noGrp="1"/>
          </p:cNvSpPr>
          <p:nvPr>
            <p:ph type="sldNum" sz="quarter" idx="4"/>
          </p:nvPr>
        </p:nvSpPr>
        <p:spPr>
          <a:xfrm>
            <a:off x="457200" y="6159600"/>
            <a:ext cx="791880" cy="365125"/>
          </a:xfrm>
          <a:prstGeom prst="rect">
            <a:avLst/>
          </a:prstGeom>
        </p:spPr>
        <p:txBody>
          <a:bodyPr vert="horz" lIns="0" tIns="0" rIns="0" bIns="0" rtlCol="0" anchor="b"/>
          <a:lstStyle>
            <a:lvl1pPr algn="l">
              <a:defRPr sz="1000">
                <a:solidFill>
                  <a:schemeClr val="bg1"/>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8" name="JACOBSZATE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36960" y="6285716"/>
            <a:ext cx="2548122" cy="223369"/>
          </a:xfrm>
          <a:prstGeom prst="rect">
            <a:avLst/>
          </a:prstGeom>
        </p:spPr>
      </p:pic>
      <p:pic>
        <p:nvPicPr>
          <p:cNvPr id="9" name="JACOBSMATASIS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72200" y="6282193"/>
            <a:ext cx="2446318" cy="226892"/>
          </a:xfrm>
          <a:prstGeom prst="rect">
            <a:avLst/>
          </a:prstGeom>
        </p:spPr>
      </p:pic>
    </p:spTree>
    <p:extLst>
      <p:ext uri="{BB962C8B-B14F-4D97-AF65-F5344CB8AC3E}">
        <p14:creationId xmlns:p14="http://schemas.microsoft.com/office/powerpoint/2010/main" val="3787041173"/>
      </p:ext>
    </p:extLst>
  </p:cSld>
  <p:clrMap bg1="lt1" tx1="dk1" bg2="lt2" tx2="dk2" accent1="accent1" accent2="accent2" accent3="accent3" accent4="accent4" accent5="accent5" accent6="accent6" hlink="hlink" folHlink="folHlink"/>
  <p:sldLayoutIdLst>
    <p:sldLayoutId id="2147483966" r:id="rId1"/>
    <p:sldLayoutId id="2147483949"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pic>
        <p:nvPicPr>
          <p:cNvPr id="12" name="SKMMMA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6005" y="6230404"/>
            <a:ext cx="1613128" cy="358472"/>
          </a:xfrm>
          <a:prstGeom prst="rect">
            <a:avLst/>
          </a:prstGeom>
        </p:spPr>
      </p:pic>
      <p:pic>
        <p:nvPicPr>
          <p:cNvPr id="13" name="SKMENVIROS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7886" y="6199656"/>
            <a:ext cx="1674875" cy="435032"/>
          </a:xfrm>
          <a:prstGeom prst="rect">
            <a:avLst/>
          </a:prstGeom>
        </p:spPr>
      </p:pic>
      <p:pic>
        <p:nvPicPr>
          <p:cNvPr id="14" name="SKMCB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3542" y="6297205"/>
            <a:ext cx="1738868" cy="267518"/>
          </a:xfrm>
          <a:prstGeom prst="rect">
            <a:avLst/>
          </a:prstGeom>
        </p:spPr>
      </p:pic>
      <p:sp>
        <p:nvSpPr>
          <p:cNvPr id="6" name="Rectangle 5"/>
          <p:cNvSpPr/>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cs typeface="Arial" panose="020B0604020202020204" pitchFamily="34" charset="0"/>
            </a:endParaRPr>
          </a:p>
        </p:txBody>
      </p:sp>
      <p:sp>
        <p:nvSpPr>
          <p:cNvPr id="7" name="Slide Number Placeholder 2"/>
          <p:cNvSpPr>
            <a:spLocks noGrp="1"/>
          </p:cNvSpPr>
          <p:nvPr>
            <p:ph type="sldNum" sz="quarter" idx="4"/>
          </p:nvPr>
        </p:nvSpPr>
        <p:spPr>
          <a:xfrm>
            <a:off x="457200" y="6159600"/>
            <a:ext cx="791880" cy="365125"/>
          </a:xfrm>
          <a:prstGeom prst="rect">
            <a:avLst/>
          </a:prstGeom>
        </p:spPr>
        <p:txBody>
          <a:bodyPr lIns="0" tIns="0" rIns="0" bIns="0" anchor="b" anchorCtr="0"/>
          <a:lstStyle>
            <a:lvl1pPr>
              <a:defRPr sz="1000">
                <a:solidFill>
                  <a:schemeClr val="bg1"/>
                </a:solidFill>
                <a:latin typeface="Arial" panose="020B0604020202020204" pitchFamily="34" charset="0"/>
                <a:cs typeface="Arial" panose="020B0604020202020204" pitchFamily="34" charset="0"/>
              </a:defRPr>
            </a:lvl1pPr>
          </a:lstStyle>
          <a:p>
            <a:fld id="{9B3E39EC-4BE2-4DEA-81C0-4ABC0AAB4AC0}" type="slidenum">
              <a:rPr lang="en-AU" smtClean="0"/>
              <a:pPr/>
              <a:t>‹#›</a:t>
            </a:fld>
            <a:endParaRPr lang="en-AU" dirty="0"/>
          </a:p>
        </p:txBody>
      </p:sp>
      <p:pic>
        <p:nvPicPr>
          <p:cNvPr id="9" name="JACOBSLOGO"/>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14296" y="6301164"/>
            <a:ext cx="1370786" cy="204952"/>
          </a:xfrm>
          <a:prstGeom prst="rect">
            <a:avLst/>
          </a:prstGeom>
        </p:spPr>
      </p:pic>
      <p:pic>
        <p:nvPicPr>
          <p:cNvPr id="8" name="SKMJACOBSLOGO" hidden="1"/>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6697553" y="6283718"/>
            <a:ext cx="1987529" cy="241626"/>
          </a:xfrm>
          <a:prstGeom prst="rect">
            <a:avLst/>
          </a:prstGeom>
          <a:noFill/>
          <a:extLst>
            <a:ext uri="{909E8E84-426E-40DD-AFC4-6F175D3DCCD1}">
              <a14:hiddenFill xmlns:a14="http://schemas.microsoft.com/office/drawing/2010/main">
                <a:solidFill>
                  <a:srgbClr val="FFFFFF"/>
                </a:solidFill>
              </a14:hiddenFill>
            </a:ext>
          </a:extLst>
        </p:spPr>
      </p:pic>
      <p:pic>
        <p:nvPicPr>
          <p:cNvPr id="10" name="JACOBSZATE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84708" y="6301164"/>
            <a:ext cx="2466736" cy="216235"/>
          </a:xfrm>
          <a:prstGeom prst="rect">
            <a:avLst/>
          </a:prstGeom>
        </p:spPr>
      </p:pic>
      <p:pic>
        <p:nvPicPr>
          <p:cNvPr id="11" name="JACOBSMATASIS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97762" y="6303245"/>
            <a:ext cx="2187320" cy="202871"/>
          </a:xfrm>
          <a:prstGeom prst="rect">
            <a:avLst/>
          </a:prstGeom>
        </p:spPr>
      </p:pic>
    </p:spTree>
    <p:extLst>
      <p:ext uri="{BB962C8B-B14F-4D97-AF65-F5344CB8AC3E}">
        <p14:creationId xmlns:p14="http://schemas.microsoft.com/office/powerpoint/2010/main" val="3629353046"/>
      </p:ext>
    </p:extLst>
  </p:cSld>
  <p:clrMap bg1="lt1" tx1="dk1" bg2="lt2" tx2="dk2" accent1="accent1" accent2="accent2" accent3="accent3" accent4="accent4" accent5="accent5" accent6="accent6" hlink="hlink" folHlink="folHlink"/>
  <p:sldLayoutIdLst>
    <p:sldLayoutId id="2147483973" r:id="rId1"/>
    <p:sldLayoutId id="2147483972"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6326612"/>
      </p:ext>
    </p:extLst>
  </p:cSld>
  <p:clrMap bg1="lt1" tx1="dk1" bg2="lt2" tx2="dk2" accent1="accent1" accent2="accent2" accent3="accent3" accent4="accent4" accent5="accent5" accent6="accent6" hlink="hlink" folHlink="folHlink"/>
  <p:sldLayoutIdLst>
    <p:sldLayoutId id="2147483927" r:id="rId1"/>
  </p:sldLayoutIdLst>
  <p:hf hdr="0" dt="0"/>
  <p:txStyles>
    <p:titleStyle>
      <a:lvl1pPr algn="l" defTabSz="914400" rtl="0" eaLnBrk="1" latinLnBrk="0" hangingPunct="1">
        <a:spcBef>
          <a:spcPct val="0"/>
        </a:spcBef>
        <a:buNone/>
        <a:defRPr sz="3000" b="1" kern="1200">
          <a:solidFill>
            <a:schemeClr val="bg1"/>
          </a:solidFill>
          <a:latin typeface="Arial" pitchFamily="34" charset="0"/>
          <a:ea typeface="+mj-ea"/>
          <a:cs typeface="Arial" pitchFamily="34" charset="0"/>
        </a:defRPr>
      </a:lvl1pPr>
    </p:titleStyle>
    <p:bodyStyle>
      <a:lvl1pPr marL="216000" indent="-216000" algn="l" defTabSz="914400" rtl="0" eaLnBrk="1" latinLnBrk="0" hangingPunct="1">
        <a:spcBef>
          <a:spcPct val="20000"/>
        </a:spcBef>
        <a:spcAft>
          <a:spcPts val="1200"/>
        </a:spcAft>
        <a:buClr>
          <a:srgbClr val="42145F"/>
        </a:buClr>
        <a:buSzPct val="110000"/>
        <a:buFont typeface="Arial" pitchFamily="34" charset="0"/>
        <a:buChar char="•"/>
        <a:defRPr sz="2200" kern="1200">
          <a:solidFill>
            <a:schemeClr val="tx1"/>
          </a:solidFill>
          <a:latin typeface="Arial" pitchFamily="34" charset="0"/>
          <a:ea typeface="+mn-ea"/>
          <a:cs typeface="Arial" pitchFamily="34" charset="0"/>
        </a:defRPr>
      </a:lvl1pPr>
      <a:lvl2pPr marL="468000" indent="-216000" algn="l" defTabSz="914400" rtl="0" eaLnBrk="1" latinLnBrk="0" hangingPunct="1">
        <a:spcBef>
          <a:spcPct val="20000"/>
        </a:spcBef>
        <a:buClr>
          <a:srgbClr val="4C4D4F"/>
        </a:buClr>
        <a:buFont typeface="Arial" pitchFamily="34" charset="0"/>
        <a:buChar char="–"/>
        <a:defRPr sz="2200" kern="1200">
          <a:solidFill>
            <a:schemeClr val="tx1"/>
          </a:solidFill>
          <a:latin typeface="Arial" pitchFamily="34" charset="0"/>
          <a:ea typeface="+mn-ea"/>
          <a:cs typeface="Arial" pitchFamily="34" charset="0"/>
        </a:defRPr>
      </a:lvl2pPr>
      <a:lvl3pPr marL="684000" indent="-180000" algn="l" defTabSz="914400" rtl="0" eaLnBrk="1" latinLnBrk="0" hangingPunct="1">
        <a:spcBef>
          <a:spcPct val="20000"/>
        </a:spcBef>
        <a:buClr>
          <a:srgbClr val="4C4D4F"/>
        </a:buClr>
        <a:buFont typeface="Arial" pitchFamily="34" charset="0"/>
        <a:buChar char="•"/>
        <a:defRPr sz="2200" kern="1200">
          <a:solidFill>
            <a:schemeClr val="tx1"/>
          </a:solidFill>
          <a:latin typeface="Arial" pitchFamily="34" charset="0"/>
          <a:ea typeface="+mn-ea"/>
          <a:cs typeface="Arial" pitchFamily="34" charset="0"/>
        </a:defRPr>
      </a:lvl3pPr>
      <a:lvl4pPr marL="972000" indent="-228600" algn="l" defTabSz="914400" rtl="0" eaLnBrk="1" latinLnBrk="0" hangingPunct="1">
        <a:spcBef>
          <a:spcPct val="20000"/>
        </a:spcBef>
        <a:buClr>
          <a:srgbClr val="4C4D4F"/>
        </a:buClr>
        <a:buFont typeface="Arial" pitchFamily="34" charset="0"/>
        <a:buChar char="–"/>
        <a:defRPr sz="2200" kern="1200">
          <a:solidFill>
            <a:schemeClr val="tx1"/>
          </a:solidFill>
          <a:latin typeface="Arial" pitchFamily="34" charset="0"/>
          <a:ea typeface="+mn-ea"/>
          <a:cs typeface="Arial" pitchFamily="34" charset="0"/>
        </a:defRPr>
      </a:lvl4pPr>
      <a:lvl5pPr marL="1224000" indent="-228600" algn="l" defTabSz="914400" rtl="0" eaLnBrk="1" latinLnBrk="0" hangingPunct="1">
        <a:spcBef>
          <a:spcPct val="20000"/>
        </a:spcBef>
        <a:buClr>
          <a:srgbClr val="4C4D4F"/>
        </a:buClr>
        <a:buSzPct val="67000"/>
        <a:buFont typeface="Arial Narrow" pitchFamily="34" charset="0"/>
        <a:buChar char="►"/>
        <a:defRPr sz="2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5BC804B9-88B1-4718-8F25-9E55CDD9D476}"/>
              </a:ext>
            </a:extLst>
          </p:cNvPr>
          <p:cNvPicPr>
            <a:picLocks noGrp="1" noChangeAspect="1"/>
          </p:cNvPicPr>
          <p:nvPr>
            <p:ph type="pic" sz="quarter" idx="11"/>
          </p:nvPr>
        </p:nvPicPr>
        <p:blipFill>
          <a:blip r:embed="rId2"/>
          <a:srcRect t="180" b="180"/>
          <a:stretch>
            <a:fillRect/>
          </a:stretch>
        </p:blipFill>
        <p:spPr>
          <a:prstGeom prst="rect">
            <a:avLst/>
          </a:prstGeom>
        </p:spPr>
      </p:pic>
      <p:sp>
        <p:nvSpPr>
          <p:cNvPr id="4" name="Title 3"/>
          <p:cNvSpPr>
            <a:spLocks noGrp="1"/>
          </p:cNvSpPr>
          <p:nvPr>
            <p:ph type="ctrTitle"/>
          </p:nvPr>
        </p:nvSpPr>
        <p:spPr/>
        <p:txBody>
          <a:bodyPr/>
          <a:lstStyle/>
          <a:p>
            <a:r>
              <a:rPr lang="en-AU" dirty="0"/>
              <a:t>NZGA Industry Updates</a:t>
            </a:r>
          </a:p>
        </p:txBody>
      </p:sp>
      <p:sp>
        <p:nvSpPr>
          <p:cNvPr id="5" name="Subtitle 4"/>
          <p:cNvSpPr>
            <a:spLocks noGrp="1"/>
          </p:cNvSpPr>
          <p:nvPr>
            <p:ph type="subTitle" idx="1"/>
          </p:nvPr>
        </p:nvSpPr>
        <p:spPr/>
        <p:txBody>
          <a:bodyPr/>
          <a:lstStyle/>
          <a:p>
            <a:r>
              <a:rPr lang="en-AU" dirty="0"/>
              <a:t>New Zealand Geothermal Workshop</a:t>
            </a:r>
          </a:p>
        </p:txBody>
      </p:sp>
      <p:sp>
        <p:nvSpPr>
          <p:cNvPr id="7" name="Text Placeholder 6"/>
          <p:cNvSpPr>
            <a:spLocks noGrp="1"/>
          </p:cNvSpPr>
          <p:nvPr>
            <p:ph type="body" sz="quarter" idx="12"/>
          </p:nvPr>
        </p:nvSpPr>
        <p:spPr/>
        <p:txBody>
          <a:bodyPr/>
          <a:lstStyle/>
          <a:p>
            <a:r>
              <a:rPr lang="en-AU" dirty="0"/>
              <a:t>14-16 November 2018</a:t>
            </a:r>
          </a:p>
        </p:txBody>
      </p:sp>
    </p:spTree>
    <p:extLst>
      <p:ext uri="{BB962C8B-B14F-4D97-AF65-F5344CB8AC3E}">
        <p14:creationId xmlns:p14="http://schemas.microsoft.com/office/powerpoint/2010/main" val="366119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053264"/>
            <a:ext cx="8435280" cy="4896000"/>
          </a:xfrm>
        </p:spPr>
        <p:txBody>
          <a:bodyPr/>
          <a:lstStyle/>
          <a:p>
            <a:r>
              <a:rPr lang="en-AU" dirty="0"/>
              <a:t>Owner’s Engineer to support geotechnical remediation and relocation of the Mahanagdong B electrical switchyard following the Leyte 2017 earthquake</a:t>
            </a:r>
          </a:p>
          <a:p>
            <a:r>
              <a:rPr lang="en-AU" dirty="0"/>
              <a:t>Owner’s Engineer to repair/replace/</a:t>
            </a:r>
            <a:r>
              <a:rPr lang="en-AU" dirty="0" err="1"/>
              <a:t>reoptimise</a:t>
            </a:r>
            <a:r>
              <a:rPr lang="en-AU" dirty="0"/>
              <a:t> elements of the Leyte fluid collection and reinjection system damaged by Typhoon Urduja.</a:t>
            </a:r>
          </a:p>
          <a:p>
            <a:r>
              <a:rPr lang="en-NZ" dirty="0"/>
              <a:t>T</a:t>
            </a:r>
            <a:r>
              <a:rPr lang="en-AU" dirty="0" err="1"/>
              <a:t>echnical</a:t>
            </a:r>
            <a:r>
              <a:rPr lang="en-AU" dirty="0"/>
              <a:t> Advisor on </a:t>
            </a:r>
            <a:r>
              <a:rPr lang="en-AU" dirty="0" err="1"/>
              <a:t>Palayan</a:t>
            </a:r>
            <a:r>
              <a:rPr lang="en-AU" dirty="0"/>
              <a:t> Binary Power Plant Expansion Project</a:t>
            </a:r>
          </a:p>
          <a:p>
            <a:r>
              <a:rPr lang="en-AU" dirty="0" err="1"/>
              <a:t>Makiling-Banahaw</a:t>
            </a:r>
            <a:r>
              <a:rPr lang="en-AU" dirty="0"/>
              <a:t> (</a:t>
            </a:r>
            <a:r>
              <a:rPr lang="en-AU" dirty="0" err="1"/>
              <a:t>MakBan</a:t>
            </a:r>
            <a:r>
              <a:rPr lang="en-AU" dirty="0"/>
              <a:t>) Hot Brine Injection System (HBIS) concept study</a:t>
            </a:r>
          </a:p>
          <a:p>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2</a:t>
            </a:fld>
            <a:endParaRPr lang="en-AU" dirty="0"/>
          </a:p>
        </p:txBody>
      </p:sp>
      <p:sp>
        <p:nvSpPr>
          <p:cNvPr id="8" name="Title 7"/>
          <p:cNvSpPr>
            <a:spLocks noGrp="1"/>
          </p:cNvSpPr>
          <p:nvPr>
            <p:ph type="title"/>
          </p:nvPr>
        </p:nvSpPr>
        <p:spPr/>
        <p:txBody>
          <a:bodyPr/>
          <a:lstStyle/>
          <a:p>
            <a:r>
              <a:rPr lang="en-AU" dirty="0"/>
              <a:t>Philippines</a:t>
            </a:r>
          </a:p>
        </p:txBody>
      </p:sp>
    </p:spTree>
    <p:extLst>
      <p:ext uri="{BB962C8B-B14F-4D97-AF65-F5344CB8AC3E}">
        <p14:creationId xmlns:p14="http://schemas.microsoft.com/office/powerpoint/2010/main" val="742006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C18554-1777-477C-BE0A-302EDD9EA9EC}"/>
              </a:ext>
            </a:extLst>
          </p:cNvPr>
          <p:cNvSpPr>
            <a:spLocks noGrp="1"/>
          </p:cNvSpPr>
          <p:nvPr>
            <p:ph type="sldNum" sz="quarter" idx="12"/>
          </p:nvPr>
        </p:nvSpPr>
        <p:spPr/>
        <p:txBody>
          <a:bodyPr/>
          <a:lstStyle/>
          <a:p>
            <a:fld id="{9B3E39EC-4BE2-4DEA-81C0-4ABC0AAB4AC0}" type="slidenum">
              <a:rPr lang="en-AU" smtClean="0"/>
              <a:t>3</a:t>
            </a:fld>
            <a:endParaRPr lang="en-AU" dirty="0"/>
          </a:p>
        </p:txBody>
      </p:sp>
      <p:sp>
        <p:nvSpPr>
          <p:cNvPr id="4" name="Footer Placeholder 3">
            <a:extLst>
              <a:ext uri="{FF2B5EF4-FFF2-40B4-BE49-F238E27FC236}">
                <a16:creationId xmlns:a16="http://schemas.microsoft.com/office/drawing/2014/main" id="{96A3E150-1EA5-4E49-ABAD-FAAA4BE77B17}"/>
              </a:ext>
            </a:extLst>
          </p:cNvPr>
          <p:cNvSpPr>
            <a:spLocks noGrp="1"/>
          </p:cNvSpPr>
          <p:nvPr>
            <p:ph type="ftr" sz="quarter" idx="13"/>
          </p:nvPr>
        </p:nvSpPr>
        <p:spPr/>
        <p:txBody>
          <a:bodyPr/>
          <a:lstStyle/>
          <a:p>
            <a:endParaRPr lang="en-AU" dirty="0"/>
          </a:p>
        </p:txBody>
      </p:sp>
      <p:pic>
        <p:nvPicPr>
          <p:cNvPr id="7" name="Picture 6">
            <a:extLst>
              <a:ext uri="{FF2B5EF4-FFF2-40B4-BE49-F238E27FC236}">
                <a16:creationId xmlns:a16="http://schemas.microsoft.com/office/drawing/2014/main" id="{D7BE497D-085E-4344-8BAE-AC87469FC81B}"/>
              </a:ext>
            </a:extLst>
          </p:cNvPr>
          <p:cNvPicPr>
            <a:picLocks noChangeAspect="1"/>
          </p:cNvPicPr>
          <p:nvPr/>
        </p:nvPicPr>
        <p:blipFill>
          <a:blip r:embed="rId2"/>
          <a:stretch>
            <a:fillRect/>
          </a:stretch>
        </p:blipFill>
        <p:spPr>
          <a:xfrm>
            <a:off x="3995936" y="2276872"/>
            <a:ext cx="4807473" cy="3601765"/>
          </a:xfrm>
          <a:prstGeom prst="rect">
            <a:avLst/>
          </a:prstGeom>
        </p:spPr>
      </p:pic>
      <p:pic>
        <p:nvPicPr>
          <p:cNvPr id="6" name="Picture 5">
            <a:extLst>
              <a:ext uri="{FF2B5EF4-FFF2-40B4-BE49-F238E27FC236}">
                <a16:creationId xmlns:a16="http://schemas.microsoft.com/office/drawing/2014/main" id="{8E3448A2-BFC7-4E90-BA3D-0AC2E0CB6EFA}"/>
              </a:ext>
            </a:extLst>
          </p:cNvPr>
          <p:cNvPicPr>
            <a:picLocks noChangeAspect="1"/>
          </p:cNvPicPr>
          <p:nvPr/>
        </p:nvPicPr>
        <p:blipFill>
          <a:blip r:embed="rId3"/>
          <a:stretch>
            <a:fillRect/>
          </a:stretch>
        </p:blipFill>
        <p:spPr>
          <a:xfrm>
            <a:off x="251520" y="116632"/>
            <a:ext cx="4032448" cy="3046142"/>
          </a:xfrm>
          <a:prstGeom prst="rect">
            <a:avLst/>
          </a:prstGeom>
        </p:spPr>
      </p:pic>
    </p:spTree>
    <p:extLst>
      <p:ext uri="{BB962C8B-B14F-4D97-AF65-F5344CB8AC3E}">
        <p14:creationId xmlns:p14="http://schemas.microsoft.com/office/powerpoint/2010/main" val="936175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979AAD-EAAE-455F-B9AF-0590DC91D52E}"/>
              </a:ext>
            </a:extLst>
          </p:cNvPr>
          <p:cNvSpPr>
            <a:spLocks noGrp="1"/>
          </p:cNvSpPr>
          <p:nvPr>
            <p:ph idx="1"/>
          </p:nvPr>
        </p:nvSpPr>
        <p:spPr/>
        <p:txBody>
          <a:bodyPr/>
          <a:lstStyle/>
          <a:p>
            <a:r>
              <a:rPr lang="en-AU" dirty="0"/>
              <a:t>Change in Leadership</a:t>
            </a:r>
          </a:p>
          <a:p>
            <a:r>
              <a:rPr lang="en-AU" dirty="0"/>
              <a:t>Expanding the geoscience team based in Jakarta</a:t>
            </a:r>
          </a:p>
          <a:p>
            <a:r>
              <a:rPr lang="en-AU" dirty="0"/>
              <a:t>IIGCE 2018 &amp; NZTE Masterclass workshop Sept</a:t>
            </a:r>
          </a:p>
          <a:p>
            <a:r>
              <a:rPr lang="en-AU" dirty="0"/>
              <a:t>Owners Engineer to Supreme Energy </a:t>
            </a:r>
            <a:r>
              <a:rPr lang="en-AU" dirty="0" err="1"/>
              <a:t>Muara</a:t>
            </a:r>
            <a:r>
              <a:rPr lang="en-AU" dirty="0"/>
              <a:t> </a:t>
            </a:r>
            <a:r>
              <a:rPr lang="en-AU" dirty="0" err="1"/>
              <a:t>Laboh</a:t>
            </a:r>
            <a:endParaRPr lang="en-AU" dirty="0"/>
          </a:p>
          <a:p>
            <a:r>
              <a:rPr lang="en-AU" dirty="0"/>
              <a:t>Geo-INZ </a:t>
            </a:r>
          </a:p>
          <a:p>
            <a:r>
              <a:rPr lang="en-AU" dirty="0"/>
              <a:t>Support to PT SMI to support exploration drilling at </a:t>
            </a:r>
            <a:r>
              <a:rPr lang="en-AU" dirty="0" err="1"/>
              <a:t>Waesano</a:t>
            </a:r>
            <a:r>
              <a:rPr lang="en-AU" dirty="0"/>
              <a:t> </a:t>
            </a:r>
          </a:p>
          <a:p>
            <a:r>
              <a:rPr lang="en-AU" dirty="0" err="1"/>
              <a:t>Ijen</a:t>
            </a:r>
            <a:r>
              <a:rPr lang="en-AU" dirty="0"/>
              <a:t> </a:t>
            </a:r>
          </a:p>
          <a:p>
            <a:endParaRPr lang="en-AU" dirty="0"/>
          </a:p>
          <a:p>
            <a:endParaRPr lang="en-AU" dirty="0"/>
          </a:p>
          <a:p>
            <a:endParaRPr lang="en-AU" dirty="0"/>
          </a:p>
          <a:p>
            <a:endParaRPr lang="en-AU" dirty="0"/>
          </a:p>
        </p:txBody>
      </p:sp>
      <p:sp>
        <p:nvSpPr>
          <p:cNvPr id="3" name="Slide Number Placeholder 2">
            <a:extLst>
              <a:ext uri="{FF2B5EF4-FFF2-40B4-BE49-F238E27FC236}">
                <a16:creationId xmlns:a16="http://schemas.microsoft.com/office/drawing/2014/main" id="{7AA19A50-3BBF-41EE-A1D9-12661B456A4D}"/>
              </a:ext>
            </a:extLst>
          </p:cNvPr>
          <p:cNvSpPr>
            <a:spLocks noGrp="1"/>
          </p:cNvSpPr>
          <p:nvPr>
            <p:ph type="sldNum" sz="quarter" idx="12"/>
          </p:nvPr>
        </p:nvSpPr>
        <p:spPr/>
        <p:txBody>
          <a:bodyPr/>
          <a:lstStyle/>
          <a:p>
            <a:fld id="{9B3E39EC-4BE2-4DEA-81C0-4ABC0AAB4AC0}" type="slidenum">
              <a:rPr lang="en-AU" smtClean="0"/>
              <a:t>4</a:t>
            </a:fld>
            <a:endParaRPr lang="en-AU" dirty="0"/>
          </a:p>
        </p:txBody>
      </p:sp>
      <p:sp>
        <p:nvSpPr>
          <p:cNvPr id="4" name="Footer Placeholder 3">
            <a:extLst>
              <a:ext uri="{FF2B5EF4-FFF2-40B4-BE49-F238E27FC236}">
                <a16:creationId xmlns:a16="http://schemas.microsoft.com/office/drawing/2014/main" id="{4F156D12-44B6-4796-BDF2-A3F417C81D3D}"/>
              </a:ext>
            </a:extLst>
          </p:cNvPr>
          <p:cNvSpPr>
            <a:spLocks noGrp="1"/>
          </p:cNvSpPr>
          <p:nvPr>
            <p:ph type="ftr" sz="quarter" idx="13"/>
          </p:nvPr>
        </p:nvSpPr>
        <p:spPr/>
        <p:txBody>
          <a:bodyPr/>
          <a:lstStyle/>
          <a:p>
            <a:endParaRPr lang="en-AU" dirty="0"/>
          </a:p>
        </p:txBody>
      </p:sp>
      <p:sp>
        <p:nvSpPr>
          <p:cNvPr id="5" name="Title 4">
            <a:extLst>
              <a:ext uri="{FF2B5EF4-FFF2-40B4-BE49-F238E27FC236}">
                <a16:creationId xmlns:a16="http://schemas.microsoft.com/office/drawing/2014/main" id="{C569143D-40F8-40DC-B7C9-E771DB520E3A}"/>
              </a:ext>
            </a:extLst>
          </p:cNvPr>
          <p:cNvSpPr>
            <a:spLocks noGrp="1"/>
          </p:cNvSpPr>
          <p:nvPr>
            <p:ph type="title"/>
          </p:nvPr>
        </p:nvSpPr>
        <p:spPr/>
        <p:txBody>
          <a:bodyPr/>
          <a:lstStyle/>
          <a:p>
            <a:r>
              <a:rPr lang="en-AU" dirty="0"/>
              <a:t>Indonesia</a:t>
            </a:r>
          </a:p>
        </p:txBody>
      </p:sp>
    </p:spTree>
    <p:extLst>
      <p:ext uri="{BB962C8B-B14F-4D97-AF65-F5344CB8AC3E}">
        <p14:creationId xmlns:p14="http://schemas.microsoft.com/office/powerpoint/2010/main" val="667571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F3928E3-4941-4422-BCE1-1DFA9327DB82}"/>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4788" t="24998" r="9198" b="14718"/>
          <a:stretch/>
        </p:blipFill>
        <p:spPr>
          <a:xfrm>
            <a:off x="457735" y="3334680"/>
            <a:ext cx="5616624" cy="2952328"/>
          </a:xfrm>
        </p:spPr>
      </p:pic>
      <p:sp>
        <p:nvSpPr>
          <p:cNvPr id="3" name="Slide Number Placeholder 2">
            <a:extLst>
              <a:ext uri="{FF2B5EF4-FFF2-40B4-BE49-F238E27FC236}">
                <a16:creationId xmlns:a16="http://schemas.microsoft.com/office/drawing/2014/main" id="{8613A0A2-B24C-4563-92A6-CA1B976C8335}"/>
              </a:ext>
            </a:extLst>
          </p:cNvPr>
          <p:cNvSpPr>
            <a:spLocks noGrp="1"/>
          </p:cNvSpPr>
          <p:nvPr>
            <p:ph type="sldNum" sz="quarter" idx="12"/>
          </p:nvPr>
        </p:nvSpPr>
        <p:spPr/>
        <p:txBody>
          <a:bodyPr/>
          <a:lstStyle/>
          <a:p>
            <a:fld id="{9B3E39EC-4BE2-4DEA-81C0-4ABC0AAB4AC0}" type="slidenum">
              <a:rPr lang="en-AU" smtClean="0"/>
              <a:t>5</a:t>
            </a:fld>
            <a:endParaRPr lang="en-AU" dirty="0"/>
          </a:p>
        </p:txBody>
      </p:sp>
      <p:sp>
        <p:nvSpPr>
          <p:cNvPr id="4" name="Footer Placeholder 3">
            <a:extLst>
              <a:ext uri="{FF2B5EF4-FFF2-40B4-BE49-F238E27FC236}">
                <a16:creationId xmlns:a16="http://schemas.microsoft.com/office/drawing/2014/main" id="{67632E21-234B-4CCD-B466-BAEB8E1BF45A}"/>
              </a:ext>
            </a:extLst>
          </p:cNvPr>
          <p:cNvSpPr>
            <a:spLocks noGrp="1"/>
          </p:cNvSpPr>
          <p:nvPr>
            <p:ph type="ftr" sz="quarter" idx="13"/>
          </p:nvPr>
        </p:nvSpPr>
        <p:spPr/>
        <p:txBody>
          <a:bodyPr/>
          <a:lstStyle/>
          <a:p>
            <a:endParaRPr lang="en-AU" dirty="0"/>
          </a:p>
        </p:txBody>
      </p:sp>
      <p:pic>
        <p:nvPicPr>
          <p:cNvPr id="9" name="Picture 8">
            <a:extLst>
              <a:ext uri="{FF2B5EF4-FFF2-40B4-BE49-F238E27FC236}">
                <a16:creationId xmlns:a16="http://schemas.microsoft.com/office/drawing/2014/main" id="{22B995A5-8344-4AE2-87BE-129CC411F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176" y="3744416"/>
            <a:ext cx="2843808" cy="2132856"/>
          </a:xfrm>
          <a:prstGeom prst="rect">
            <a:avLst/>
          </a:prstGeom>
        </p:spPr>
      </p:pic>
      <p:pic>
        <p:nvPicPr>
          <p:cNvPr id="10" name="Picture 9">
            <a:extLst>
              <a:ext uri="{FF2B5EF4-FFF2-40B4-BE49-F238E27FC236}">
                <a16:creationId xmlns:a16="http://schemas.microsoft.com/office/drawing/2014/main" id="{1C5FBCAF-B1EB-4898-AB1C-9A112F3C71AC}"/>
              </a:ext>
            </a:extLst>
          </p:cNvPr>
          <p:cNvPicPr>
            <a:picLocks noChangeAspect="1"/>
          </p:cNvPicPr>
          <p:nvPr/>
        </p:nvPicPr>
        <p:blipFill>
          <a:blip r:embed="rId5"/>
          <a:stretch>
            <a:fillRect/>
          </a:stretch>
        </p:blipFill>
        <p:spPr>
          <a:xfrm>
            <a:off x="5220072" y="822720"/>
            <a:ext cx="3682303" cy="2054530"/>
          </a:xfrm>
          <a:prstGeom prst="rect">
            <a:avLst/>
          </a:prstGeom>
        </p:spPr>
      </p:pic>
      <p:pic>
        <p:nvPicPr>
          <p:cNvPr id="11" name="Picture 10">
            <a:extLst>
              <a:ext uri="{FF2B5EF4-FFF2-40B4-BE49-F238E27FC236}">
                <a16:creationId xmlns:a16="http://schemas.microsoft.com/office/drawing/2014/main" id="{D9478EA3-C061-4452-A399-9F43094475DA}"/>
              </a:ext>
            </a:extLst>
          </p:cNvPr>
          <p:cNvPicPr>
            <a:picLocks noChangeAspect="1"/>
          </p:cNvPicPr>
          <p:nvPr/>
        </p:nvPicPr>
        <p:blipFill>
          <a:blip r:embed="rId6"/>
          <a:stretch>
            <a:fillRect/>
          </a:stretch>
        </p:blipFill>
        <p:spPr>
          <a:xfrm>
            <a:off x="475673" y="162760"/>
            <a:ext cx="4592237" cy="3061491"/>
          </a:xfrm>
          <a:prstGeom prst="rect">
            <a:avLst/>
          </a:prstGeom>
        </p:spPr>
      </p:pic>
    </p:spTree>
    <p:extLst>
      <p:ext uri="{BB962C8B-B14F-4D97-AF65-F5344CB8AC3E}">
        <p14:creationId xmlns:p14="http://schemas.microsoft.com/office/powerpoint/2010/main" val="1096928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7C19A0-F732-4A38-AFC9-8E0E545E6751}"/>
              </a:ext>
            </a:extLst>
          </p:cNvPr>
          <p:cNvSpPr>
            <a:spLocks noGrp="1"/>
          </p:cNvSpPr>
          <p:nvPr>
            <p:ph idx="1"/>
          </p:nvPr>
        </p:nvSpPr>
        <p:spPr/>
        <p:txBody>
          <a:bodyPr/>
          <a:lstStyle/>
          <a:p>
            <a:r>
              <a:rPr lang="en-AU" dirty="0"/>
              <a:t>New Zealand Aid Programme funded support to Government of Indonesia to accelerate geothermal development</a:t>
            </a:r>
          </a:p>
          <a:p>
            <a:r>
              <a:rPr lang="en-AU" dirty="0"/>
              <a:t>Run jointly between Jacobs New Zealand and PT Jacobs Indonesia</a:t>
            </a:r>
          </a:p>
          <a:p>
            <a:r>
              <a:rPr lang="en-AU" dirty="0"/>
              <a:t>Phase 1 (15 months) completed, Phase 2 (3 years) will kick off in new year</a:t>
            </a:r>
          </a:p>
          <a:p>
            <a:r>
              <a:rPr lang="en-AU" dirty="0"/>
              <a:t>Support to </a:t>
            </a:r>
            <a:r>
              <a:rPr lang="en-AU" dirty="0" err="1"/>
              <a:t>Badan</a:t>
            </a:r>
            <a:r>
              <a:rPr lang="en-AU" dirty="0"/>
              <a:t> </a:t>
            </a:r>
            <a:r>
              <a:rPr lang="en-AU" dirty="0" err="1"/>
              <a:t>Geologi</a:t>
            </a:r>
            <a:r>
              <a:rPr lang="en-AU" dirty="0"/>
              <a:t> (Geological Agency), EBTKE (Regulator), PT SMI (SOE) </a:t>
            </a:r>
          </a:p>
          <a:p>
            <a:endParaRPr lang="en-AU" dirty="0"/>
          </a:p>
        </p:txBody>
      </p:sp>
      <p:sp>
        <p:nvSpPr>
          <p:cNvPr id="3" name="Slide Number Placeholder 2">
            <a:extLst>
              <a:ext uri="{FF2B5EF4-FFF2-40B4-BE49-F238E27FC236}">
                <a16:creationId xmlns:a16="http://schemas.microsoft.com/office/drawing/2014/main" id="{29760A76-3D50-458C-864E-0B93A323CE5A}"/>
              </a:ext>
            </a:extLst>
          </p:cNvPr>
          <p:cNvSpPr>
            <a:spLocks noGrp="1"/>
          </p:cNvSpPr>
          <p:nvPr>
            <p:ph type="sldNum" sz="quarter" idx="12"/>
          </p:nvPr>
        </p:nvSpPr>
        <p:spPr/>
        <p:txBody>
          <a:bodyPr/>
          <a:lstStyle/>
          <a:p>
            <a:fld id="{9B3E39EC-4BE2-4DEA-81C0-4ABC0AAB4AC0}" type="slidenum">
              <a:rPr lang="en-AU" smtClean="0"/>
              <a:t>6</a:t>
            </a:fld>
            <a:endParaRPr lang="en-AU" dirty="0"/>
          </a:p>
        </p:txBody>
      </p:sp>
      <p:sp>
        <p:nvSpPr>
          <p:cNvPr id="4" name="Footer Placeholder 3">
            <a:extLst>
              <a:ext uri="{FF2B5EF4-FFF2-40B4-BE49-F238E27FC236}">
                <a16:creationId xmlns:a16="http://schemas.microsoft.com/office/drawing/2014/main" id="{8DBD0014-24B1-4018-97A3-25BC076F1024}"/>
              </a:ext>
            </a:extLst>
          </p:cNvPr>
          <p:cNvSpPr>
            <a:spLocks noGrp="1"/>
          </p:cNvSpPr>
          <p:nvPr>
            <p:ph type="ftr" sz="quarter" idx="13"/>
          </p:nvPr>
        </p:nvSpPr>
        <p:spPr/>
        <p:txBody>
          <a:bodyPr/>
          <a:lstStyle/>
          <a:p>
            <a:endParaRPr lang="en-AU" dirty="0"/>
          </a:p>
        </p:txBody>
      </p:sp>
      <p:sp>
        <p:nvSpPr>
          <p:cNvPr id="5" name="Title 4">
            <a:extLst>
              <a:ext uri="{FF2B5EF4-FFF2-40B4-BE49-F238E27FC236}">
                <a16:creationId xmlns:a16="http://schemas.microsoft.com/office/drawing/2014/main" id="{74111316-C522-44A7-B255-ABA191A47C53}"/>
              </a:ext>
            </a:extLst>
          </p:cNvPr>
          <p:cNvSpPr>
            <a:spLocks noGrp="1"/>
          </p:cNvSpPr>
          <p:nvPr>
            <p:ph type="title"/>
          </p:nvPr>
        </p:nvSpPr>
        <p:spPr/>
        <p:txBody>
          <a:bodyPr/>
          <a:lstStyle/>
          <a:p>
            <a:r>
              <a:rPr lang="en-AU" dirty="0"/>
              <a:t>GEO-INZ</a:t>
            </a:r>
          </a:p>
        </p:txBody>
      </p:sp>
    </p:spTree>
    <p:extLst>
      <p:ext uri="{BB962C8B-B14F-4D97-AF65-F5344CB8AC3E}">
        <p14:creationId xmlns:p14="http://schemas.microsoft.com/office/powerpoint/2010/main" val="974292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6DF413-4C74-401D-850A-08B6BF3A75BF}"/>
              </a:ext>
            </a:extLst>
          </p:cNvPr>
          <p:cNvSpPr>
            <a:spLocks noGrp="1"/>
          </p:cNvSpPr>
          <p:nvPr>
            <p:ph idx="1"/>
          </p:nvPr>
        </p:nvSpPr>
        <p:spPr/>
        <p:txBody>
          <a:bodyPr/>
          <a:lstStyle/>
          <a:p>
            <a:r>
              <a:rPr lang="en-AU" dirty="0"/>
              <a:t>Dual programme objectives of delivering Technical Assistance and Capacity Development</a:t>
            </a:r>
          </a:p>
          <a:p>
            <a:r>
              <a:rPr lang="en-AU" dirty="0"/>
              <a:t>In addition, cross-industry workshops/events including use of slimholes, the International Women’s Day Event, and launch of women’s mentoring programme</a:t>
            </a:r>
          </a:p>
          <a:p>
            <a:endParaRPr lang="en-AU" dirty="0"/>
          </a:p>
        </p:txBody>
      </p:sp>
      <p:sp>
        <p:nvSpPr>
          <p:cNvPr id="3" name="Slide Number Placeholder 2">
            <a:extLst>
              <a:ext uri="{FF2B5EF4-FFF2-40B4-BE49-F238E27FC236}">
                <a16:creationId xmlns:a16="http://schemas.microsoft.com/office/drawing/2014/main" id="{A5A58151-131B-4BBA-8601-9ED68DC7F45E}"/>
              </a:ext>
            </a:extLst>
          </p:cNvPr>
          <p:cNvSpPr>
            <a:spLocks noGrp="1"/>
          </p:cNvSpPr>
          <p:nvPr>
            <p:ph type="sldNum" sz="quarter" idx="12"/>
          </p:nvPr>
        </p:nvSpPr>
        <p:spPr/>
        <p:txBody>
          <a:bodyPr/>
          <a:lstStyle/>
          <a:p>
            <a:fld id="{9B3E39EC-4BE2-4DEA-81C0-4ABC0AAB4AC0}" type="slidenum">
              <a:rPr lang="en-AU" smtClean="0"/>
              <a:t>7</a:t>
            </a:fld>
            <a:endParaRPr lang="en-AU" dirty="0"/>
          </a:p>
        </p:txBody>
      </p:sp>
      <p:sp>
        <p:nvSpPr>
          <p:cNvPr id="4" name="Footer Placeholder 3">
            <a:extLst>
              <a:ext uri="{FF2B5EF4-FFF2-40B4-BE49-F238E27FC236}">
                <a16:creationId xmlns:a16="http://schemas.microsoft.com/office/drawing/2014/main" id="{AC7595A1-C9CE-4458-AD23-08229350255D}"/>
              </a:ext>
            </a:extLst>
          </p:cNvPr>
          <p:cNvSpPr>
            <a:spLocks noGrp="1"/>
          </p:cNvSpPr>
          <p:nvPr>
            <p:ph type="ftr" sz="quarter" idx="13"/>
          </p:nvPr>
        </p:nvSpPr>
        <p:spPr/>
        <p:txBody>
          <a:bodyPr/>
          <a:lstStyle/>
          <a:p>
            <a:endParaRPr lang="en-AU" dirty="0"/>
          </a:p>
        </p:txBody>
      </p:sp>
      <p:sp>
        <p:nvSpPr>
          <p:cNvPr id="5" name="Title 4">
            <a:extLst>
              <a:ext uri="{FF2B5EF4-FFF2-40B4-BE49-F238E27FC236}">
                <a16:creationId xmlns:a16="http://schemas.microsoft.com/office/drawing/2014/main" id="{22526241-2B59-44A3-B878-869D027EE2EB}"/>
              </a:ext>
            </a:extLst>
          </p:cNvPr>
          <p:cNvSpPr>
            <a:spLocks noGrp="1"/>
          </p:cNvSpPr>
          <p:nvPr>
            <p:ph type="title"/>
          </p:nvPr>
        </p:nvSpPr>
        <p:spPr/>
        <p:txBody>
          <a:bodyPr/>
          <a:lstStyle/>
          <a:p>
            <a:r>
              <a:rPr lang="en-AU" dirty="0"/>
              <a:t>Geo-INZ</a:t>
            </a:r>
          </a:p>
        </p:txBody>
      </p:sp>
      <p:pic>
        <p:nvPicPr>
          <p:cNvPr id="7" name="Picture 6">
            <a:extLst>
              <a:ext uri="{FF2B5EF4-FFF2-40B4-BE49-F238E27FC236}">
                <a16:creationId xmlns:a16="http://schemas.microsoft.com/office/drawing/2014/main" id="{E07216B1-3376-4390-A5BD-6D07652D1C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3510008"/>
            <a:ext cx="4427984" cy="2490741"/>
          </a:xfrm>
          <a:prstGeom prst="rect">
            <a:avLst/>
          </a:prstGeom>
        </p:spPr>
      </p:pic>
      <p:sp>
        <p:nvSpPr>
          <p:cNvPr id="8" name="Content Placeholder 1">
            <a:extLst>
              <a:ext uri="{FF2B5EF4-FFF2-40B4-BE49-F238E27FC236}">
                <a16:creationId xmlns:a16="http://schemas.microsoft.com/office/drawing/2014/main" id="{03CB39E7-C562-4076-95B3-B3DA6F841871}"/>
              </a:ext>
            </a:extLst>
          </p:cNvPr>
          <p:cNvSpPr txBox="1">
            <a:spLocks/>
          </p:cNvSpPr>
          <p:nvPr/>
        </p:nvSpPr>
        <p:spPr>
          <a:xfrm>
            <a:off x="457200" y="3735508"/>
            <a:ext cx="4114800" cy="2265241"/>
          </a:xfrm>
          <a:prstGeom prst="rect">
            <a:avLst/>
          </a:prstGeom>
        </p:spPr>
        <p:txBody>
          <a:bodyPr vert="horz" lIns="0" tIns="0" rIns="0" bIns="0" rtlCol="0">
            <a:noAutofit/>
          </a:bodyPr>
          <a:lstStyle>
            <a:lvl1pPr marL="324000" indent="-324000" algn="l" defTabSz="914400" rtl="0" eaLnBrk="1" latinLnBrk="0" hangingPunct="1">
              <a:spcBef>
                <a:spcPts val="600"/>
              </a:spcBef>
              <a:spcAft>
                <a:spcPts val="0"/>
              </a:spcAft>
              <a:buClr>
                <a:schemeClr val="bg1"/>
              </a:buClr>
              <a:buSzPct val="110000"/>
              <a:buFont typeface="Arial" panose="020B0604020202020204" pitchFamily="34" charset="0"/>
              <a:buChar char="•"/>
              <a:defRPr sz="2800" kern="1200">
                <a:solidFill>
                  <a:schemeClr val="bg1"/>
                </a:solidFill>
                <a:latin typeface="Arial" pitchFamily="34" charset="0"/>
                <a:ea typeface="+mn-ea"/>
                <a:cs typeface="Arial" pitchFamily="34" charset="0"/>
              </a:defRPr>
            </a:lvl1pPr>
            <a:lvl2pPr marL="684000" indent="-288000" algn="l" defTabSz="914400" rtl="0" eaLnBrk="1" latinLnBrk="0" hangingPunct="1">
              <a:spcBef>
                <a:spcPts val="600"/>
              </a:spcBef>
              <a:buClr>
                <a:schemeClr val="bg1"/>
              </a:buClr>
              <a:buFont typeface="Arial" pitchFamily="34" charset="0"/>
              <a:buChar char="–"/>
              <a:defRPr sz="2400" kern="1200">
                <a:solidFill>
                  <a:schemeClr val="bg1"/>
                </a:solidFill>
                <a:latin typeface="Arial" pitchFamily="34" charset="0"/>
                <a:ea typeface="+mn-ea"/>
                <a:cs typeface="Arial" pitchFamily="34" charset="0"/>
              </a:defRPr>
            </a:lvl2pPr>
            <a:lvl3pPr marL="1008000" indent="-288000" algn="l" defTabSz="914400" rtl="0" eaLnBrk="1" latinLnBrk="0" hangingPunct="1">
              <a:spcBef>
                <a:spcPts val="600"/>
              </a:spcBef>
              <a:buClr>
                <a:schemeClr val="bg1"/>
              </a:buClr>
              <a:buFont typeface="Arial" pitchFamily="34" charset="0"/>
              <a:buChar char="•"/>
              <a:defRPr sz="2400" kern="1200">
                <a:solidFill>
                  <a:schemeClr val="bg1"/>
                </a:solidFill>
                <a:latin typeface="Arial" pitchFamily="34" charset="0"/>
                <a:ea typeface="+mn-ea"/>
                <a:cs typeface="Arial" pitchFamily="34" charset="0"/>
              </a:defRPr>
            </a:lvl3pPr>
            <a:lvl4pPr marL="1404000" indent="-288000" algn="l" defTabSz="914400" rtl="0" eaLnBrk="1" latinLnBrk="0" hangingPunct="1">
              <a:spcBef>
                <a:spcPts val="600"/>
              </a:spcBef>
              <a:buClr>
                <a:schemeClr val="bg1"/>
              </a:buClr>
              <a:buFont typeface="Arial" pitchFamily="34" charset="0"/>
              <a:buChar char="–"/>
              <a:defRPr sz="2000" kern="1200">
                <a:solidFill>
                  <a:schemeClr val="bg1"/>
                </a:solidFill>
                <a:latin typeface="Arial" pitchFamily="34" charset="0"/>
                <a:ea typeface="+mn-ea"/>
                <a:cs typeface="Arial" pitchFamily="34" charset="0"/>
              </a:defRPr>
            </a:lvl4pPr>
            <a:lvl5pPr marL="1728000" indent="-288000" algn="l" defTabSz="914400" rtl="0" eaLnBrk="1" latinLnBrk="0" hangingPunct="1">
              <a:spcBef>
                <a:spcPts val="600"/>
              </a:spcBef>
              <a:buClr>
                <a:schemeClr val="bg1"/>
              </a:buClr>
              <a:buSzPct val="67000"/>
              <a:buFont typeface="Arial" panose="020B0604020202020204"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dirty="0"/>
              <a:t>Most recently, training in New Zealand for mid-level managers at PLN on geothermal risk mitigation</a:t>
            </a:r>
          </a:p>
          <a:p>
            <a:endParaRPr lang="en-AU" dirty="0"/>
          </a:p>
        </p:txBody>
      </p:sp>
    </p:spTree>
    <p:extLst>
      <p:ext uri="{BB962C8B-B14F-4D97-AF65-F5344CB8AC3E}">
        <p14:creationId xmlns:p14="http://schemas.microsoft.com/office/powerpoint/2010/main" val="1968104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EA51BB-B76F-4360-9BDC-F270906EEA14}"/>
              </a:ext>
            </a:extLst>
          </p:cNvPr>
          <p:cNvSpPr>
            <a:spLocks noGrp="1"/>
          </p:cNvSpPr>
          <p:nvPr>
            <p:ph type="sldNum" sz="quarter" idx="12"/>
          </p:nvPr>
        </p:nvSpPr>
        <p:spPr/>
        <p:txBody>
          <a:bodyPr/>
          <a:lstStyle/>
          <a:p>
            <a:fld id="{9B3E39EC-4BE2-4DEA-81C0-4ABC0AAB4AC0}" type="slidenum">
              <a:rPr lang="en-AU" smtClean="0"/>
              <a:t>8</a:t>
            </a:fld>
            <a:endParaRPr lang="en-AU" dirty="0"/>
          </a:p>
        </p:txBody>
      </p:sp>
      <p:sp>
        <p:nvSpPr>
          <p:cNvPr id="4" name="Footer Placeholder 3">
            <a:extLst>
              <a:ext uri="{FF2B5EF4-FFF2-40B4-BE49-F238E27FC236}">
                <a16:creationId xmlns:a16="http://schemas.microsoft.com/office/drawing/2014/main" id="{7F98D0E1-DB0B-4A87-89E2-57000A846FBF}"/>
              </a:ext>
            </a:extLst>
          </p:cNvPr>
          <p:cNvSpPr>
            <a:spLocks noGrp="1"/>
          </p:cNvSpPr>
          <p:nvPr>
            <p:ph type="ftr" sz="quarter" idx="13"/>
          </p:nvPr>
        </p:nvSpPr>
        <p:spPr/>
        <p:txBody>
          <a:bodyPr/>
          <a:lstStyle/>
          <a:p>
            <a:endParaRPr lang="en-AU" dirty="0"/>
          </a:p>
        </p:txBody>
      </p:sp>
      <p:pic>
        <p:nvPicPr>
          <p:cNvPr id="5" name="Picture 4">
            <a:extLst>
              <a:ext uri="{FF2B5EF4-FFF2-40B4-BE49-F238E27FC236}">
                <a16:creationId xmlns:a16="http://schemas.microsoft.com/office/drawing/2014/main" id="{CAB480B7-883B-4FC4-945B-10CF38AF012D}"/>
              </a:ext>
            </a:extLst>
          </p:cNvPr>
          <p:cNvPicPr>
            <a:picLocks noChangeAspect="1"/>
          </p:cNvPicPr>
          <p:nvPr/>
        </p:nvPicPr>
        <p:blipFill>
          <a:blip r:embed="rId3"/>
          <a:stretch>
            <a:fillRect/>
          </a:stretch>
        </p:blipFill>
        <p:spPr>
          <a:xfrm>
            <a:off x="1108201" y="182580"/>
            <a:ext cx="3178763" cy="2056230"/>
          </a:xfrm>
          <a:prstGeom prst="rect">
            <a:avLst/>
          </a:prstGeom>
        </p:spPr>
      </p:pic>
      <p:pic>
        <p:nvPicPr>
          <p:cNvPr id="6" name="Picture 5">
            <a:extLst>
              <a:ext uri="{FF2B5EF4-FFF2-40B4-BE49-F238E27FC236}">
                <a16:creationId xmlns:a16="http://schemas.microsoft.com/office/drawing/2014/main" id="{B960330C-54D2-4F13-918B-2BADA466A170}"/>
              </a:ext>
            </a:extLst>
          </p:cNvPr>
          <p:cNvPicPr>
            <a:picLocks noChangeAspect="1"/>
          </p:cNvPicPr>
          <p:nvPr/>
        </p:nvPicPr>
        <p:blipFill>
          <a:blip r:embed="rId4"/>
          <a:stretch>
            <a:fillRect/>
          </a:stretch>
        </p:blipFill>
        <p:spPr>
          <a:xfrm>
            <a:off x="4698672" y="137704"/>
            <a:ext cx="4180861" cy="2787240"/>
          </a:xfrm>
          <a:prstGeom prst="rect">
            <a:avLst/>
          </a:prstGeom>
        </p:spPr>
      </p:pic>
      <p:pic>
        <p:nvPicPr>
          <p:cNvPr id="7" name="Picture 6">
            <a:extLst>
              <a:ext uri="{FF2B5EF4-FFF2-40B4-BE49-F238E27FC236}">
                <a16:creationId xmlns:a16="http://schemas.microsoft.com/office/drawing/2014/main" id="{82BEA22B-F821-4220-8F31-454AD7A69C44}"/>
              </a:ext>
            </a:extLst>
          </p:cNvPr>
          <p:cNvPicPr>
            <a:picLocks noChangeAspect="1"/>
          </p:cNvPicPr>
          <p:nvPr/>
        </p:nvPicPr>
        <p:blipFill>
          <a:blip r:embed="rId5"/>
          <a:stretch>
            <a:fillRect/>
          </a:stretch>
        </p:blipFill>
        <p:spPr>
          <a:xfrm>
            <a:off x="611560" y="2585857"/>
            <a:ext cx="3057143" cy="4066667"/>
          </a:xfrm>
          <a:prstGeom prst="rect">
            <a:avLst/>
          </a:prstGeom>
        </p:spPr>
      </p:pic>
      <p:pic>
        <p:nvPicPr>
          <p:cNvPr id="9" name="Picture 8">
            <a:extLst>
              <a:ext uri="{FF2B5EF4-FFF2-40B4-BE49-F238E27FC236}">
                <a16:creationId xmlns:a16="http://schemas.microsoft.com/office/drawing/2014/main" id="{B5437ABC-2AFE-4AEB-87A1-5390D6A62AA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5709"/>
          <a:stretch/>
        </p:blipFill>
        <p:spPr>
          <a:xfrm>
            <a:off x="4427984" y="3322924"/>
            <a:ext cx="4304088" cy="1752562"/>
          </a:xfrm>
          <a:prstGeom prst="rect">
            <a:avLst/>
          </a:prstGeom>
        </p:spPr>
      </p:pic>
    </p:spTree>
    <p:extLst>
      <p:ext uri="{BB962C8B-B14F-4D97-AF65-F5344CB8AC3E}">
        <p14:creationId xmlns:p14="http://schemas.microsoft.com/office/powerpoint/2010/main" val="2785444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893CF6-4E18-4244-A792-07C32D29D8F9}"/>
              </a:ext>
            </a:extLst>
          </p:cNvPr>
          <p:cNvSpPr>
            <a:spLocks noGrp="1"/>
          </p:cNvSpPr>
          <p:nvPr>
            <p:ph idx="1"/>
          </p:nvPr>
        </p:nvSpPr>
        <p:spPr/>
        <p:txBody>
          <a:bodyPr/>
          <a:lstStyle/>
          <a:p>
            <a:r>
              <a:rPr lang="en-AU" dirty="0"/>
              <a:t>Dominica – project fully prepared for funding, appraisal completed by WB</a:t>
            </a:r>
          </a:p>
          <a:p>
            <a:r>
              <a:rPr lang="en-AU" dirty="0"/>
              <a:t>St Lucia – completion of ESIA for 4 SH wells. </a:t>
            </a:r>
            <a:r>
              <a:rPr lang="en-AU" dirty="0" err="1"/>
              <a:t>Expl</a:t>
            </a:r>
            <a:r>
              <a:rPr lang="en-AU" dirty="0"/>
              <a:t> Management consultant appt in 2019</a:t>
            </a:r>
          </a:p>
          <a:p>
            <a:r>
              <a:rPr lang="en-AU" dirty="0"/>
              <a:t>Grenada - Project Co-ordinator was appointed and is based in country. Drilling plan for 2 deep SH wells</a:t>
            </a:r>
          </a:p>
          <a:p>
            <a:r>
              <a:rPr lang="en-AU" dirty="0"/>
              <a:t>St Vincent - Three deep deviated wells and reinjection well are planned</a:t>
            </a:r>
          </a:p>
          <a:p>
            <a:r>
              <a:rPr lang="en-AU" dirty="0"/>
              <a:t>St Kitts &amp; Nevis – </a:t>
            </a:r>
            <a:r>
              <a:rPr lang="en-AU" dirty="0" err="1"/>
              <a:t>expl</a:t>
            </a:r>
            <a:r>
              <a:rPr lang="en-AU" dirty="0"/>
              <a:t>. SH well drilled at Nevis, looking for funding to progress, likewise St Kitts</a:t>
            </a:r>
          </a:p>
          <a:p>
            <a:endParaRPr lang="en-AU" dirty="0"/>
          </a:p>
          <a:p>
            <a:endParaRPr lang="en-AU" dirty="0"/>
          </a:p>
        </p:txBody>
      </p:sp>
      <p:sp>
        <p:nvSpPr>
          <p:cNvPr id="3" name="Slide Number Placeholder 2">
            <a:extLst>
              <a:ext uri="{FF2B5EF4-FFF2-40B4-BE49-F238E27FC236}">
                <a16:creationId xmlns:a16="http://schemas.microsoft.com/office/drawing/2014/main" id="{A2A8137F-0A8B-4606-AB9C-CC0B3FCB15BB}"/>
              </a:ext>
            </a:extLst>
          </p:cNvPr>
          <p:cNvSpPr>
            <a:spLocks noGrp="1"/>
          </p:cNvSpPr>
          <p:nvPr>
            <p:ph type="sldNum" sz="quarter" idx="12"/>
          </p:nvPr>
        </p:nvSpPr>
        <p:spPr/>
        <p:txBody>
          <a:bodyPr/>
          <a:lstStyle/>
          <a:p>
            <a:fld id="{9B3E39EC-4BE2-4DEA-81C0-4ABC0AAB4AC0}" type="slidenum">
              <a:rPr lang="en-AU" smtClean="0"/>
              <a:t>9</a:t>
            </a:fld>
            <a:endParaRPr lang="en-AU" dirty="0"/>
          </a:p>
        </p:txBody>
      </p:sp>
      <p:sp>
        <p:nvSpPr>
          <p:cNvPr id="4" name="Footer Placeholder 3">
            <a:extLst>
              <a:ext uri="{FF2B5EF4-FFF2-40B4-BE49-F238E27FC236}">
                <a16:creationId xmlns:a16="http://schemas.microsoft.com/office/drawing/2014/main" id="{A5E410F7-F5A0-4865-8C99-1E16DC18A5F6}"/>
              </a:ext>
            </a:extLst>
          </p:cNvPr>
          <p:cNvSpPr>
            <a:spLocks noGrp="1"/>
          </p:cNvSpPr>
          <p:nvPr>
            <p:ph type="ftr" sz="quarter" idx="13"/>
          </p:nvPr>
        </p:nvSpPr>
        <p:spPr/>
        <p:txBody>
          <a:bodyPr/>
          <a:lstStyle/>
          <a:p>
            <a:endParaRPr lang="en-AU" dirty="0"/>
          </a:p>
        </p:txBody>
      </p:sp>
      <p:sp>
        <p:nvSpPr>
          <p:cNvPr id="5" name="Title 4">
            <a:extLst>
              <a:ext uri="{FF2B5EF4-FFF2-40B4-BE49-F238E27FC236}">
                <a16:creationId xmlns:a16="http://schemas.microsoft.com/office/drawing/2014/main" id="{215B7D0E-AC39-4289-9F20-EC214E510B84}"/>
              </a:ext>
            </a:extLst>
          </p:cNvPr>
          <p:cNvSpPr>
            <a:spLocks noGrp="1"/>
          </p:cNvSpPr>
          <p:nvPr>
            <p:ph type="title"/>
          </p:nvPr>
        </p:nvSpPr>
        <p:spPr/>
        <p:txBody>
          <a:bodyPr/>
          <a:lstStyle/>
          <a:p>
            <a:r>
              <a:rPr lang="en-AU" dirty="0"/>
              <a:t>Caribbean</a:t>
            </a:r>
          </a:p>
        </p:txBody>
      </p:sp>
    </p:spTree>
    <p:extLst>
      <p:ext uri="{BB962C8B-B14F-4D97-AF65-F5344CB8AC3E}">
        <p14:creationId xmlns:p14="http://schemas.microsoft.com/office/powerpoint/2010/main" val="3989268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57F405-2A55-4092-9D92-D97C952D2AFE}"/>
              </a:ext>
            </a:extLst>
          </p:cNvPr>
          <p:cNvSpPr>
            <a:spLocks noGrp="1"/>
          </p:cNvSpPr>
          <p:nvPr>
            <p:ph idx="1"/>
          </p:nvPr>
        </p:nvSpPr>
        <p:spPr/>
        <p:txBody>
          <a:bodyPr/>
          <a:lstStyle/>
          <a:p>
            <a:r>
              <a:rPr lang="en-AU" dirty="0"/>
              <a:t>Ongoing role in </a:t>
            </a:r>
            <a:r>
              <a:rPr lang="en-AU" dirty="0" err="1"/>
              <a:t>Corbetti</a:t>
            </a:r>
            <a:endParaRPr lang="en-AU" dirty="0"/>
          </a:p>
          <a:p>
            <a:r>
              <a:rPr lang="en-AU" dirty="0"/>
              <a:t>Geothermal Training with AGCE – consortium led by </a:t>
            </a:r>
            <a:r>
              <a:rPr lang="en-AU" dirty="0" err="1"/>
              <a:t>UoA</a:t>
            </a:r>
            <a:r>
              <a:rPr lang="en-AU" dirty="0"/>
              <a:t> Geothermal Institute</a:t>
            </a:r>
          </a:p>
          <a:p>
            <a:endParaRPr lang="en-AU" dirty="0"/>
          </a:p>
        </p:txBody>
      </p:sp>
      <p:sp>
        <p:nvSpPr>
          <p:cNvPr id="3" name="Slide Number Placeholder 2">
            <a:extLst>
              <a:ext uri="{FF2B5EF4-FFF2-40B4-BE49-F238E27FC236}">
                <a16:creationId xmlns:a16="http://schemas.microsoft.com/office/drawing/2014/main" id="{EED986CD-8378-4EE5-A0FB-45B598FA8B56}"/>
              </a:ext>
            </a:extLst>
          </p:cNvPr>
          <p:cNvSpPr>
            <a:spLocks noGrp="1"/>
          </p:cNvSpPr>
          <p:nvPr>
            <p:ph type="sldNum" sz="quarter" idx="12"/>
          </p:nvPr>
        </p:nvSpPr>
        <p:spPr/>
        <p:txBody>
          <a:bodyPr/>
          <a:lstStyle/>
          <a:p>
            <a:fld id="{9B3E39EC-4BE2-4DEA-81C0-4ABC0AAB4AC0}" type="slidenum">
              <a:rPr lang="en-AU" smtClean="0"/>
              <a:t>10</a:t>
            </a:fld>
            <a:endParaRPr lang="en-AU" dirty="0"/>
          </a:p>
        </p:txBody>
      </p:sp>
      <p:sp>
        <p:nvSpPr>
          <p:cNvPr id="4" name="Footer Placeholder 3">
            <a:extLst>
              <a:ext uri="{FF2B5EF4-FFF2-40B4-BE49-F238E27FC236}">
                <a16:creationId xmlns:a16="http://schemas.microsoft.com/office/drawing/2014/main" id="{13289F0F-3E1C-43A5-91DD-2C68691FE004}"/>
              </a:ext>
            </a:extLst>
          </p:cNvPr>
          <p:cNvSpPr>
            <a:spLocks noGrp="1"/>
          </p:cNvSpPr>
          <p:nvPr>
            <p:ph type="ftr" sz="quarter" idx="13"/>
          </p:nvPr>
        </p:nvSpPr>
        <p:spPr/>
        <p:txBody>
          <a:bodyPr/>
          <a:lstStyle/>
          <a:p>
            <a:endParaRPr lang="en-AU" dirty="0"/>
          </a:p>
        </p:txBody>
      </p:sp>
      <p:sp>
        <p:nvSpPr>
          <p:cNvPr id="5" name="Title 4">
            <a:extLst>
              <a:ext uri="{FF2B5EF4-FFF2-40B4-BE49-F238E27FC236}">
                <a16:creationId xmlns:a16="http://schemas.microsoft.com/office/drawing/2014/main" id="{1CA09524-9DC2-4A31-B341-AE5FA8EF0E49}"/>
              </a:ext>
            </a:extLst>
          </p:cNvPr>
          <p:cNvSpPr>
            <a:spLocks noGrp="1"/>
          </p:cNvSpPr>
          <p:nvPr>
            <p:ph type="title"/>
          </p:nvPr>
        </p:nvSpPr>
        <p:spPr/>
        <p:txBody>
          <a:bodyPr/>
          <a:lstStyle/>
          <a:p>
            <a:r>
              <a:rPr lang="en-AU" dirty="0"/>
              <a:t>East Africa</a:t>
            </a:r>
          </a:p>
        </p:txBody>
      </p:sp>
      <p:pic>
        <p:nvPicPr>
          <p:cNvPr id="6" name="Picture 5">
            <a:extLst>
              <a:ext uri="{FF2B5EF4-FFF2-40B4-BE49-F238E27FC236}">
                <a16:creationId xmlns:a16="http://schemas.microsoft.com/office/drawing/2014/main" id="{BE31C193-EA62-42F5-9083-BA805A1E3C07}"/>
              </a:ext>
            </a:extLst>
          </p:cNvPr>
          <p:cNvPicPr>
            <a:picLocks noChangeAspect="1"/>
          </p:cNvPicPr>
          <p:nvPr/>
        </p:nvPicPr>
        <p:blipFill>
          <a:blip r:embed="rId3"/>
          <a:stretch>
            <a:fillRect/>
          </a:stretch>
        </p:blipFill>
        <p:spPr>
          <a:xfrm>
            <a:off x="4499992" y="3199730"/>
            <a:ext cx="4389500" cy="2749534"/>
          </a:xfrm>
          <a:prstGeom prst="rect">
            <a:avLst/>
          </a:prstGeom>
        </p:spPr>
      </p:pic>
    </p:spTree>
    <p:extLst>
      <p:ext uri="{BB962C8B-B14F-4D97-AF65-F5344CB8AC3E}">
        <p14:creationId xmlns:p14="http://schemas.microsoft.com/office/powerpoint/2010/main" val="1133994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57F405-2A55-4092-9D92-D97C952D2AFE}"/>
              </a:ext>
            </a:extLst>
          </p:cNvPr>
          <p:cNvSpPr>
            <a:spLocks noGrp="1"/>
          </p:cNvSpPr>
          <p:nvPr>
            <p:ph idx="1"/>
          </p:nvPr>
        </p:nvSpPr>
        <p:spPr/>
        <p:txBody>
          <a:bodyPr/>
          <a:lstStyle/>
          <a:p>
            <a:r>
              <a:rPr lang="en-AU" dirty="0"/>
              <a:t>Ongoing engineering, geoscience &amp; drilling support at San Jacinto (Nicaragua)</a:t>
            </a:r>
          </a:p>
          <a:p>
            <a:r>
              <a:rPr lang="en-AU" dirty="0"/>
              <a:t>Silica scaling testing at Hokkaido (Japan)</a:t>
            </a:r>
          </a:p>
          <a:p>
            <a:r>
              <a:rPr lang="en-AU" dirty="0"/>
              <a:t>Support to Owners at </a:t>
            </a:r>
            <a:r>
              <a:rPr lang="en-AU" dirty="0" err="1"/>
              <a:t>Apas</a:t>
            </a:r>
            <a:r>
              <a:rPr lang="en-AU" dirty="0"/>
              <a:t> Kiri (Malaysia)</a:t>
            </a:r>
          </a:p>
          <a:p>
            <a:r>
              <a:rPr lang="en-AU" dirty="0"/>
              <a:t>Due Diligence - Review of Thermo-1 (USA) for </a:t>
            </a:r>
            <a:r>
              <a:rPr lang="en-AU" dirty="0" err="1"/>
              <a:t>Cyrq</a:t>
            </a:r>
            <a:r>
              <a:rPr lang="en-AU" dirty="0"/>
              <a:t> Energy</a:t>
            </a:r>
          </a:p>
        </p:txBody>
      </p:sp>
      <p:sp>
        <p:nvSpPr>
          <p:cNvPr id="3" name="Slide Number Placeholder 2">
            <a:extLst>
              <a:ext uri="{FF2B5EF4-FFF2-40B4-BE49-F238E27FC236}">
                <a16:creationId xmlns:a16="http://schemas.microsoft.com/office/drawing/2014/main" id="{EED986CD-8378-4EE5-A0FB-45B598FA8B56}"/>
              </a:ext>
            </a:extLst>
          </p:cNvPr>
          <p:cNvSpPr>
            <a:spLocks noGrp="1"/>
          </p:cNvSpPr>
          <p:nvPr>
            <p:ph type="sldNum" sz="quarter" idx="12"/>
          </p:nvPr>
        </p:nvSpPr>
        <p:spPr/>
        <p:txBody>
          <a:bodyPr/>
          <a:lstStyle/>
          <a:p>
            <a:fld id="{9B3E39EC-4BE2-4DEA-81C0-4ABC0AAB4AC0}" type="slidenum">
              <a:rPr lang="en-AU" smtClean="0"/>
              <a:t>11</a:t>
            </a:fld>
            <a:endParaRPr lang="en-AU" dirty="0"/>
          </a:p>
        </p:txBody>
      </p:sp>
      <p:sp>
        <p:nvSpPr>
          <p:cNvPr id="4" name="Footer Placeholder 3">
            <a:extLst>
              <a:ext uri="{FF2B5EF4-FFF2-40B4-BE49-F238E27FC236}">
                <a16:creationId xmlns:a16="http://schemas.microsoft.com/office/drawing/2014/main" id="{13289F0F-3E1C-43A5-91DD-2C68691FE004}"/>
              </a:ext>
            </a:extLst>
          </p:cNvPr>
          <p:cNvSpPr>
            <a:spLocks noGrp="1"/>
          </p:cNvSpPr>
          <p:nvPr>
            <p:ph type="ftr" sz="quarter" idx="13"/>
          </p:nvPr>
        </p:nvSpPr>
        <p:spPr/>
        <p:txBody>
          <a:bodyPr/>
          <a:lstStyle/>
          <a:p>
            <a:endParaRPr lang="en-AU" dirty="0"/>
          </a:p>
        </p:txBody>
      </p:sp>
      <p:sp>
        <p:nvSpPr>
          <p:cNvPr id="5" name="Title 4">
            <a:extLst>
              <a:ext uri="{FF2B5EF4-FFF2-40B4-BE49-F238E27FC236}">
                <a16:creationId xmlns:a16="http://schemas.microsoft.com/office/drawing/2014/main" id="{1CA09524-9DC2-4A31-B341-AE5FA8EF0E49}"/>
              </a:ext>
            </a:extLst>
          </p:cNvPr>
          <p:cNvSpPr>
            <a:spLocks noGrp="1"/>
          </p:cNvSpPr>
          <p:nvPr>
            <p:ph type="title"/>
          </p:nvPr>
        </p:nvSpPr>
        <p:spPr/>
        <p:txBody>
          <a:bodyPr/>
          <a:lstStyle/>
          <a:p>
            <a:r>
              <a:rPr lang="en-AU" dirty="0"/>
              <a:t>Other Geographies</a:t>
            </a:r>
          </a:p>
        </p:txBody>
      </p:sp>
    </p:spTree>
    <p:extLst>
      <p:ext uri="{BB962C8B-B14F-4D97-AF65-F5344CB8AC3E}">
        <p14:creationId xmlns:p14="http://schemas.microsoft.com/office/powerpoint/2010/main" val="999427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041E6B-EA00-42F2-9AF2-68BC92610A6F}"/>
              </a:ext>
            </a:extLst>
          </p:cNvPr>
          <p:cNvSpPr>
            <a:spLocks noGrp="1"/>
          </p:cNvSpPr>
          <p:nvPr>
            <p:ph type="sldNum" sz="quarter" idx="12"/>
          </p:nvPr>
        </p:nvSpPr>
        <p:spPr/>
        <p:txBody>
          <a:bodyPr/>
          <a:lstStyle/>
          <a:p>
            <a:fld id="{9B3E39EC-4BE2-4DEA-81C0-4ABC0AAB4AC0}" type="slidenum">
              <a:rPr lang="en-AU" smtClean="0"/>
              <a:t>12</a:t>
            </a:fld>
            <a:endParaRPr lang="en-AU" dirty="0"/>
          </a:p>
        </p:txBody>
      </p:sp>
      <p:sp>
        <p:nvSpPr>
          <p:cNvPr id="5" name="Title 4">
            <a:extLst>
              <a:ext uri="{FF2B5EF4-FFF2-40B4-BE49-F238E27FC236}">
                <a16:creationId xmlns:a16="http://schemas.microsoft.com/office/drawing/2014/main" id="{C58C7686-1E0F-4CD9-BBA7-BBA459723CFD}"/>
              </a:ext>
            </a:extLst>
          </p:cNvPr>
          <p:cNvSpPr>
            <a:spLocks noGrp="1"/>
          </p:cNvSpPr>
          <p:nvPr>
            <p:ph type="title"/>
          </p:nvPr>
        </p:nvSpPr>
        <p:spPr/>
        <p:txBody>
          <a:bodyPr/>
          <a:lstStyle/>
          <a:p>
            <a:r>
              <a:rPr lang="en-AU" dirty="0"/>
              <a:t>New Zealand</a:t>
            </a:r>
          </a:p>
        </p:txBody>
      </p:sp>
      <p:pic>
        <p:nvPicPr>
          <p:cNvPr id="7" name="Picture 6">
            <a:extLst>
              <a:ext uri="{FF2B5EF4-FFF2-40B4-BE49-F238E27FC236}">
                <a16:creationId xmlns:a16="http://schemas.microsoft.com/office/drawing/2014/main" id="{CF84EBE9-92C3-4E23-BC7E-D520EB585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333275"/>
            <a:ext cx="5790004" cy="4348335"/>
          </a:xfrm>
          <a:prstGeom prst="rect">
            <a:avLst/>
          </a:prstGeom>
        </p:spPr>
      </p:pic>
      <p:pic>
        <p:nvPicPr>
          <p:cNvPr id="8" name="Picture 7">
            <a:extLst>
              <a:ext uri="{FF2B5EF4-FFF2-40B4-BE49-F238E27FC236}">
                <a16:creationId xmlns:a16="http://schemas.microsoft.com/office/drawing/2014/main" id="{7DB47A04-A0E2-4329-9E95-CB729DC0F49F}"/>
              </a:ext>
            </a:extLst>
          </p:cNvPr>
          <p:cNvPicPr>
            <a:picLocks noChangeAspect="1"/>
          </p:cNvPicPr>
          <p:nvPr/>
        </p:nvPicPr>
        <p:blipFill rotWithShape="1">
          <a:blip r:embed="rId3">
            <a:extLst>
              <a:ext uri="{28A0092B-C50C-407E-A947-70E740481C1C}">
                <a14:useLocalDpi xmlns:a14="http://schemas.microsoft.com/office/drawing/2010/main" val="0"/>
              </a:ext>
            </a:extLst>
          </a:blip>
          <a:srcRect l="28378" t="42639"/>
          <a:stretch/>
        </p:blipFill>
        <p:spPr>
          <a:xfrm>
            <a:off x="294163" y="3284984"/>
            <a:ext cx="5104273" cy="343533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17908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646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551017"/>
      </p:ext>
    </p:extLst>
  </p:cSld>
  <p:clrMapOvr>
    <a:masterClrMapping/>
  </p:clrMapOvr>
</p:sld>
</file>

<file path=ppt/theme/theme1.xml><?xml version="1.0" encoding="utf-8"?>
<a:theme xmlns:a="http://schemas.openxmlformats.org/drawingml/2006/main" name="Corporate 4x3 Dark Presentation">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C93EF5E-E21D-4A6B-A639-18ABD8D71A05}" vid="{33E5850D-0A26-40E1-A3C9-D98717C3A4AB}"/>
    </a:ext>
  </a:extLst>
</a:theme>
</file>

<file path=ppt/theme/theme2.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C93EF5E-E21D-4A6B-A639-18ABD8D71A05}" vid="{0DD82167-3C6E-4A74-9EE1-756B53E29EF4}"/>
    </a:ext>
  </a:extLst>
</a:theme>
</file>

<file path=ppt/theme/theme3.xml><?xml version="1.0" encoding="utf-8"?>
<a:theme xmlns:a="http://schemas.openxmlformats.org/drawingml/2006/main" name="1_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C93EF5E-E21D-4A6B-A639-18ABD8D71A05}" vid="{D693A369-46DC-4621-8F3E-84A6341DDF64}"/>
    </a:ext>
  </a:extLst>
</a:theme>
</file>

<file path=ppt/theme/theme4.xml><?xml version="1.0" encoding="utf-8"?>
<a:theme xmlns:a="http://schemas.openxmlformats.org/drawingml/2006/main" name="Section Dividers">
  <a:themeElements>
    <a:clrScheme name="Jacobs PowerPoint">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C93EF5E-E21D-4A6B-A639-18ABD8D71A05}" vid="{62F18226-AD39-4E54-A212-3190746A0A0A}"/>
    </a:ext>
  </a:extLst>
</a:theme>
</file>

<file path=ppt/theme/theme5.xml><?xml version="1.0" encoding="utf-8"?>
<a:theme xmlns:a="http://schemas.openxmlformats.org/drawingml/2006/main" name="Full Pages / Divider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C93EF5E-E21D-4A6B-A639-18ABD8D71A05}" vid="{ACD34FD0-6732-4942-BC41-215FD74F2F84}"/>
    </a:ext>
  </a:extLst>
</a:theme>
</file>

<file path=ppt/theme/theme6.xml><?xml version="1.0" encoding="utf-8"?>
<a:theme xmlns:a="http://schemas.openxmlformats.org/drawingml/2006/main" name="Disclaimer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C93EF5E-E21D-4A6B-A639-18ABD8D71A05}" vid="{E6902635-ED78-4D16-8305-8B432754B4BC}"/>
    </a:ext>
  </a:extLst>
</a:theme>
</file>

<file path=ppt/theme/theme7.xml><?xml version="1.0" encoding="utf-8"?>
<a:theme xmlns:a="http://schemas.openxmlformats.org/drawingml/2006/main" name="Instruction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b="1" dirty="0" smtClean="0">
            <a:solidFill>
              <a:srgbClr val="5185C0"/>
            </a:solidFill>
          </a:defRPr>
        </a:defPPr>
      </a:lstStyle>
    </a:txDef>
  </a:objectDefaults>
  <a:extraClrSchemeLst/>
  <a:extLst>
    <a:ext uri="{05A4C25C-085E-4340-85A3-A5531E510DB2}">
      <thm15:themeFamily xmlns:thm15="http://schemas.microsoft.com/office/thememl/2012/main" name="Presentation3" id="{7C93EF5E-E21D-4A6B-A639-18ABD8D71A05}" vid="{41014C5C-81A1-45C0-923F-928D57FF1E24}"/>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SKM Cool">
      <a:dk1>
        <a:srgbClr val="42145F"/>
      </a:dk1>
      <a:lt1>
        <a:srgbClr val="939598"/>
      </a:lt1>
      <a:dk2>
        <a:srgbClr val="000000"/>
      </a:dk2>
      <a:lt2>
        <a:srgbClr val="FFFFFF"/>
      </a:lt2>
      <a:accent1>
        <a:srgbClr val="E6E5E3"/>
      </a:accent1>
      <a:accent2>
        <a:srgbClr val="4C4D4F"/>
      </a:accent2>
      <a:accent3>
        <a:srgbClr val="B8C51B"/>
      </a:accent3>
      <a:accent4>
        <a:srgbClr val="69BE28"/>
      </a:accent4>
      <a:accent5>
        <a:srgbClr val="009DD1"/>
      </a:accent5>
      <a:accent6>
        <a:srgbClr val="5185C0"/>
      </a:accent6>
      <a:hlink>
        <a:srgbClr val="0000FF"/>
      </a:hlink>
      <a:folHlink>
        <a:srgbClr val="800080"/>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650A05A72AAF44B9DBC146C510AC53" ma:contentTypeVersion="4" ma:contentTypeDescription="Create a new document." ma:contentTypeScope="" ma:versionID="0597203fad885b3061953301fe72895d">
  <xsd:schema xmlns:xsd="http://www.w3.org/2001/XMLSchema" xmlns:xs="http://www.w3.org/2001/XMLSchema" xmlns:p="http://schemas.microsoft.com/office/2006/metadata/properties" xmlns:ns2="e9f2b681-f1ff-4832-af24-e3e8c07ba87a" targetNamespace="http://schemas.microsoft.com/office/2006/metadata/properties" ma:root="true" ma:fieldsID="990752cc86129c269fe78f577f6cbe1c" ns2:_="">
    <xsd:import namespace="e9f2b681-f1ff-4832-af24-e3e8c07ba87a"/>
    <xsd:element name="properties">
      <xsd:complexType>
        <xsd:sequence>
          <xsd:element name="documentManagement">
            <xsd:complexType>
              <xsd:all>
                <xsd:element ref="ns2:Folder"/>
                <xsd:element ref="ns2:Ready" minOccurs="0"/>
                <xsd:element ref="ns2:Intended_x0020_Fix" minOccurs="0"/>
                <xsd:element ref="ns2:Testing_x0020_Resul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2b681-f1ff-4832-af24-e3e8c07ba87a" elementFormDefault="qualified">
    <xsd:import namespace="http://schemas.microsoft.com/office/2006/documentManagement/types"/>
    <xsd:import namespace="http://schemas.microsoft.com/office/infopath/2007/PartnerControls"/>
    <xsd:element name="Folder" ma:index="2" ma:displayName="Folder" ma:format="Dropdown" ma:internalName="Folder">
      <xsd:simpleType>
        <xsd:restriction base="dms:Choice">
          <xsd:enumeration value="Add Ins"/>
          <xsd:enumeration value="Address"/>
          <xsd:enumeration value="Standard Content"/>
          <xsd:enumeration value="Startup"/>
          <xsd:enumeration value="StartupUS"/>
          <xsd:enumeration value="Templates"/>
        </xsd:restriction>
      </xsd:simpleType>
    </xsd:element>
    <xsd:element name="Ready" ma:index="3" nillable="true" ma:displayName="Ready" ma:default="0" ma:description="Once the files have been successfully updated &amp; tested, they can be marked Ready for packaging in to the latest version" ma:internalName="Ready">
      <xsd:simpleType>
        <xsd:restriction base="dms:Boolean"/>
      </xsd:simpleType>
    </xsd:element>
    <xsd:element name="Intended_x0020_Fix" ma:index="10" nillable="true" ma:displayName="Change Detail" ma:internalName="Intended_x0020_Fix">
      <xsd:simpleType>
        <xsd:restriction base="dms:Note"/>
      </xsd:simpleType>
    </xsd:element>
    <xsd:element name="Testing_x0020_Results" ma:index="11" nillable="true" ma:displayName="Testing Results" ma:internalName="Testing_x0020_Result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Folder xmlns="e9f2b681-f1ff-4832-af24-e3e8c07ba87a">Templates</Folder>
    <Ready xmlns="e9f2b681-f1ff-4832-af24-e3e8c07ba87a">false</Ready>
    <Intended_x0020_Fix xmlns="e9f2b681-f1ff-4832-af24-e3e8c07ba87a">1. Added date field to 2nd cover option. (C307)
2. Attached PowerPoint colour theme. (C305)
3. Added divider slides. 
4. Changed design of copyright statement &amp; date field to back cover &amp; disclaimer slides so date field now updates automatically &amp; is visible. 
5. Added auto page number to "Title &amp; Content - Bullets" slide. (C360)
6. Enabled footer to be "applied to all". 
7. Changed "Agenda" slide bullets so sub bullets align. (C316)
8. Turn off function that automatically sizes fonts in text boxes to fit within the box. (C331)
9. All bullets now have consistent line spacing of 6pt. (C345)</Intended_x0020_Fix>
    <Testing_x0020_Results xmlns="e9f2b681-f1ff-4832-af24-e3e8c07ba87a" xsi:nil="true"/>
  </documentManagement>
</p:properties>
</file>

<file path=customXml/itemProps1.xml><?xml version="1.0" encoding="utf-8"?>
<ds:datastoreItem xmlns:ds="http://schemas.openxmlformats.org/officeDocument/2006/customXml" ds:itemID="{618CC99E-3DD4-4301-B872-D2D976E95729}">
  <ds:schemaRefs>
    <ds:schemaRef ds:uri="http://schemas.microsoft.com/sharepoint/v3/contenttype/forms"/>
  </ds:schemaRefs>
</ds:datastoreItem>
</file>

<file path=customXml/itemProps2.xml><?xml version="1.0" encoding="utf-8"?>
<ds:datastoreItem xmlns:ds="http://schemas.openxmlformats.org/officeDocument/2006/customXml" ds:itemID="{611F292D-9398-433C-B9AF-EECF597AFE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2b681-f1ff-4832-af24-e3e8c07ba8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E23B2B-A33A-4ADF-9D09-9BACC519DBDA}">
  <ds:schemaRefs>
    <ds:schemaRef ds:uri="http://schemas.microsoft.com/office/2006/documentManagement/types"/>
    <ds:schemaRef ds:uri="http://purl.org/dc/elements/1.1/"/>
    <ds:schemaRef ds:uri="http://purl.org/dc/dcmitype/"/>
    <ds:schemaRef ds:uri="http://schemas.openxmlformats.org/package/2006/metadata/core-properties"/>
    <ds:schemaRef ds:uri="e9f2b681-f1ff-4832-af24-e3e8c07ba87a"/>
    <ds:schemaRef ds:uri="http://purl.org/dc/terms/"/>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Jacobs 4x3 Dark Option</Template>
  <TotalTime>1586</TotalTime>
  <Words>816</Words>
  <Application>Microsoft Office PowerPoint</Application>
  <PresentationFormat>On-screen Show (4:3)</PresentationFormat>
  <Paragraphs>91</Paragraphs>
  <Slides>14</Slides>
  <Notes>8</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14</vt:i4>
      </vt:variant>
    </vt:vector>
  </HeadingPairs>
  <TitlesOfParts>
    <vt:vector size="24" baseType="lpstr">
      <vt:lpstr>Arial</vt:lpstr>
      <vt:lpstr>Arial Narrow</vt:lpstr>
      <vt:lpstr>Calibri</vt:lpstr>
      <vt:lpstr>Corporate 4x3 Dark Presentation</vt:lpstr>
      <vt:lpstr>Internal Pages</vt:lpstr>
      <vt:lpstr>1_Internal Pages</vt:lpstr>
      <vt:lpstr>Section Dividers</vt:lpstr>
      <vt:lpstr>Full Pages / Dividers</vt:lpstr>
      <vt:lpstr>Disclaimers</vt:lpstr>
      <vt:lpstr>Instructions</vt:lpstr>
      <vt:lpstr>NZGA Industry Updates</vt:lpstr>
      <vt:lpstr>Philippines</vt:lpstr>
      <vt:lpstr>PowerPoint Presentation</vt:lpstr>
      <vt:lpstr>Indonesia</vt:lpstr>
      <vt:lpstr>PowerPoint Presentation</vt:lpstr>
      <vt:lpstr>GEO-INZ</vt:lpstr>
      <vt:lpstr>Geo-INZ</vt:lpstr>
      <vt:lpstr>PowerPoint Presentation</vt:lpstr>
      <vt:lpstr>Caribbean</vt:lpstr>
      <vt:lpstr>East Africa</vt:lpstr>
      <vt:lpstr>Other Geographies</vt:lpstr>
      <vt:lpstr>New Zealand</vt:lpstr>
      <vt:lpstr>PowerPoint Presentation</vt:lpstr>
      <vt:lpstr>PowerPoint Presentation</vt:lpstr>
    </vt:vector>
  </TitlesOfParts>
  <Company>Jacobs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NZGA Industry Updates</dc:title>
  <dc:creator>Brotheridge, Jane</dc:creator>
  <cp:lastModifiedBy>Henderson, Scott</cp:lastModifiedBy>
  <cp:revision>18</cp:revision>
  <cp:lastPrinted>2014-02-25T02:38:09Z</cp:lastPrinted>
  <dcterms:created xsi:type="dcterms:W3CDTF">2018-11-11T21:28:00Z</dcterms:created>
  <dcterms:modified xsi:type="dcterms:W3CDTF">2018-11-15T19:43:20Z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0x010100B2650A05A72AAF44B9DBC146C510AC53</vt:lpwstr>
  </property>
</Properties>
</file>