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 id="2147483660" r:id="rId2"/>
    <p:sldMasterId id="2147483674" r:id="rId3"/>
    <p:sldMasterId id="2147483686" r:id="rId4"/>
    <p:sldMasterId id="2147483698" r:id="rId5"/>
    <p:sldMasterId id="2147483713" r:id="rId6"/>
  </p:sldMasterIdLst>
  <p:notesMasterIdLst>
    <p:notesMasterId r:id="rId38"/>
  </p:notesMasterIdLst>
  <p:handoutMasterIdLst>
    <p:handoutMasterId r:id="rId39"/>
  </p:handoutMasterIdLst>
  <p:sldIdLst>
    <p:sldId id="256" r:id="rId7"/>
    <p:sldId id="263" r:id="rId8"/>
    <p:sldId id="297" r:id="rId9"/>
    <p:sldId id="267" r:id="rId10"/>
    <p:sldId id="298" r:id="rId11"/>
    <p:sldId id="285" r:id="rId12"/>
    <p:sldId id="291" r:id="rId13"/>
    <p:sldId id="286" r:id="rId14"/>
    <p:sldId id="268" r:id="rId15"/>
    <p:sldId id="271" r:id="rId16"/>
    <p:sldId id="292" r:id="rId17"/>
    <p:sldId id="274" r:id="rId18"/>
    <p:sldId id="275" r:id="rId19"/>
    <p:sldId id="276" r:id="rId20"/>
    <p:sldId id="277" r:id="rId21"/>
    <p:sldId id="278" r:id="rId22"/>
    <p:sldId id="279" r:id="rId23"/>
    <p:sldId id="280" r:id="rId24"/>
    <p:sldId id="281" r:id="rId25"/>
    <p:sldId id="288" r:id="rId26"/>
    <p:sldId id="272" r:id="rId27"/>
    <p:sldId id="282" r:id="rId28"/>
    <p:sldId id="283" r:id="rId29"/>
    <p:sldId id="284" r:id="rId30"/>
    <p:sldId id="294" r:id="rId31"/>
    <p:sldId id="295" r:id="rId32"/>
    <p:sldId id="296" r:id="rId33"/>
    <p:sldId id="289" r:id="rId34"/>
    <p:sldId id="290" r:id="rId35"/>
    <p:sldId id="299" r:id="rId36"/>
    <p:sldId id="264" r:id="rId37"/>
  </p:sldIdLst>
  <p:sldSz cx="12192000" cy="6858000"/>
  <p:notesSz cx="10233025" cy="7102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5055F7B-A8DA-472B-83B2-C9DC9733C5D5}">
          <p14:sldIdLst>
            <p14:sldId id="256"/>
            <p14:sldId id="263"/>
            <p14:sldId id="297"/>
          </p14:sldIdLst>
        </p14:section>
        <p14:section name="Untitled Section" id="{4F7461BB-D365-48FB-BA18-8BBD35BAC034}">
          <p14:sldIdLst>
            <p14:sldId id="267"/>
            <p14:sldId id="298"/>
            <p14:sldId id="285"/>
            <p14:sldId id="291"/>
            <p14:sldId id="286"/>
            <p14:sldId id="268"/>
            <p14:sldId id="271"/>
            <p14:sldId id="292"/>
            <p14:sldId id="274"/>
            <p14:sldId id="275"/>
            <p14:sldId id="276"/>
            <p14:sldId id="277"/>
            <p14:sldId id="278"/>
            <p14:sldId id="279"/>
            <p14:sldId id="280"/>
            <p14:sldId id="281"/>
            <p14:sldId id="288"/>
            <p14:sldId id="272"/>
            <p14:sldId id="282"/>
            <p14:sldId id="283"/>
            <p14:sldId id="284"/>
            <p14:sldId id="294"/>
            <p14:sldId id="295"/>
            <p14:sldId id="296"/>
            <p14:sldId id="289"/>
            <p14:sldId id="290"/>
          </p14:sldIdLst>
        </p14:section>
        <p14:section name="Untitled Section" id="{29EC3458-76DE-4719-B1A8-A4BC889E5229}">
          <p14:sldIdLst>
            <p14:sldId id="299"/>
            <p14:sldId id="26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EB04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06" autoAdjust="0"/>
    <p:restoredTop sz="71879" autoAdjust="0"/>
  </p:normalViewPr>
  <p:slideViewPr>
    <p:cSldViewPr snapToGrid="0">
      <p:cViewPr varScale="1">
        <p:scale>
          <a:sx n="64" d="100"/>
          <a:sy n="64" d="100"/>
        </p:scale>
        <p:origin x="123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434310" cy="356357"/>
          </a:xfrm>
          <a:prstGeom prst="rect">
            <a:avLst/>
          </a:prstGeom>
        </p:spPr>
        <p:txBody>
          <a:bodyPr vert="horz" lIns="94650" tIns="47325" rIns="94650" bIns="47325" rtlCol="0"/>
          <a:lstStyle>
            <a:lvl1pPr algn="l">
              <a:defRPr sz="1200"/>
            </a:lvl1pPr>
          </a:lstStyle>
          <a:p>
            <a:endParaRPr lang="en-NZ" dirty="0"/>
          </a:p>
        </p:txBody>
      </p:sp>
      <p:sp>
        <p:nvSpPr>
          <p:cNvPr id="3" name="Date Placeholder 2"/>
          <p:cNvSpPr>
            <a:spLocks noGrp="1"/>
          </p:cNvSpPr>
          <p:nvPr>
            <p:ph type="dt" sz="quarter" idx="1"/>
          </p:nvPr>
        </p:nvSpPr>
        <p:spPr>
          <a:xfrm>
            <a:off x="5796347" y="1"/>
            <a:ext cx="4434310" cy="356357"/>
          </a:xfrm>
          <a:prstGeom prst="rect">
            <a:avLst/>
          </a:prstGeom>
        </p:spPr>
        <p:txBody>
          <a:bodyPr vert="horz" lIns="94650" tIns="47325" rIns="94650" bIns="47325" rtlCol="0"/>
          <a:lstStyle>
            <a:lvl1pPr algn="r">
              <a:defRPr sz="1200"/>
            </a:lvl1pPr>
          </a:lstStyle>
          <a:p>
            <a:fld id="{25D4F4C7-5AD4-446B-8B00-3799E1F4C687}" type="datetimeFigureOut">
              <a:rPr lang="en-NZ" smtClean="0"/>
              <a:t>26/11/2019</a:t>
            </a:fld>
            <a:endParaRPr lang="en-NZ" dirty="0"/>
          </a:p>
        </p:txBody>
      </p:sp>
      <p:sp>
        <p:nvSpPr>
          <p:cNvPr id="4" name="Footer Placeholder 3"/>
          <p:cNvSpPr>
            <a:spLocks noGrp="1"/>
          </p:cNvSpPr>
          <p:nvPr>
            <p:ph type="ftr" sz="quarter" idx="2"/>
          </p:nvPr>
        </p:nvSpPr>
        <p:spPr>
          <a:xfrm>
            <a:off x="0" y="6746120"/>
            <a:ext cx="4434310" cy="356356"/>
          </a:xfrm>
          <a:prstGeom prst="rect">
            <a:avLst/>
          </a:prstGeom>
        </p:spPr>
        <p:txBody>
          <a:bodyPr vert="horz" lIns="94650" tIns="47325" rIns="94650" bIns="47325" rtlCol="0" anchor="b"/>
          <a:lstStyle>
            <a:lvl1pPr algn="l">
              <a:defRPr sz="1200"/>
            </a:lvl1pPr>
          </a:lstStyle>
          <a:p>
            <a:endParaRPr lang="en-NZ" dirty="0"/>
          </a:p>
        </p:txBody>
      </p:sp>
      <p:sp>
        <p:nvSpPr>
          <p:cNvPr id="5" name="Slide Number Placeholder 4"/>
          <p:cNvSpPr>
            <a:spLocks noGrp="1"/>
          </p:cNvSpPr>
          <p:nvPr>
            <p:ph type="sldNum" sz="quarter" idx="3"/>
          </p:nvPr>
        </p:nvSpPr>
        <p:spPr>
          <a:xfrm>
            <a:off x="5796347" y="6746120"/>
            <a:ext cx="4434310" cy="356356"/>
          </a:xfrm>
          <a:prstGeom prst="rect">
            <a:avLst/>
          </a:prstGeom>
        </p:spPr>
        <p:txBody>
          <a:bodyPr vert="horz" lIns="94650" tIns="47325" rIns="94650" bIns="47325" rtlCol="0" anchor="b"/>
          <a:lstStyle>
            <a:lvl1pPr algn="r">
              <a:defRPr sz="1200"/>
            </a:lvl1pPr>
          </a:lstStyle>
          <a:p>
            <a:fld id="{6729A1C5-E48B-41A3-8CCE-AB4647FCD92B}" type="slidenum">
              <a:rPr lang="en-NZ" smtClean="0"/>
              <a:t>‹#›</a:t>
            </a:fld>
            <a:endParaRPr lang="en-NZ" dirty="0"/>
          </a:p>
        </p:txBody>
      </p:sp>
    </p:spTree>
    <p:extLst>
      <p:ext uri="{BB962C8B-B14F-4D97-AF65-F5344CB8AC3E}">
        <p14:creationId xmlns:p14="http://schemas.microsoft.com/office/powerpoint/2010/main" val="25592494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434310" cy="356357"/>
          </a:xfrm>
          <a:prstGeom prst="rect">
            <a:avLst/>
          </a:prstGeom>
        </p:spPr>
        <p:txBody>
          <a:bodyPr vert="horz" lIns="94650" tIns="47325" rIns="94650" bIns="47325" rtlCol="0"/>
          <a:lstStyle>
            <a:lvl1pPr algn="l">
              <a:defRPr sz="1200"/>
            </a:lvl1pPr>
          </a:lstStyle>
          <a:p>
            <a:endParaRPr lang="en-NZ" dirty="0"/>
          </a:p>
        </p:txBody>
      </p:sp>
      <p:sp>
        <p:nvSpPr>
          <p:cNvPr id="3" name="Date Placeholder 2"/>
          <p:cNvSpPr>
            <a:spLocks noGrp="1"/>
          </p:cNvSpPr>
          <p:nvPr>
            <p:ph type="dt" idx="1"/>
          </p:nvPr>
        </p:nvSpPr>
        <p:spPr>
          <a:xfrm>
            <a:off x="5796347" y="1"/>
            <a:ext cx="4434310" cy="356357"/>
          </a:xfrm>
          <a:prstGeom prst="rect">
            <a:avLst/>
          </a:prstGeom>
        </p:spPr>
        <p:txBody>
          <a:bodyPr vert="horz" lIns="94650" tIns="47325" rIns="94650" bIns="47325" rtlCol="0"/>
          <a:lstStyle>
            <a:lvl1pPr algn="r">
              <a:defRPr sz="1200"/>
            </a:lvl1pPr>
          </a:lstStyle>
          <a:p>
            <a:fld id="{D6BE2BD9-F388-435F-8DF4-C3B7B315C05A}" type="datetimeFigureOut">
              <a:rPr lang="en-NZ" smtClean="0"/>
              <a:t>26/11/2019</a:t>
            </a:fld>
            <a:endParaRPr lang="en-NZ" dirty="0"/>
          </a:p>
        </p:txBody>
      </p:sp>
      <p:sp>
        <p:nvSpPr>
          <p:cNvPr id="4" name="Slide Image Placeholder 3"/>
          <p:cNvSpPr>
            <a:spLocks noGrp="1" noRot="1" noChangeAspect="1"/>
          </p:cNvSpPr>
          <p:nvPr>
            <p:ph type="sldImg" idx="2"/>
          </p:nvPr>
        </p:nvSpPr>
        <p:spPr>
          <a:xfrm>
            <a:off x="2986088" y="887413"/>
            <a:ext cx="4260850" cy="2397125"/>
          </a:xfrm>
          <a:prstGeom prst="rect">
            <a:avLst/>
          </a:prstGeom>
          <a:noFill/>
          <a:ln w="12700">
            <a:solidFill>
              <a:prstClr val="black"/>
            </a:solidFill>
          </a:ln>
        </p:spPr>
        <p:txBody>
          <a:bodyPr vert="horz" lIns="94650" tIns="47325" rIns="94650" bIns="47325" rtlCol="0" anchor="ctr"/>
          <a:lstStyle/>
          <a:p>
            <a:endParaRPr lang="en-NZ" dirty="0"/>
          </a:p>
        </p:txBody>
      </p:sp>
      <p:sp>
        <p:nvSpPr>
          <p:cNvPr id="5" name="Notes Placeholder 4"/>
          <p:cNvSpPr>
            <a:spLocks noGrp="1"/>
          </p:cNvSpPr>
          <p:nvPr>
            <p:ph type="body" sz="quarter" idx="3"/>
          </p:nvPr>
        </p:nvSpPr>
        <p:spPr>
          <a:xfrm>
            <a:off x="1023303" y="3418066"/>
            <a:ext cx="8186420" cy="2796600"/>
          </a:xfrm>
          <a:prstGeom prst="rect">
            <a:avLst/>
          </a:prstGeom>
        </p:spPr>
        <p:txBody>
          <a:bodyPr vert="horz" lIns="94650" tIns="47325" rIns="94650" bIns="4732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6746120"/>
            <a:ext cx="4434310" cy="356356"/>
          </a:xfrm>
          <a:prstGeom prst="rect">
            <a:avLst/>
          </a:prstGeom>
        </p:spPr>
        <p:txBody>
          <a:bodyPr vert="horz" lIns="94650" tIns="47325" rIns="94650" bIns="47325" rtlCol="0" anchor="b"/>
          <a:lstStyle>
            <a:lvl1pPr algn="l">
              <a:defRPr sz="1200"/>
            </a:lvl1pPr>
          </a:lstStyle>
          <a:p>
            <a:endParaRPr lang="en-NZ" dirty="0"/>
          </a:p>
        </p:txBody>
      </p:sp>
      <p:sp>
        <p:nvSpPr>
          <p:cNvPr id="7" name="Slide Number Placeholder 6"/>
          <p:cNvSpPr>
            <a:spLocks noGrp="1"/>
          </p:cNvSpPr>
          <p:nvPr>
            <p:ph type="sldNum" sz="quarter" idx="5"/>
          </p:nvPr>
        </p:nvSpPr>
        <p:spPr>
          <a:xfrm>
            <a:off x="5796347" y="6746120"/>
            <a:ext cx="4434310" cy="356356"/>
          </a:xfrm>
          <a:prstGeom prst="rect">
            <a:avLst/>
          </a:prstGeom>
        </p:spPr>
        <p:txBody>
          <a:bodyPr vert="horz" lIns="94650" tIns="47325" rIns="94650" bIns="47325" rtlCol="0" anchor="b"/>
          <a:lstStyle>
            <a:lvl1pPr algn="r">
              <a:defRPr sz="1200"/>
            </a:lvl1pPr>
          </a:lstStyle>
          <a:p>
            <a:fld id="{F6686991-C5A2-4A2E-859C-62ED266C3858}" type="slidenum">
              <a:rPr lang="en-NZ" smtClean="0"/>
              <a:t>‹#›</a:t>
            </a:fld>
            <a:endParaRPr lang="en-NZ" dirty="0"/>
          </a:p>
        </p:txBody>
      </p:sp>
    </p:spTree>
    <p:extLst>
      <p:ext uri="{BB962C8B-B14F-4D97-AF65-F5344CB8AC3E}">
        <p14:creationId xmlns:p14="http://schemas.microsoft.com/office/powerpoint/2010/main" val="25388286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F6686991-C5A2-4A2E-859C-62ED266C3858}" type="slidenum">
              <a:rPr lang="en-NZ" smtClean="0"/>
              <a:t>1</a:t>
            </a:fld>
            <a:endParaRPr lang="en-NZ" dirty="0"/>
          </a:p>
        </p:txBody>
      </p:sp>
    </p:spTree>
    <p:extLst>
      <p:ext uri="{BB962C8B-B14F-4D97-AF65-F5344CB8AC3E}">
        <p14:creationId xmlns:p14="http://schemas.microsoft.com/office/powerpoint/2010/main" val="7746291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6495">
              <a:defRPr/>
            </a:pPr>
            <a:r>
              <a:rPr lang="en-NZ" dirty="0"/>
              <a:t>25 Years of projects we are proud of.</a:t>
            </a:r>
          </a:p>
          <a:p>
            <a:endParaRPr lang="en-NZ" dirty="0"/>
          </a:p>
        </p:txBody>
      </p:sp>
      <p:sp>
        <p:nvSpPr>
          <p:cNvPr id="4" name="Slide Number Placeholder 3"/>
          <p:cNvSpPr>
            <a:spLocks noGrp="1"/>
          </p:cNvSpPr>
          <p:nvPr>
            <p:ph type="sldNum" sz="quarter" idx="10"/>
          </p:nvPr>
        </p:nvSpPr>
        <p:spPr/>
        <p:txBody>
          <a:bodyPr/>
          <a:lstStyle/>
          <a:p>
            <a:fld id="{F6686991-C5A2-4A2E-859C-62ED266C3858}" type="slidenum">
              <a:rPr lang="en-NZ" smtClean="0"/>
              <a:t>2</a:t>
            </a:fld>
            <a:endParaRPr lang="en-NZ" dirty="0"/>
          </a:p>
        </p:txBody>
      </p:sp>
    </p:spTree>
    <p:extLst>
      <p:ext uri="{BB962C8B-B14F-4D97-AF65-F5344CB8AC3E}">
        <p14:creationId xmlns:p14="http://schemas.microsoft.com/office/powerpoint/2010/main" val="6578961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NZ" dirty="0"/>
              <a:t>25 years of Renewable energy</a:t>
            </a:r>
            <a:endParaRPr lang="en-NZ" sz="1000" dirty="0"/>
          </a:p>
          <a:p>
            <a:pPr lvl="1"/>
            <a:r>
              <a:rPr lang="en-NZ" dirty="0"/>
              <a:t>Throughout the 25 years MTL have been involved in Renewable energy with Hydro and Geothermal</a:t>
            </a:r>
            <a:endParaRPr lang="en-NZ" sz="1000" dirty="0"/>
          </a:p>
          <a:p>
            <a:pPr lvl="2"/>
            <a:r>
              <a:rPr lang="en-NZ" dirty="0"/>
              <a:t>These projects are still running</a:t>
            </a:r>
            <a:endParaRPr lang="en-NZ" sz="1000" dirty="0"/>
          </a:p>
          <a:p>
            <a:pPr lvl="1"/>
            <a:r>
              <a:rPr lang="en-NZ" dirty="0"/>
              <a:t>We appreciate the sustainability and longevity of renewable energy assists and provide a design that the owner is satisfied with for life of the project.</a:t>
            </a:r>
            <a:endParaRPr lang="en-NZ" sz="1000" dirty="0"/>
          </a:p>
          <a:p>
            <a:r>
              <a:rPr lang="en-NZ" dirty="0"/>
              <a:t> </a:t>
            </a:r>
            <a:endParaRPr lang="en-NZ" sz="1000" dirty="0"/>
          </a:p>
          <a:p>
            <a:pPr lvl="0"/>
            <a:r>
              <a:rPr lang="en-NZ" dirty="0"/>
              <a:t>25 Years of safe water for communities</a:t>
            </a:r>
            <a:endParaRPr lang="en-NZ" sz="1000" dirty="0"/>
          </a:p>
          <a:p>
            <a:pPr lvl="1"/>
            <a:r>
              <a:rPr lang="en-NZ" dirty="0"/>
              <a:t>Much like renewable energy these projects must be sustainable and have longevity as the water treatment assets are critical infrastructure. </a:t>
            </a:r>
            <a:endParaRPr lang="en-NZ" sz="1000" dirty="0"/>
          </a:p>
          <a:p>
            <a:pPr lvl="1"/>
            <a:r>
              <a:rPr lang="en-NZ" dirty="0"/>
              <a:t>Detailed focused designs ensure the smooth operation and maintenance of these to ensure they are operating with continual success.</a:t>
            </a:r>
            <a:endParaRPr lang="en-NZ" sz="1000" dirty="0"/>
          </a:p>
          <a:p>
            <a:pPr lvl="0"/>
            <a:r>
              <a:rPr lang="en-NZ" dirty="0"/>
              <a:t>25 years of ensuring our designs are safe for the environment they are designed.</a:t>
            </a:r>
            <a:endParaRPr lang="en-NZ" sz="1000" dirty="0"/>
          </a:p>
          <a:p>
            <a:r>
              <a:rPr lang="en-NZ" dirty="0"/>
              <a:t>This is what we are proud to be involved with.</a:t>
            </a:r>
            <a:endParaRPr lang="en-NZ" sz="1000" dirty="0"/>
          </a:p>
          <a:p>
            <a:endParaRPr lang="en-NZ" dirty="0"/>
          </a:p>
        </p:txBody>
      </p:sp>
      <p:sp>
        <p:nvSpPr>
          <p:cNvPr id="4" name="Slide Number Placeholder 3"/>
          <p:cNvSpPr>
            <a:spLocks noGrp="1"/>
          </p:cNvSpPr>
          <p:nvPr>
            <p:ph type="sldNum" sz="quarter" idx="10"/>
          </p:nvPr>
        </p:nvSpPr>
        <p:spPr/>
        <p:txBody>
          <a:bodyPr/>
          <a:lstStyle/>
          <a:p>
            <a:fld id="{F6686991-C5A2-4A2E-859C-62ED266C3858}" type="slidenum">
              <a:rPr lang="en-NZ" smtClean="0"/>
              <a:t>3</a:t>
            </a:fld>
            <a:endParaRPr lang="en-NZ" dirty="0"/>
          </a:p>
        </p:txBody>
      </p:sp>
    </p:spTree>
    <p:extLst>
      <p:ext uri="{BB962C8B-B14F-4D97-AF65-F5344CB8AC3E}">
        <p14:creationId xmlns:p14="http://schemas.microsoft.com/office/powerpoint/2010/main" val="31685418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Here is a snapshot</a:t>
            </a:r>
            <a:r>
              <a:rPr lang="en-NZ" baseline="0" dirty="0" smtClean="0"/>
              <a:t> of our geothermal projects</a:t>
            </a:r>
          </a:p>
          <a:p>
            <a:r>
              <a:rPr lang="en-NZ" baseline="0" dirty="0" smtClean="0"/>
              <a:t/>
            </a:r>
            <a:br>
              <a:rPr lang="en-NZ" baseline="0" dirty="0" smtClean="0"/>
            </a:br>
            <a:r>
              <a:rPr lang="en-NZ" baseline="0" dirty="0" smtClean="0"/>
              <a:t>All Started in Poihipi </a:t>
            </a:r>
          </a:p>
          <a:p>
            <a:r>
              <a:rPr lang="en-NZ" baseline="0" dirty="0" smtClean="0"/>
              <a:t>Continued into a number of geothermal jobs in NZ and in later years we have worked overseas. In particular Indonesia and Kenya</a:t>
            </a:r>
            <a:endParaRPr lang="en-NZ" dirty="0"/>
          </a:p>
        </p:txBody>
      </p:sp>
      <p:sp>
        <p:nvSpPr>
          <p:cNvPr id="4" name="Slide Number Placeholder 3"/>
          <p:cNvSpPr>
            <a:spLocks noGrp="1"/>
          </p:cNvSpPr>
          <p:nvPr>
            <p:ph type="sldNum" sz="quarter" idx="10"/>
          </p:nvPr>
        </p:nvSpPr>
        <p:spPr/>
        <p:txBody>
          <a:bodyPr/>
          <a:lstStyle/>
          <a:p>
            <a:fld id="{F6686991-C5A2-4A2E-859C-62ED266C3858}" type="slidenum">
              <a:rPr lang="en-NZ" smtClean="0"/>
              <a:t>4</a:t>
            </a:fld>
            <a:endParaRPr lang="en-NZ" dirty="0"/>
          </a:p>
        </p:txBody>
      </p:sp>
    </p:spTree>
    <p:extLst>
      <p:ext uri="{BB962C8B-B14F-4D97-AF65-F5344CB8AC3E}">
        <p14:creationId xmlns:p14="http://schemas.microsoft.com/office/powerpoint/2010/main" val="2842122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Poihipi</a:t>
            </a:r>
            <a:r>
              <a:rPr lang="en-NZ" baseline="0" dirty="0" smtClean="0"/>
              <a:t> is where MTL started in he Geothermal Industry</a:t>
            </a:r>
          </a:p>
          <a:p>
            <a:r>
              <a:rPr lang="en-NZ" baseline="0" dirty="0" smtClean="0"/>
              <a:t/>
            </a:r>
            <a:br>
              <a:rPr lang="en-NZ" baseline="0" dirty="0" smtClean="0"/>
            </a:br>
            <a:r>
              <a:rPr lang="en-NZ" baseline="0" dirty="0" smtClean="0"/>
              <a:t>Chris man</a:t>
            </a:r>
            <a:endParaRPr lang="en-NZ" dirty="0"/>
          </a:p>
        </p:txBody>
      </p:sp>
      <p:sp>
        <p:nvSpPr>
          <p:cNvPr id="4" name="Slide Number Placeholder 3"/>
          <p:cNvSpPr>
            <a:spLocks noGrp="1"/>
          </p:cNvSpPr>
          <p:nvPr>
            <p:ph type="sldNum" sz="quarter" idx="10"/>
          </p:nvPr>
        </p:nvSpPr>
        <p:spPr/>
        <p:txBody>
          <a:bodyPr/>
          <a:lstStyle/>
          <a:p>
            <a:fld id="{F6686991-C5A2-4A2E-859C-62ED266C3858}" type="slidenum">
              <a:rPr lang="en-NZ" smtClean="0"/>
              <a:t>5</a:t>
            </a:fld>
            <a:endParaRPr lang="en-NZ" dirty="0"/>
          </a:p>
        </p:txBody>
      </p:sp>
    </p:spTree>
    <p:extLst>
      <p:ext uri="{BB962C8B-B14F-4D97-AF65-F5344CB8AC3E}">
        <p14:creationId xmlns:p14="http://schemas.microsoft.com/office/powerpoint/2010/main" val="14559695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10"/>
          </p:nvPr>
        </p:nvSpPr>
        <p:spPr/>
        <p:txBody>
          <a:bodyPr/>
          <a:lstStyle/>
          <a:p>
            <a:fld id="{F6686991-C5A2-4A2E-859C-62ED266C3858}" type="slidenum">
              <a:rPr lang="en-NZ" smtClean="0"/>
              <a:t>6</a:t>
            </a:fld>
            <a:endParaRPr lang="en-NZ" dirty="0"/>
          </a:p>
        </p:txBody>
      </p:sp>
    </p:spTree>
    <p:extLst>
      <p:ext uri="{BB962C8B-B14F-4D97-AF65-F5344CB8AC3E}">
        <p14:creationId xmlns:p14="http://schemas.microsoft.com/office/powerpoint/2010/main" val="41522178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Part of the design build</a:t>
            </a:r>
            <a:r>
              <a:rPr lang="en-NZ" baseline="0" dirty="0" smtClean="0"/>
              <a:t> team to deliver the Ngatamariki Steam filed</a:t>
            </a:r>
          </a:p>
          <a:p>
            <a:r>
              <a:rPr lang="en-NZ" baseline="0" dirty="0" smtClean="0"/>
              <a:t/>
            </a:r>
            <a:br>
              <a:rPr lang="en-NZ" baseline="0" dirty="0" smtClean="0"/>
            </a:br>
            <a:r>
              <a:rPr lang="en-NZ" baseline="0" dirty="0" smtClean="0"/>
              <a:t>Two phase and brine lines</a:t>
            </a:r>
          </a:p>
          <a:p>
            <a:r>
              <a:rPr lang="en-NZ" baseline="0" dirty="0" smtClean="0"/>
              <a:t>Challenging project as all discharges must be captured – environmental </a:t>
            </a:r>
            <a:endParaRPr lang="en-NZ" dirty="0"/>
          </a:p>
        </p:txBody>
      </p:sp>
      <p:sp>
        <p:nvSpPr>
          <p:cNvPr id="4" name="Slide Number Placeholder 3"/>
          <p:cNvSpPr>
            <a:spLocks noGrp="1"/>
          </p:cNvSpPr>
          <p:nvPr>
            <p:ph type="sldNum" sz="quarter" idx="10"/>
          </p:nvPr>
        </p:nvSpPr>
        <p:spPr/>
        <p:txBody>
          <a:bodyPr/>
          <a:lstStyle/>
          <a:p>
            <a:fld id="{F6686991-C5A2-4A2E-859C-62ED266C3858}" type="slidenum">
              <a:rPr lang="en-NZ" smtClean="0"/>
              <a:t>7</a:t>
            </a:fld>
            <a:endParaRPr lang="en-NZ" dirty="0"/>
          </a:p>
        </p:txBody>
      </p:sp>
    </p:spTree>
    <p:extLst>
      <p:ext uri="{BB962C8B-B14F-4D97-AF65-F5344CB8AC3E}">
        <p14:creationId xmlns:p14="http://schemas.microsoft.com/office/powerpoint/2010/main" val="31062942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Karpiti pump station</a:t>
            </a:r>
          </a:p>
          <a:p>
            <a:r>
              <a:rPr lang="en-NZ" dirty="0" smtClean="0"/>
              <a:t>Energy</a:t>
            </a:r>
            <a:r>
              <a:rPr lang="en-NZ" baseline="0" dirty="0" smtClean="0"/>
              <a:t> efficient pumps with VSD</a:t>
            </a:r>
          </a:p>
          <a:p>
            <a:r>
              <a:rPr lang="en-NZ" baseline="0" dirty="0" smtClean="0"/>
              <a:t>Design takes into account the maintenance requirements</a:t>
            </a:r>
          </a:p>
        </p:txBody>
      </p:sp>
      <p:sp>
        <p:nvSpPr>
          <p:cNvPr id="4" name="Slide Number Placeholder 3"/>
          <p:cNvSpPr>
            <a:spLocks noGrp="1"/>
          </p:cNvSpPr>
          <p:nvPr>
            <p:ph type="sldNum" sz="quarter" idx="10"/>
          </p:nvPr>
        </p:nvSpPr>
        <p:spPr/>
        <p:txBody>
          <a:bodyPr/>
          <a:lstStyle/>
          <a:p>
            <a:fld id="{F6686991-C5A2-4A2E-859C-62ED266C3858}" type="slidenum">
              <a:rPr lang="en-NZ" smtClean="0"/>
              <a:t>8</a:t>
            </a:fld>
            <a:endParaRPr lang="en-NZ" dirty="0"/>
          </a:p>
        </p:txBody>
      </p:sp>
    </p:spTree>
    <p:extLst>
      <p:ext uri="{BB962C8B-B14F-4D97-AF65-F5344CB8AC3E}">
        <p14:creationId xmlns:p14="http://schemas.microsoft.com/office/powerpoint/2010/main" val="20939365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There</a:t>
            </a:r>
            <a:r>
              <a:rPr lang="en-NZ" baseline="0" dirty="0" smtClean="0"/>
              <a:t> has been a resurgence in hydro in recent years with the drive to minimise carbon discharges for power generation.</a:t>
            </a:r>
          </a:p>
          <a:p>
            <a:endParaRPr lang="en-NZ" baseline="0" dirty="0" smtClean="0"/>
          </a:p>
          <a:p>
            <a:r>
              <a:rPr lang="en-NZ" baseline="0" dirty="0" smtClean="0"/>
              <a:t>We are currently working in Nelson with the Waimea dam projects and there are new run of rivers being develop . </a:t>
            </a:r>
            <a:endParaRPr lang="en-NZ" dirty="0"/>
          </a:p>
        </p:txBody>
      </p:sp>
      <p:sp>
        <p:nvSpPr>
          <p:cNvPr id="4" name="Slide Number Placeholder 3"/>
          <p:cNvSpPr>
            <a:spLocks noGrp="1"/>
          </p:cNvSpPr>
          <p:nvPr>
            <p:ph type="sldNum" sz="quarter" idx="10"/>
          </p:nvPr>
        </p:nvSpPr>
        <p:spPr/>
        <p:txBody>
          <a:bodyPr/>
          <a:lstStyle/>
          <a:p>
            <a:fld id="{F6686991-C5A2-4A2E-859C-62ED266C3858}" type="slidenum">
              <a:rPr lang="en-NZ" smtClean="0"/>
              <a:t>9</a:t>
            </a:fld>
            <a:endParaRPr lang="en-NZ" dirty="0"/>
          </a:p>
        </p:txBody>
      </p:sp>
    </p:spTree>
    <p:extLst>
      <p:ext uri="{BB962C8B-B14F-4D97-AF65-F5344CB8AC3E}">
        <p14:creationId xmlns:p14="http://schemas.microsoft.com/office/powerpoint/2010/main" val="19281825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Many</a:t>
            </a:r>
            <a:r>
              <a:rPr lang="en-NZ" baseline="0" dirty="0" smtClean="0"/>
              <a:t> of these jobs are retrofits at watercare assets</a:t>
            </a:r>
          </a:p>
          <a:p>
            <a:r>
              <a:rPr lang="en-NZ" baseline="0" dirty="0" smtClean="0"/>
              <a:t>Watercare appreciate the attention to detail that MTL does with their design.</a:t>
            </a:r>
          </a:p>
          <a:p>
            <a:endParaRPr lang="en-NZ" baseline="0" dirty="0" smtClean="0"/>
          </a:p>
          <a:p>
            <a:r>
              <a:rPr lang="en-NZ" baseline="0" dirty="0" smtClean="0"/>
              <a:t>Understand the constraints and the construction process to install in limited space retrofits. </a:t>
            </a:r>
            <a:endParaRPr lang="en-NZ" dirty="0"/>
          </a:p>
        </p:txBody>
      </p:sp>
      <p:sp>
        <p:nvSpPr>
          <p:cNvPr id="4" name="Slide Number Placeholder 3"/>
          <p:cNvSpPr>
            <a:spLocks noGrp="1"/>
          </p:cNvSpPr>
          <p:nvPr>
            <p:ph type="sldNum" sz="quarter" idx="10"/>
          </p:nvPr>
        </p:nvSpPr>
        <p:spPr/>
        <p:txBody>
          <a:bodyPr/>
          <a:lstStyle/>
          <a:p>
            <a:fld id="{F6686991-C5A2-4A2E-859C-62ED266C3858}" type="slidenum">
              <a:rPr lang="en-NZ" smtClean="0"/>
              <a:t>10</a:t>
            </a:fld>
            <a:endParaRPr lang="en-NZ" dirty="0"/>
          </a:p>
        </p:txBody>
      </p:sp>
    </p:spTree>
    <p:extLst>
      <p:ext uri="{BB962C8B-B14F-4D97-AF65-F5344CB8AC3E}">
        <p14:creationId xmlns:p14="http://schemas.microsoft.com/office/powerpoint/2010/main" val="39001491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MTL and</a:t>
            </a:r>
            <a:r>
              <a:rPr lang="en-NZ" baseline="0" dirty="0" smtClean="0"/>
              <a:t> Neo did the entire design </a:t>
            </a:r>
          </a:p>
          <a:p>
            <a:r>
              <a:rPr lang="en-NZ" baseline="0" dirty="0" smtClean="0"/>
              <a:t>	MTL – process design, Civil, structural, mechanical</a:t>
            </a:r>
          </a:p>
          <a:p>
            <a:r>
              <a:rPr lang="en-NZ" baseline="0" dirty="0" smtClean="0"/>
              <a:t>	Neo support for electrical. </a:t>
            </a:r>
          </a:p>
          <a:p>
            <a:endParaRPr lang="en-NZ" baseline="0" dirty="0" smtClean="0"/>
          </a:p>
          <a:p>
            <a:r>
              <a:rPr lang="en-NZ" baseline="0" dirty="0" smtClean="0"/>
              <a:t>Short time frame </a:t>
            </a:r>
          </a:p>
          <a:p>
            <a:endParaRPr lang="en-NZ" baseline="0" dirty="0" smtClean="0"/>
          </a:p>
        </p:txBody>
      </p:sp>
      <p:sp>
        <p:nvSpPr>
          <p:cNvPr id="4" name="Slide Number Placeholder 3"/>
          <p:cNvSpPr>
            <a:spLocks noGrp="1"/>
          </p:cNvSpPr>
          <p:nvPr>
            <p:ph type="sldNum" sz="quarter" idx="10"/>
          </p:nvPr>
        </p:nvSpPr>
        <p:spPr/>
        <p:txBody>
          <a:bodyPr/>
          <a:lstStyle/>
          <a:p>
            <a:fld id="{F6686991-C5A2-4A2E-859C-62ED266C3858}" type="slidenum">
              <a:rPr lang="en-NZ" smtClean="0"/>
              <a:t>11</a:t>
            </a:fld>
            <a:endParaRPr lang="en-NZ" dirty="0"/>
          </a:p>
        </p:txBody>
      </p:sp>
    </p:spTree>
    <p:extLst>
      <p:ext uri="{BB962C8B-B14F-4D97-AF65-F5344CB8AC3E}">
        <p14:creationId xmlns:p14="http://schemas.microsoft.com/office/powerpoint/2010/main" val="598818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MTL</a:t>
            </a:r>
            <a:r>
              <a:rPr lang="en-NZ" baseline="0" dirty="0" smtClean="0"/>
              <a:t> can provide a range of services throughout a design and construction of a project</a:t>
            </a:r>
            <a:endParaRPr lang="en-NZ" dirty="0"/>
          </a:p>
        </p:txBody>
      </p:sp>
      <p:sp>
        <p:nvSpPr>
          <p:cNvPr id="4" name="Slide Number Placeholder 3"/>
          <p:cNvSpPr>
            <a:spLocks noGrp="1"/>
          </p:cNvSpPr>
          <p:nvPr>
            <p:ph type="sldNum" sz="quarter" idx="10"/>
          </p:nvPr>
        </p:nvSpPr>
        <p:spPr/>
        <p:txBody>
          <a:bodyPr/>
          <a:lstStyle/>
          <a:p>
            <a:fld id="{F6686991-C5A2-4A2E-859C-62ED266C3858}" type="slidenum">
              <a:rPr lang="en-NZ" smtClean="0"/>
              <a:t>12</a:t>
            </a:fld>
            <a:endParaRPr lang="en-NZ" dirty="0"/>
          </a:p>
        </p:txBody>
      </p:sp>
    </p:spTree>
    <p:extLst>
      <p:ext uri="{BB962C8B-B14F-4D97-AF65-F5344CB8AC3E}">
        <p14:creationId xmlns:p14="http://schemas.microsoft.com/office/powerpoint/2010/main" val="7900989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MTL are a detailed focused</a:t>
            </a:r>
            <a:r>
              <a:rPr lang="en-NZ" baseline="0" dirty="0" smtClean="0"/>
              <a:t> company and produce high quality Engineering documents for our clients. </a:t>
            </a:r>
            <a:endParaRPr lang="en-NZ" dirty="0"/>
          </a:p>
        </p:txBody>
      </p:sp>
      <p:sp>
        <p:nvSpPr>
          <p:cNvPr id="4" name="Slide Number Placeholder 3"/>
          <p:cNvSpPr>
            <a:spLocks noGrp="1"/>
          </p:cNvSpPr>
          <p:nvPr>
            <p:ph type="sldNum" sz="quarter" idx="10"/>
          </p:nvPr>
        </p:nvSpPr>
        <p:spPr/>
        <p:txBody>
          <a:bodyPr/>
          <a:lstStyle/>
          <a:p>
            <a:fld id="{F6686991-C5A2-4A2E-859C-62ED266C3858}" type="slidenum">
              <a:rPr lang="en-NZ" smtClean="0"/>
              <a:t>13</a:t>
            </a:fld>
            <a:endParaRPr lang="en-NZ" dirty="0"/>
          </a:p>
        </p:txBody>
      </p:sp>
    </p:spTree>
    <p:extLst>
      <p:ext uri="{BB962C8B-B14F-4D97-AF65-F5344CB8AC3E}">
        <p14:creationId xmlns:p14="http://schemas.microsoft.com/office/powerpoint/2010/main" val="34192506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PFD</a:t>
            </a:r>
            <a:r>
              <a:rPr lang="en-NZ" baseline="0" dirty="0" smtClean="0"/>
              <a:t> is an excellent visual Aid to explain the entire process</a:t>
            </a:r>
          </a:p>
          <a:p>
            <a:r>
              <a:rPr lang="en-NZ" baseline="0" dirty="0" smtClean="0"/>
              <a:t/>
            </a:r>
            <a:br>
              <a:rPr lang="en-NZ" baseline="0" dirty="0" smtClean="0"/>
            </a:br>
            <a:r>
              <a:rPr lang="en-NZ" baseline="0" dirty="0" smtClean="0"/>
              <a:t>Used early in our projects to visual the process and connect into the heat and mass balance</a:t>
            </a:r>
            <a:endParaRPr lang="en-NZ" dirty="0"/>
          </a:p>
        </p:txBody>
      </p:sp>
      <p:sp>
        <p:nvSpPr>
          <p:cNvPr id="4" name="Slide Number Placeholder 3"/>
          <p:cNvSpPr>
            <a:spLocks noGrp="1"/>
          </p:cNvSpPr>
          <p:nvPr>
            <p:ph type="sldNum" sz="quarter" idx="10"/>
          </p:nvPr>
        </p:nvSpPr>
        <p:spPr/>
        <p:txBody>
          <a:bodyPr/>
          <a:lstStyle/>
          <a:p>
            <a:fld id="{F6686991-C5A2-4A2E-859C-62ED266C3858}" type="slidenum">
              <a:rPr lang="en-NZ" smtClean="0"/>
              <a:t>14</a:t>
            </a:fld>
            <a:endParaRPr lang="en-NZ" dirty="0"/>
          </a:p>
        </p:txBody>
      </p:sp>
    </p:spTree>
    <p:extLst>
      <p:ext uri="{BB962C8B-B14F-4D97-AF65-F5344CB8AC3E}">
        <p14:creationId xmlns:p14="http://schemas.microsoft.com/office/powerpoint/2010/main" val="8660071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P&amp;IDs</a:t>
            </a:r>
            <a:r>
              <a:rPr lang="en-NZ" baseline="0" dirty="0" smtClean="0"/>
              <a:t> </a:t>
            </a:r>
          </a:p>
          <a:p>
            <a:endParaRPr lang="en-NZ" baseline="0" dirty="0" smtClean="0"/>
          </a:p>
          <a:p>
            <a:r>
              <a:rPr lang="en-NZ" baseline="0" dirty="0" smtClean="0"/>
              <a:t>MTL put significant effort and attention to detail into the P&amp;IDS as the divisions made on these are carried through the entire project and into the life cycle of the assets.</a:t>
            </a:r>
          </a:p>
          <a:p>
            <a:endParaRPr lang="en-NZ" baseline="0" dirty="0" smtClean="0"/>
          </a:p>
        </p:txBody>
      </p:sp>
      <p:sp>
        <p:nvSpPr>
          <p:cNvPr id="4" name="Slide Number Placeholder 3"/>
          <p:cNvSpPr>
            <a:spLocks noGrp="1"/>
          </p:cNvSpPr>
          <p:nvPr>
            <p:ph type="sldNum" sz="quarter" idx="10"/>
          </p:nvPr>
        </p:nvSpPr>
        <p:spPr/>
        <p:txBody>
          <a:bodyPr/>
          <a:lstStyle/>
          <a:p>
            <a:fld id="{F6686991-C5A2-4A2E-859C-62ED266C3858}" type="slidenum">
              <a:rPr lang="en-NZ" smtClean="0"/>
              <a:t>15</a:t>
            </a:fld>
            <a:endParaRPr lang="en-NZ" dirty="0"/>
          </a:p>
        </p:txBody>
      </p:sp>
    </p:spTree>
    <p:extLst>
      <p:ext uri="{BB962C8B-B14F-4D97-AF65-F5344CB8AC3E}">
        <p14:creationId xmlns:p14="http://schemas.microsoft.com/office/powerpoint/2010/main" val="20286435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Engineering Lists</a:t>
            </a:r>
          </a:p>
          <a:p>
            <a:r>
              <a:rPr lang="en-NZ" dirty="0" smtClean="0"/>
              <a:t/>
            </a:r>
            <a:br>
              <a:rPr lang="en-NZ" dirty="0" smtClean="0"/>
            </a:br>
            <a:r>
              <a:rPr lang="en-NZ" dirty="0" smtClean="0"/>
              <a:t>MTL</a:t>
            </a:r>
            <a:r>
              <a:rPr lang="en-NZ" baseline="0" dirty="0" smtClean="0"/>
              <a:t> develop the engineering lists along side the P&amp;IDs and are completed as equipment is selected and procured.</a:t>
            </a:r>
            <a:br>
              <a:rPr lang="en-NZ" baseline="0" dirty="0" smtClean="0"/>
            </a:br>
            <a:r>
              <a:rPr lang="en-NZ" baseline="0" dirty="0" smtClean="0"/>
              <a:t/>
            </a:r>
            <a:br>
              <a:rPr lang="en-NZ" baseline="0" dirty="0" smtClean="0"/>
            </a:br>
            <a:r>
              <a:rPr lang="en-NZ" baseline="0" dirty="0" smtClean="0"/>
              <a:t>The detail in the lists is appreciated during commissioning and the starting point for asset management  </a:t>
            </a:r>
            <a:endParaRPr lang="en-NZ" dirty="0"/>
          </a:p>
        </p:txBody>
      </p:sp>
      <p:sp>
        <p:nvSpPr>
          <p:cNvPr id="4" name="Slide Number Placeholder 3"/>
          <p:cNvSpPr>
            <a:spLocks noGrp="1"/>
          </p:cNvSpPr>
          <p:nvPr>
            <p:ph type="sldNum" sz="quarter" idx="10"/>
          </p:nvPr>
        </p:nvSpPr>
        <p:spPr/>
        <p:txBody>
          <a:bodyPr/>
          <a:lstStyle/>
          <a:p>
            <a:fld id="{F6686991-C5A2-4A2E-859C-62ED266C3858}" type="slidenum">
              <a:rPr lang="en-NZ" smtClean="0"/>
              <a:t>16</a:t>
            </a:fld>
            <a:endParaRPr lang="en-NZ" dirty="0"/>
          </a:p>
        </p:txBody>
      </p:sp>
    </p:spTree>
    <p:extLst>
      <p:ext uri="{BB962C8B-B14F-4D97-AF65-F5344CB8AC3E}">
        <p14:creationId xmlns:p14="http://schemas.microsoft.com/office/powerpoint/2010/main" val="14667694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Preliminarily</a:t>
            </a:r>
            <a:r>
              <a:rPr lang="en-NZ" baseline="0" dirty="0" smtClean="0"/>
              <a:t> drawings are developed early as a tool to discuss design decisions with the client and other parties involved.</a:t>
            </a:r>
          </a:p>
          <a:p>
            <a:endParaRPr lang="en-NZ" dirty="0"/>
          </a:p>
        </p:txBody>
      </p:sp>
      <p:sp>
        <p:nvSpPr>
          <p:cNvPr id="4" name="Slide Number Placeholder 3"/>
          <p:cNvSpPr>
            <a:spLocks noGrp="1"/>
          </p:cNvSpPr>
          <p:nvPr>
            <p:ph type="sldNum" sz="quarter" idx="10"/>
          </p:nvPr>
        </p:nvSpPr>
        <p:spPr/>
        <p:txBody>
          <a:bodyPr/>
          <a:lstStyle/>
          <a:p>
            <a:fld id="{F6686991-C5A2-4A2E-859C-62ED266C3858}" type="slidenum">
              <a:rPr lang="en-NZ" smtClean="0"/>
              <a:t>17</a:t>
            </a:fld>
            <a:endParaRPr lang="en-NZ" dirty="0"/>
          </a:p>
        </p:txBody>
      </p:sp>
    </p:spTree>
    <p:extLst>
      <p:ext uri="{BB962C8B-B14F-4D97-AF65-F5344CB8AC3E}">
        <p14:creationId xmlns:p14="http://schemas.microsoft.com/office/powerpoint/2010/main" val="20138504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Detailed drawings</a:t>
            </a:r>
            <a:r>
              <a:rPr lang="en-NZ" baseline="0" dirty="0" smtClean="0"/>
              <a:t> are use for construction and installation.</a:t>
            </a:r>
            <a:br>
              <a:rPr lang="en-NZ" baseline="0" dirty="0" smtClean="0"/>
            </a:br>
            <a:r>
              <a:rPr lang="en-NZ" baseline="0" dirty="0" smtClean="0"/>
              <a:t/>
            </a:r>
            <a:br>
              <a:rPr lang="en-NZ" baseline="0" dirty="0" smtClean="0"/>
            </a:br>
            <a:r>
              <a:rPr lang="en-NZ" baseline="0" dirty="0" smtClean="0"/>
              <a:t>Feedback from contractors is that they are well laid out and easy to follow and only have minimal questions back from the contractor. </a:t>
            </a:r>
            <a:endParaRPr lang="en-NZ" dirty="0"/>
          </a:p>
        </p:txBody>
      </p:sp>
      <p:sp>
        <p:nvSpPr>
          <p:cNvPr id="4" name="Slide Number Placeholder 3"/>
          <p:cNvSpPr>
            <a:spLocks noGrp="1"/>
          </p:cNvSpPr>
          <p:nvPr>
            <p:ph type="sldNum" sz="quarter" idx="10"/>
          </p:nvPr>
        </p:nvSpPr>
        <p:spPr/>
        <p:txBody>
          <a:bodyPr/>
          <a:lstStyle/>
          <a:p>
            <a:fld id="{F6686991-C5A2-4A2E-859C-62ED266C3858}" type="slidenum">
              <a:rPr lang="en-NZ" smtClean="0"/>
              <a:t>18</a:t>
            </a:fld>
            <a:endParaRPr lang="en-NZ" dirty="0"/>
          </a:p>
        </p:txBody>
      </p:sp>
    </p:spTree>
    <p:extLst>
      <p:ext uri="{BB962C8B-B14F-4D97-AF65-F5344CB8AC3E}">
        <p14:creationId xmlns:p14="http://schemas.microsoft.com/office/powerpoint/2010/main" val="18903370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Actively</a:t>
            </a:r>
            <a:r>
              <a:rPr lang="en-NZ" baseline="0" dirty="0" smtClean="0"/>
              <a:t> involved in all our projects with HSNO and pressure vessel compliance.</a:t>
            </a:r>
          </a:p>
          <a:p>
            <a:r>
              <a:rPr lang="en-NZ" baseline="0" dirty="0" smtClean="0"/>
              <a:t/>
            </a:r>
            <a:br>
              <a:rPr lang="en-NZ" baseline="0" dirty="0" smtClean="0"/>
            </a:br>
            <a:r>
              <a:rPr lang="en-NZ" baseline="0" dirty="0" smtClean="0"/>
              <a:t>HSNO location test certifiers are impressed with the level of documentation provided for jobs we have assisted with and have said this is the standard the aim to see elsewhere. </a:t>
            </a:r>
          </a:p>
          <a:p>
            <a:endParaRPr lang="en-NZ" baseline="0" dirty="0" smtClean="0"/>
          </a:p>
          <a:p>
            <a:r>
              <a:rPr lang="en-NZ" baseline="0" dirty="0" smtClean="0"/>
              <a:t>We continuously support overseas pressure vessel suppliers and we commonly find that they are not aware of the seismic restraint requirements for new Zealand  </a:t>
            </a:r>
            <a:endParaRPr lang="en-NZ" dirty="0"/>
          </a:p>
        </p:txBody>
      </p:sp>
      <p:sp>
        <p:nvSpPr>
          <p:cNvPr id="4" name="Slide Number Placeholder 3"/>
          <p:cNvSpPr>
            <a:spLocks noGrp="1"/>
          </p:cNvSpPr>
          <p:nvPr>
            <p:ph type="sldNum" sz="quarter" idx="10"/>
          </p:nvPr>
        </p:nvSpPr>
        <p:spPr/>
        <p:txBody>
          <a:bodyPr/>
          <a:lstStyle/>
          <a:p>
            <a:fld id="{F6686991-C5A2-4A2E-859C-62ED266C3858}" type="slidenum">
              <a:rPr lang="en-NZ" smtClean="0"/>
              <a:t>19</a:t>
            </a:fld>
            <a:endParaRPr lang="en-NZ" dirty="0"/>
          </a:p>
        </p:txBody>
      </p:sp>
    </p:spTree>
    <p:extLst>
      <p:ext uri="{BB962C8B-B14F-4D97-AF65-F5344CB8AC3E}">
        <p14:creationId xmlns:p14="http://schemas.microsoft.com/office/powerpoint/2010/main" val="15361203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Bottle</a:t>
            </a:r>
            <a:r>
              <a:rPr lang="en-NZ" baseline="0" dirty="0" smtClean="0"/>
              <a:t> swap was the 1</a:t>
            </a:r>
            <a:r>
              <a:rPr lang="en-NZ" baseline="30000" dirty="0" smtClean="0"/>
              <a:t>st</a:t>
            </a:r>
            <a:r>
              <a:rPr lang="en-NZ" baseline="0" dirty="0" smtClean="0"/>
              <a:t> new build Major Hazard facility</a:t>
            </a:r>
          </a:p>
          <a:p>
            <a:r>
              <a:rPr lang="en-NZ" baseline="0" dirty="0" smtClean="0"/>
              <a:t/>
            </a:r>
            <a:br>
              <a:rPr lang="en-NZ" baseline="0" dirty="0" smtClean="0"/>
            </a:br>
            <a:r>
              <a:rPr lang="en-NZ" baseline="0" dirty="0" smtClean="0"/>
              <a:t>We ensured the supplier of equipment from Denmark would meet their obligations with pressure equipment in NZ. Seismic verification was new to them and we guided them through their requirements. </a:t>
            </a:r>
          </a:p>
          <a:p>
            <a:r>
              <a:rPr lang="en-NZ" baseline="0" dirty="0" smtClean="0"/>
              <a:t/>
            </a:r>
            <a:br>
              <a:rPr lang="en-NZ" baseline="0" dirty="0" smtClean="0"/>
            </a:br>
            <a:r>
              <a:rPr lang="en-NZ" baseline="0" dirty="0" smtClean="0"/>
              <a:t>This work led into commissioning the LPG plant and ensure all the safety critical elements for the Major Hazard faculty were all tested and document for the safety case submission. </a:t>
            </a:r>
            <a:endParaRPr lang="en-NZ" dirty="0"/>
          </a:p>
        </p:txBody>
      </p:sp>
      <p:sp>
        <p:nvSpPr>
          <p:cNvPr id="4" name="Slide Number Placeholder 3"/>
          <p:cNvSpPr>
            <a:spLocks noGrp="1"/>
          </p:cNvSpPr>
          <p:nvPr>
            <p:ph type="sldNum" sz="quarter" idx="10"/>
          </p:nvPr>
        </p:nvSpPr>
        <p:spPr/>
        <p:txBody>
          <a:bodyPr/>
          <a:lstStyle/>
          <a:p>
            <a:fld id="{F6686991-C5A2-4A2E-859C-62ED266C3858}" type="slidenum">
              <a:rPr lang="en-NZ" smtClean="0"/>
              <a:t>20</a:t>
            </a:fld>
            <a:endParaRPr lang="en-NZ" dirty="0"/>
          </a:p>
        </p:txBody>
      </p:sp>
    </p:spTree>
    <p:extLst>
      <p:ext uri="{BB962C8B-B14F-4D97-AF65-F5344CB8AC3E}">
        <p14:creationId xmlns:p14="http://schemas.microsoft.com/office/powerpoint/2010/main" val="19178543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As this is a geothermal</a:t>
            </a:r>
            <a:r>
              <a:rPr lang="en-NZ" baseline="0" dirty="0" smtClean="0"/>
              <a:t> conference I should also highlight our geothermal services. As you can see we are involved throughout the design and construction of geothermal projects.</a:t>
            </a:r>
            <a:endParaRPr lang="en-NZ" dirty="0"/>
          </a:p>
        </p:txBody>
      </p:sp>
      <p:sp>
        <p:nvSpPr>
          <p:cNvPr id="4" name="Slide Number Placeholder 3"/>
          <p:cNvSpPr>
            <a:spLocks noGrp="1"/>
          </p:cNvSpPr>
          <p:nvPr>
            <p:ph type="sldNum" sz="quarter" idx="10"/>
          </p:nvPr>
        </p:nvSpPr>
        <p:spPr/>
        <p:txBody>
          <a:bodyPr/>
          <a:lstStyle/>
          <a:p>
            <a:fld id="{F6686991-C5A2-4A2E-859C-62ED266C3858}" type="slidenum">
              <a:rPr lang="en-NZ" smtClean="0"/>
              <a:t>21</a:t>
            </a:fld>
            <a:endParaRPr lang="en-NZ" dirty="0"/>
          </a:p>
        </p:txBody>
      </p:sp>
    </p:spTree>
    <p:extLst>
      <p:ext uri="{BB962C8B-B14F-4D97-AF65-F5344CB8AC3E}">
        <p14:creationId xmlns:p14="http://schemas.microsoft.com/office/powerpoint/2010/main" val="28167443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MTL</a:t>
            </a:r>
            <a:r>
              <a:rPr lang="en-NZ" baseline="0" dirty="0" smtClean="0"/>
              <a:t> have been working with Rekayasa on Muara Laboh</a:t>
            </a:r>
          </a:p>
          <a:p>
            <a:r>
              <a:rPr lang="en-NZ" baseline="0" dirty="0" smtClean="0"/>
              <a:t/>
            </a:r>
            <a:br>
              <a:rPr lang="en-NZ" baseline="0" dirty="0" smtClean="0"/>
            </a:br>
            <a:r>
              <a:rPr lang="en-NZ" baseline="0" dirty="0" smtClean="0"/>
              <a:t>Selamat Siang to anyone from Supreme here today.</a:t>
            </a:r>
            <a:br>
              <a:rPr lang="en-NZ" baseline="0" dirty="0" smtClean="0"/>
            </a:br>
            <a:r>
              <a:rPr lang="en-NZ" baseline="0" dirty="0" smtClean="0"/>
              <a:t/>
            </a:r>
            <a:br>
              <a:rPr lang="en-NZ" baseline="0" dirty="0" smtClean="0"/>
            </a:br>
            <a:r>
              <a:rPr lang="en-NZ" baseline="0" dirty="0" smtClean="0"/>
              <a:t>MTL were engaged by the designer to assist with the preliminary design of a new line on a project under construction .</a:t>
            </a:r>
          </a:p>
          <a:p>
            <a:endParaRPr lang="en-NZ" baseline="0" dirty="0" smtClean="0"/>
          </a:p>
          <a:p>
            <a:endParaRPr lang="en-NZ" dirty="0"/>
          </a:p>
        </p:txBody>
      </p:sp>
      <p:sp>
        <p:nvSpPr>
          <p:cNvPr id="4" name="Slide Number Placeholder 3"/>
          <p:cNvSpPr>
            <a:spLocks noGrp="1"/>
          </p:cNvSpPr>
          <p:nvPr>
            <p:ph type="sldNum" sz="quarter" idx="10"/>
          </p:nvPr>
        </p:nvSpPr>
        <p:spPr/>
        <p:txBody>
          <a:bodyPr/>
          <a:lstStyle/>
          <a:p>
            <a:fld id="{F6686991-C5A2-4A2E-859C-62ED266C3858}" type="slidenum">
              <a:rPr lang="en-NZ" smtClean="0"/>
              <a:t>22</a:t>
            </a:fld>
            <a:endParaRPr lang="en-NZ" dirty="0"/>
          </a:p>
        </p:txBody>
      </p:sp>
    </p:spTree>
    <p:extLst>
      <p:ext uri="{BB962C8B-B14F-4D97-AF65-F5344CB8AC3E}">
        <p14:creationId xmlns:p14="http://schemas.microsoft.com/office/powerpoint/2010/main" val="7971535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The</a:t>
            </a:r>
            <a:r>
              <a:rPr lang="en-NZ" baseline="0" dirty="0" smtClean="0"/>
              <a:t> site visit was used to understand the areas of concern for the design and the constructability of the new line within the constraints of existing plant.</a:t>
            </a:r>
            <a:endParaRPr lang="en-NZ" dirty="0"/>
          </a:p>
        </p:txBody>
      </p:sp>
      <p:sp>
        <p:nvSpPr>
          <p:cNvPr id="4" name="Slide Number Placeholder 3"/>
          <p:cNvSpPr>
            <a:spLocks noGrp="1"/>
          </p:cNvSpPr>
          <p:nvPr>
            <p:ph type="sldNum" sz="quarter" idx="10"/>
          </p:nvPr>
        </p:nvSpPr>
        <p:spPr/>
        <p:txBody>
          <a:bodyPr/>
          <a:lstStyle/>
          <a:p>
            <a:fld id="{F6686991-C5A2-4A2E-859C-62ED266C3858}" type="slidenum">
              <a:rPr lang="en-NZ" smtClean="0"/>
              <a:t>23</a:t>
            </a:fld>
            <a:endParaRPr lang="en-NZ" dirty="0"/>
          </a:p>
        </p:txBody>
      </p:sp>
    </p:spTree>
    <p:extLst>
      <p:ext uri="{BB962C8B-B14F-4D97-AF65-F5344CB8AC3E}">
        <p14:creationId xmlns:p14="http://schemas.microsoft.com/office/powerpoint/2010/main" val="17887265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Following</a:t>
            </a:r>
            <a:r>
              <a:rPr lang="en-NZ" baseline="0" dirty="0" smtClean="0"/>
              <a:t> this preliminary design was quickly developed</a:t>
            </a:r>
          </a:p>
          <a:p>
            <a:r>
              <a:rPr lang="en-NZ" baseline="0" dirty="0" smtClean="0"/>
              <a:t/>
            </a:r>
            <a:br>
              <a:rPr lang="en-NZ" baseline="0" dirty="0" smtClean="0"/>
            </a:br>
            <a:r>
              <a:rPr lang="en-NZ" baseline="0" dirty="0" smtClean="0"/>
              <a:t>A aerial survey was done and a pipe route was proposed taking into account the geotechnical observations on site and areas to avoid. </a:t>
            </a:r>
            <a:endParaRPr lang="en-NZ" dirty="0"/>
          </a:p>
        </p:txBody>
      </p:sp>
      <p:sp>
        <p:nvSpPr>
          <p:cNvPr id="4" name="Slide Number Placeholder 3"/>
          <p:cNvSpPr>
            <a:spLocks noGrp="1"/>
          </p:cNvSpPr>
          <p:nvPr>
            <p:ph type="sldNum" sz="quarter" idx="10"/>
          </p:nvPr>
        </p:nvSpPr>
        <p:spPr/>
        <p:txBody>
          <a:bodyPr/>
          <a:lstStyle/>
          <a:p>
            <a:fld id="{F6686991-C5A2-4A2E-859C-62ED266C3858}" type="slidenum">
              <a:rPr lang="en-NZ" smtClean="0"/>
              <a:t>24</a:t>
            </a:fld>
            <a:endParaRPr lang="en-NZ" dirty="0"/>
          </a:p>
        </p:txBody>
      </p:sp>
    </p:spTree>
    <p:extLst>
      <p:ext uri="{BB962C8B-B14F-4D97-AF65-F5344CB8AC3E}">
        <p14:creationId xmlns:p14="http://schemas.microsoft.com/office/powerpoint/2010/main" val="10710439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Here you can see the drone survey with high definition images to see any installed</a:t>
            </a:r>
            <a:r>
              <a:rPr lang="en-NZ" baseline="0" dirty="0" smtClean="0"/>
              <a:t> infrastructure to avoid.</a:t>
            </a:r>
            <a:endParaRPr lang="en-NZ" dirty="0"/>
          </a:p>
        </p:txBody>
      </p:sp>
      <p:sp>
        <p:nvSpPr>
          <p:cNvPr id="4" name="Slide Number Placeholder 3"/>
          <p:cNvSpPr>
            <a:spLocks noGrp="1"/>
          </p:cNvSpPr>
          <p:nvPr>
            <p:ph type="sldNum" sz="quarter" idx="10"/>
          </p:nvPr>
        </p:nvSpPr>
        <p:spPr/>
        <p:txBody>
          <a:bodyPr/>
          <a:lstStyle/>
          <a:p>
            <a:fld id="{F6686991-C5A2-4A2E-859C-62ED266C3858}" type="slidenum">
              <a:rPr lang="en-NZ" smtClean="0"/>
              <a:t>25</a:t>
            </a:fld>
            <a:endParaRPr lang="en-NZ" dirty="0"/>
          </a:p>
        </p:txBody>
      </p:sp>
    </p:spTree>
    <p:extLst>
      <p:ext uri="{BB962C8B-B14F-4D97-AF65-F5344CB8AC3E}">
        <p14:creationId xmlns:p14="http://schemas.microsoft.com/office/powerpoint/2010/main" val="25503432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This information was used in</a:t>
            </a:r>
            <a:r>
              <a:rPr lang="en-NZ" baseline="0" dirty="0" smtClean="0"/>
              <a:t> 3D CAD model.</a:t>
            </a:r>
          </a:p>
          <a:p>
            <a:r>
              <a:rPr lang="en-NZ" baseline="0" dirty="0" smtClean="0"/>
              <a:t/>
            </a:r>
            <a:br>
              <a:rPr lang="en-NZ" baseline="0" dirty="0" smtClean="0"/>
            </a:br>
            <a:r>
              <a:rPr lang="en-NZ" baseline="0" dirty="0" smtClean="0"/>
              <a:t>MTL have a number of software packages that are used for designs. Here are just a number which are used for the engineering and design. </a:t>
            </a:r>
            <a:endParaRPr lang="en-NZ" dirty="0"/>
          </a:p>
        </p:txBody>
      </p:sp>
      <p:sp>
        <p:nvSpPr>
          <p:cNvPr id="4" name="Slide Number Placeholder 3"/>
          <p:cNvSpPr>
            <a:spLocks noGrp="1"/>
          </p:cNvSpPr>
          <p:nvPr>
            <p:ph type="sldNum" sz="quarter" idx="10"/>
          </p:nvPr>
        </p:nvSpPr>
        <p:spPr/>
        <p:txBody>
          <a:bodyPr/>
          <a:lstStyle/>
          <a:p>
            <a:fld id="{F6686991-C5A2-4A2E-859C-62ED266C3858}" type="slidenum">
              <a:rPr lang="en-NZ" smtClean="0"/>
              <a:t>26</a:t>
            </a:fld>
            <a:endParaRPr lang="en-NZ" dirty="0"/>
          </a:p>
        </p:txBody>
      </p:sp>
    </p:spTree>
    <p:extLst>
      <p:ext uri="{BB962C8B-B14F-4D97-AF65-F5344CB8AC3E}">
        <p14:creationId xmlns:p14="http://schemas.microsoft.com/office/powerpoint/2010/main" val="30871959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From the 3D model 2D</a:t>
            </a:r>
            <a:r>
              <a:rPr lang="en-NZ" baseline="0" dirty="0" smtClean="0"/>
              <a:t> preliminary drawings are developed for the client. </a:t>
            </a:r>
            <a:endParaRPr lang="en-NZ" dirty="0"/>
          </a:p>
        </p:txBody>
      </p:sp>
      <p:sp>
        <p:nvSpPr>
          <p:cNvPr id="4" name="Slide Number Placeholder 3"/>
          <p:cNvSpPr>
            <a:spLocks noGrp="1"/>
          </p:cNvSpPr>
          <p:nvPr>
            <p:ph type="sldNum" sz="quarter" idx="10"/>
          </p:nvPr>
        </p:nvSpPr>
        <p:spPr/>
        <p:txBody>
          <a:bodyPr/>
          <a:lstStyle/>
          <a:p>
            <a:fld id="{F6686991-C5A2-4A2E-859C-62ED266C3858}" type="slidenum">
              <a:rPr lang="en-NZ" smtClean="0"/>
              <a:t>27</a:t>
            </a:fld>
            <a:endParaRPr lang="en-NZ" dirty="0"/>
          </a:p>
        </p:txBody>
      </p:sp>
    </p:spTree>
    <p:extLst>
      <p:ext uri="{BB962C8B-B14F-4D97-AF65-F5344CB8AC3E}">
        <p14:creationId xmlns:p14="http://schemas.microsoft.com/office/powerpoint/2010/main" val="18508184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MTL are the owners</a:t>
            </a:r>
            <a:r>
              <a:rPr lang="en-NZ" baseline="0" dirty="0" smtClean="0"/>
              <a:t> engineer for Olkaria 1 Unit 6 in Kenya. </a:t>
            </a:r>
            <a:br>
              <a:rPr lang="en-NZ" baseline="0" dirty="0" smtClean="0"/>
            </a:br>
            <a:r>
              <a:rPr lang="en-NZ" baseline="0" dirty="0" smtClean="0"/>
              <a:t/>
            </a:r>
            <a:br>
              <a:rPr lang="en-NZ" baseline="0" dirty="0" smtClean="0"/>
            </a:br>
            <a:r>
              <a:rPr lang="en-NZ" baseline="0" dirty="0" smtClean="0"/>
              <a:t>We are working along side the power plant owners engineer Fitchner and were responsible for all tendering documents for the steamfield. </a:t>
            </a:r>
          </a:p>
          <a:p>
            <a:endParaRPr lang="en-NZ" dirty="0"/>
          </a:p>
        </p:txBody>
      </p:sp>
      <p:sp>
        <p:nvSpPr>
          <p:cNvPr id="4" name="Slide Number Placeholder 3"/>
          <p:cNvSpPr>
            <a:spLocks noGrp="1"/>
          </p:cNvSpPr>
          <p:nvPr>
            <p:ph type="sldNum" sz="quarter" idx="10"/>
          </p:nvPr>
        </p:nvSpPr>
        <p:spPr/>
        <p:txBody>
          <a:bodyPr/>
          <a:lstStyle/>
          <a:p>
            <a:fld id="{F6686991-C5A2-4A2E-859C-62ED266C3858}" type="slidenum">
              <a:rPr lang="en-NZ" smtClean="0"/>
              <a:t>28</a:t>
            </a:fld>
            <a:endParaRPr lang="en-NZ" dirty="0"/>
          </a:p>
        </p:txBody>
      </p:sp>
    </p:spTree>
    <p:extLst>
      <p:ext uri="{BB962C8B-B14F-4D97-AF65-F5344CB8AC3E}">
        <p14:creationId xmlns:p14="http://schemas.microsoft.com/office/powerpoint/2010/main" val="11406655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This project</a:t>
            </a:r>
            <a:r>
              <a:rPr lang="en-NZ" baseline="0" dirty="0" smtClean="0"/>
              <a:t> has moved onto the design review.</a:t>
            </a:r>
            <a:br>
              <a:rPr lang="en-NZ" baseline="0" dirty="0" smtClean="0"/>
            </a:br>
            <a:r>
              <a:rPr lang="en-NZ" baseline="0" dirty="0" smtClean="0"/>
              <a:t/>
            </a:r>
            <a:br>
              <a:rPr lang="en-NZ" baseline="0" dirty="0" smtClean="0"/>
            </a:br>
            <a:r>
              <a:rPr lang="en-NZ" baseline="0" dirty="0" smtClean="0"/>
              <a:t>We are working along side Mc Mahon’s electrical to complete the Mechanical Electrical, civil structural design review of the steam flied.</a:t>
            </a:r>
          </a:p>
          <a:p>
            <a:endParaRPr lang="en-NZ" dirty="0"/>
          </a:p>
        </p:txBody>
      </p:sp>
      <p:sp>
        <p:nvSpPr>
          <p:cNvPr id="4" name="Slide Number Placeholder 3"/>
          <p:cNvSpPr>
            <a:spLocks noGrp="1"/>
          </p:cNvSpPr>
          <p:nvPr>
            <p:ph type="sldNum" sz="quarter" idx="10"/>
          </p:nvPr>
        </p:nvSpPr>
        <p:spPr/>
        <p:txBody>
          <a:bodyPr/>
          <a:lstStyle/>
          <a:p>
            <a:fld id="{F6686991-C5A2-4A2E-859C-62ED266C3858}" type="slidenum">
              <a:rPr lang="en-NZ" smtClean="0"/>
              <a:t>29</a:t>
            </a:fld>
            <a:endParaRPr lang="en-NZ" dirty="0"/>
          </a:p>
        </p:txBody>
      </p:sp>
    </p:spTree>
    <p:extLst>
      <p:ext uri="{BB962C8B-B14F-4D97-AF65-F5344CB8AC3E}">
        <p14:creationId xmlns:p14="http://schemas.microsoft.com/office/powerpoint/2010/main" val="12348066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Here is</a:t>
            </a:r>
            <a:r>
              <a:rPr lang="en-NZ" baseline="0" dirty="0" smtClean="0"/>
              <a:t> a snapshot of the other companies we have been involved with over the last 25 years.</a:t>
            </a:r>
            <a:endParaRPr lang="en-NZ" dirty="0"/>
          </a:p>
        </p:txBody>
      </p:sp>
      <p:sp>
        <p:nvSpPr>
          <p:cNvPr id="4" name="Slide Number Placeholder 3"/>
          <p:cNvSpPr>
            <a:spLocks noGrp="1"/>
          </p:cNvSpPr>
          <p:nvPr>
            <p:ph type="sldNum" sz="quarter" idx="10"/>
          </p:nvPr>
        </p:nvSpPr>
        <p:spPr/>
        <p:txBody>
          <a:bodyPr/>
          <a:lstStyle/>
          <a:p>
            <a:fld id="{F6686991-C5A2-4A2E-859C-62ED266C3858}" type="slidenum">
              <a:rPr lang="en-NZ" smtClean="0"/>
              <a:t>30</a:t>
            </a:fld>
            <a:endParaRPr lang="en-NZ" dirty="0"/>
          </a:p>
        </p:txBody>
      </p:sp>
    </p:spTree>
    <p:extLst>
      <p:ext uri="{BB962C8B-B14F-4D97-AF65-F5344CB8AC3E}">
        <p14:creationId xmlns:p14="http://schemas.microsoft.com/office/powerpoint/2010/main" val="2004472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a:t>25 years ago the 1</a:t>
            </a:r>
            <a:r>
              <a:rPr lang="en-NZ" baseline="30000" dirty="0"/>
              <a:t>st</a:t>
            </a:r>
            <a:r>
              <a:rPr lang="en-NZ" dirty="0"/>
              <a:t> projects MTL were involved with were done on drawing boards and calculation pad.</a:t>
            </a:r>
          </a:p>
          <a:p>
            <a:r>
              <a:rPr lang="en-NZ" dirty="0"/>
              <a:t>Now we with 3D imaging and Modelling and computer software. We don’t know how this will change going forward. However we know that we will continue to ensure the projects we are involved with a sustainable and be proud of. </a:t>
            </a:r>
          </a:p>
          <a:p>
            <a:endParaRPr lang="en-NZ" dirty="0"/>
          </a:p>
        </p:txBody>
      </p:sp>
      <p:sp>
        <p:nvSpPr>
          <p:cNvPr id="4" name="Slide Number Placeholder 3"/>
          <p:cNvSpPr>
            <a:spLocks noGrp="1"/>
          </p:cNvSpPr>
          <p:nvPr>
            <p:ph type="sldNum" sz="quarter" idx="10"/>
          </p:nvPr>
        </p:nvSpPr>
        <p:spPr/>
        <p:txBody>
          <a:bodyPr/>
          <a:lstStyle/>
          <a:p>
            <a:fld id="{F6686991-C5A2-4A2E-859C-62ED266C3858}" type="slidenum">
              <a:rPr lang="en-NZ" smtClean="0"/>
              <a:t>31</a:t>
            </a:fld>
            <a:endParaRPr lang="en-NZ" dirty="0"/>
          </a:p>
        </p:txBody>
      </p:sp>
    </p:spTree>
    <p:extLst>
      <p:ext uri="{BB962C8B-B14F-4D97-AF65-F5344CB8AC3E}">
        <p14:creationId xmlns:p14="http://schemas.microsoft.com/office/powerpoint/2010/main" val="12223219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50368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E14F070-02D7-4570-9C56-C2181213E5D2}"/>
              </a:ext>
            </a:extLst>
          </p:cNvPr>
          <p:cNvSpPr>
            <a:spLocks noGrp="1"/>
          </p:cNvSpPr>
          <p:nvPr>
            <p:ph type="ctrTitle"/>
          </p:nvPr>
        </p:nvSpPr>
        <p:spPr>
          <a:xfrm>
            <a:off x="1089499" y="868362"/>
            <a:ext cx="10019488" cy="2387600"/>
          </a:xfrm>
        </p:spPr>
        <p:txBody>
          <a:bodyPr anchor="b"/>
          <a:lstStyle>
            <a:lvl1pPr algn="ctr">
              <a:defRPr sz="6000"/>
            </a:lvl1pPr>
          </a:lstStyle>
          <a:p>
            <a:r>
              <a:rPr lang="en-US" dirty="0"/>
              <a:t>Click to edit Master title style</a:t>
            </a:r>
            <a:endParaRPr lang="en-NZ" dirty="0"/>
          </a:p>
        </p:txBody>
      </p:sp>
      <p:sp>
        <p:nvSpPr>
          <p:cNvPr id="3" name="Subtitle 2">
            <a:extLst>
              <a:ext uri="{FF2B5EF4-FFF2-40B4-BE49-F238E27FC236}">
                <a16:creationId xmlns:a16="http://schemas.microsoft.com/office/drawing/2014/main" xmlns="" id="{DC4C5375-8DED-48F4-9733-2D7C9BF2DC13}"/>
              </a:ext>
            </a:extLst>
          </p:cNvPr>
          <p:cNvSpPr>
            <a:spLocks noGrp="1"/>
          </p:cNvSpPr>
          <p:nvPr>
            <p:ph type="subTitle" idx="1"/>
          </p:nvPr>
        </p:nvSpPr>
        <p:spPr>
          <a:xfrm>
            <a:off x="1524000" y="3602038"/>
            <a:ext cx="9144000" cy="1655762"/>
          </a:xfrm>
        </p:spPr>
        <p:txBody>
          <a:bodyPr/>
          <a:lstStyle>
            <a:lvl1pPr marL="0" indent="0" algn="ctr">
              <a:buNone/>
              <a:defRPr sz="2800" baseline="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NZ" dirty="0"/>
          </a:p>
        </p:txBody>
      </p:sp>
    </p:spTree>
    <p:extLst>
      <p:ext uri="{BB962C8B-B14F-4D97-AF65-F5344CB8AC3E}">
        <p14:creationId xmlns:p14="http://schemas.microsoft.com/office/powerpoint/2010/main" val="1918062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EB46D7-330C-4EEB-A1ED-E6029624E944}"/>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xmlns="" id="{60EB7018-E5B7-412C-9798-0FD11D0C887A}"/>
              </a:ext>
            </a:extLst>
          </p:cNvPr>
          <p:cNvSpPr>
            <a:spLocks noGrp="1"/>
          </p:cNvSpPr>
          <p:nvPr>
            <p:ph idx="1"/>
          </p:nvPr>
        </p:nvSpPr>
        <p:spPr/>
        <p:txBody>
          <a:bodyPr/>
          <a:lstStyle>
            <a:lvl1pPr>
              <a:defRPr baseline="0"/>
            </a:lvl1pPr>
            <a:lvl2pPr>
              <a:defRPr baseline="0">
                <a:solidFill>
                  <a:schemeClr val="bg1"/>
                </a:solidFill>
                <a:latin typeface="Arial" panose="020B0604020202020204" pitchFamily="34" charset="0"/>
              </a:defRPr>
            </a:lvl2pPr>
            <a:lvl3pPr>
              <a:defRPr baseline="0">
                <a:solidFill>
                  <a:schemeClr val="bg1"/>
                </a:solidFill>
                <a:latin typeface="Arial" panose="020B0604020202020204" pitchFamily="34" charset="0"/>
              </a:defRPr>
            </a:lvl3pPr>
            <a:lvl4pPr>
              <a:defRPr baseline="0">
                <a:solidFill>
                  <a:schemeClr val="bg1"/>
                </a:solidFill>
                <a:latin typeface="Arial" panose="020B0604020202020204" pitchFamily="34" charset="0"/>
              </a:defRPr>
            </a:lvl4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NZ" dirty="0"/>
          </a:p>
        </p:txBody>
      </p:sp>
    </p:spTree>
    <p:extLst>
      <p:ext uri="{BB962C8B-B14F-4D97-AF65-F5344CB8AC3E}">
        <p14:creationId xmlns:p14="http://schemas.microsoft.com/office/powerpoint/2010/main" val="1608806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540093-4AB3-4C70-9B84-70BDE01A233C}"/>
              </a:ext>
            </a:extLst>
          </p:cNvPr>
          <p:cNvSpPr>
            <a:spLocks noGrp="1"/>
          </p:cNvSpPr>
          <p:nvPr>
            <p:ph type="title"/>
          </p:nvPr>
        </p:nvSpPr>
        <p:spPr>
          <a:xfrm>
            <a:off x="838200" y="768350"/>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xmlns="" id="{73EE5BC5-56AA-4969-B944-3A750D90E848}"/>
              </a:ext>
            </a:extLst>
          </p:cNvPr>
          <p:cNvSpPr>
            <a:spLocks noGrp="1"/>
          </p:cNvSpPr>
          <p:nvPr>
            <p:ph type="body" idx="1"/>
          </p:nvPr>
        </p:nvSpPr>
        <p:spPr>
          <a:xfrm>
            <a:off x="838200" y="3820978"/>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3806389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378B60-BD27-48E4-9438-4F762E1F1A11}"/>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xmlns="" id="{54EFD314-8D54-4675-8086-EC69DB4F5F7A}"/>
              </a:ext>
            </a:extLst>
          </p:cNvPr>
          <p:cNvSpPr>
            <a:spLocks noGrp="1"/>
          </p:cNvSpPr>
          <p:nvPr>
            <p:ph sz="half" idx="1"/>
          </p:nvPr>
        </p:nvSpPr>
        <p:spPr>
          <a:xfrm>
            <a:off x="838198" y="1404160"/>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xmlns="" id="{00A847E9-3919-4FEF-B7F1-BDB9048146AE}"/>
              </a:ext>
            </a:extLst>
          </p:cNvPr>
          <p:cNvSpPr>
            <a:spLocks noGrp="1"/>
          </p:cNvSpPr>
          <p:nvPr>
            <p:ph sz="half" idx="2"/>
          </p:nvPr>
        </p:nvSpPr>
        <p:spPr>
          <a:xfrm>
            <a:off x="6172202" y="1387880"/>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Tree>
    <p:extLst>
      <p:ext uri="{BB962C8B-B14F-4D97-AF65-F5344CB8AC3E}">
        <p14:creationId xmlns:p14="http://schemas.microsoft.com/office/powerpoint/2010/main" val="24794094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282F4D-2345-44D9-B7D4-EC0925F878A1}"/>
              </a:ext>
            </a:extLst>
          </p:cNvPr>
          <p:cNvSpPr>
            <a:spLocks noGrp="1"/>
          </p:cNvSpPr>
          <p:nvPr>
            <p:ph type="title"/>
          </p:nvPr>
        </p:nvSpPr>
        <p:spPr>
          <a:xfrm>
            <a:off x="838200" y="136526"/>
            <a:ext cx="10515600" cy="1079432"/>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xmlns="" id="{B6281B98-FF28-4F58-BEC1-5501AEB65BEF}"/>
              </a:ext>
            </a:extLst>
          </p:cNvPr>
          <p:cNvSpPr>
            <a:spLocks noGrp="1"/>
          </p:cNvSpPr>
          <p:nvPr>
            <p:ph type="body" idx="1"/>
          </p:nvPr>
        </p:nvSpPr>
        <p:spPr>
          <a:xfrm>
            <a:off x="838200" y="1387611"/>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0A65326A-BB86-4BA3-A725-AC51A44BA7AB}"/>
              </a:ext>
            </a:extLst>
          </p:cNvPr>
          <p:cNvSpPr>
            <a:spLocks noGrp="1"/>
          </p:cNvSpPr>
          <p:nvPr>
            <p:ph sz="half" idx="2"/>
          </p:nvPr>
        </p:nvSpPr>
        <p:spPr>
          <a:xfrm>
            <a:off x="838200" y="2206557"/>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xmlns="" id="{10E59A0C-FE51-4A3A-8DB5-175ED4630F85}"/>
              </a:ext>
            </a:extLst>
          </p:cNvPr>
          <p:cNvSpPr>
            <a:spLocks noGrp="1"/>
          </p:cNvSpPr>
          <p:nvPr>
            <p:ph type="body" sz="quarter" idx="3"/>
          </p:nvPr>
        </p:nvSpPr>
        <p:spPr>
          <a:xfrm>
            <a:off x="6170612" y="1382645"/>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47AF12C7-A402-4B93-9826-3321C26B90F5}"/>
              </a:ext>
            </a:extLst>
          </p:cNvPr>
          <p:cNvSpPr>
            <a:spLocks noGrp="1"/>
          </p:cNvSpPr>
          <p:nvPr>
            <p:ph sz="quarter" idx="4"/>
          </p:nvPr>
        </p:nvSpPr>
        <p:spPr>
          <a:xfrm>
            <a:off x="6170612" y="2206557"/>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Tree>
    <p:extLst>
      <p:ext uri="{BB962C8B-B14F-4D97-AF65-F5344CB8AC3E}">
        <p14:creationId xmlns:p14="http://schemas.microsoft.com/office/powerpoint/2010/main" val="16641705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383CF4-BE67-4569-9CBB-626C171893A5}"/>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xmlns="" id="{1F4FB748-6D61-430E-B58D-036BC7A12FEE}"/>
              </a:ext>
            </a:extLst>
          </p:cNvPr>
          <p:cNvSpPr>
            <a:spLocks noGrp="1"/>
          </p:cNvSpPr>
          <p:nvPr>
            <p:ph type="dt" sz="half" idx="10"/>
          </p:nvPr>
        </p:nvSpPr>
        <p:spPr>
          <a:xfrm>
            <a:off x="838200" y="6356350"/>
            <a:ext cx="2743200" cy="365125"/>
          </a:xfrm>
          <a:prstGeom prst="rect">
            <a:avLst/>
          </a:prstGeom>
        </p:spPr>
        <p:txBody>
          <a:bodyPr/>
          <a:lstStyle/>
          <a:p>
            <a:fld id="{FBC522EA-2775-491B-ABE5-FF0450170634}" type="datetimeFigureOut">
              <a:rPr lang="en-NZ" smtClean="0"/>
              <a:t>26/11/2019</a:t>
            </a:fld>
            <a:endParaRPr lang="en-NZ" dirty="0"/>
          </a:p>
        </p:txBody>
      </p:sp>
      <p:sp>
        <p:nvSpPr>
          <p:cNvPr id="4" name="Footer Placeholder 3">
            <a:extLst>
              <a:ext uri="{FF2B5EF4-FFF2-40B4-BE49-F238E27FC236}">
                <a16:creationId xmlns:a16="http://schemas.microsoft.com/office/drawing/2014/main" xmlns="" id="{0344B0CE-5FF8-496E-AFB2-8E0941F03906}"/>
              </a:ext>
            </a:extLst>
          </p:cNvPr>
          <p:cNvSpPr>
            <a:spLocks noGrp="1"/>
          </p:cNvSpPr>
          <p:nvPr>
            <p:ph type="ftr" sz="quarter" idx="11"/>
          </p:nvPr>
        </p:nvSpPr>
        <p:spPr>
          <a:xfrm>
            <a:off x="4038600" y="6356350"/>
            <a:ext cx="4114800" cy="365125"/>
          </a:xfrm>
          <a:prstGeom prst="rect">
            <a:avLst/>
          </a:prstGeom>
        </p:spPr>
        <p:txBody>
          <a:bodyPr/>
          <a:lstStyle/>
          <a:p>
            <a:endParaRPr lang="en-NZ" dirty="0"/>
          </a:p>
        </p:txBody>
      </p:sp>
      <p:sp>
        <p:nvSpPr>
          <p:cNvPr id="5" name="Slide Number Placeholder 4">
            <a:extLst>
              <a:ext uri="{FF2B5EF4-FFF2-40B4-BE49-F238E27FC236}">
                <a16:creationId xmlns:a16="http://schemas.microsoft.com/office/drawing/2014/main" xmlns="" id="{A678012C-F902-4E5A-A5B2-362FCAB13A15}"/>
              </a:ext>
            </a:extLst>
          </p:cNvPr>
          <p:cNvSpPr>
            <a:spLocks noGrp="1"/>
          </p:cNvSpPr>
          <p:nvPr>
            <p:ph type="sldNum" sz="quarter" idx="12"/>
          </p:nvPr>
        </p:nvSpPr>
        <p:spPr>
          <a:xfrm>
            <a:off x="8610600" y="6356350"/>
            <a:ext cx="2743200" cy="365125"/>
          </a:xfrm>
          <a:prstGeom prst="rect">
            <a:avLst/>
          </a:prstGeom>
        </p:spPr>
        <p:txBody>
          <a:bodyPr/>
          <a:lstStyle/>
          <a:p>
            <a:fld id="{E281A7DE-5B6A-4702-8F42-875CC471CE20}" type="slidenum">
              <a:rPr lang="en-NZ" smtClean="0"/>
              <a:t>‹#›</a:t>
            </a:fld>
            <a:endParaRPr lang="en-NZ" dirty="0"/>
          </a:p>
        </p:txBody>
      </p:sp>
    </p:spTree>
    <p:extLst>
      <p:ext uri="{BB962C8B-B14F-4D97-AF65-F5344CB8AC3E}">
        <p14:creationId xmlns:p14="http://schemas.microsoft.com/office/powerpoint/2010/main" val="2177481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24206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09F319-2B06-4A24-8539-5989734752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xmlns="" id="{DB1433E1-D8AC-40DA-9426-58952B3EE8E1}"/>
              </a:ext>
            </a:extLst>
          </p:cNvPr>
          <p:cNvSpPr>
            <a:spLocks noGrp="1"/>
          </p:cNvSpPr>
          <p:nvPr>
            <p:ph idx="1"/>
          </p:nvPr>
        </p:nvSpPr>
        <p:spPr>
          <a:xfrm>
            <a:off x="5180012" y="676140"/>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xmlns="" id="{E744040F-6367-4A49-A1DE-16ACA27602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30637440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480597-1496-46B5-B7FD-8B5FC1CD2E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xmlns="" id="{D728F388-A18B-43AF-A1BA-17BFDB6DE2D3}"/>
              </a:ext>
            </a:extLst>
          </p:cNvPr>
          <p:cNvSpPr>
            <a:spLocks noGrp="1"/>
          </p:cNvSpPr>
          <p:nvPr>
            <p:ph type="pic" idx="1"/>
          </p:nvPr>
        </p:nvSpPr>
        <p:spPr>
          <a:xfrm>
            <a:off x="5180012" y="753961"/>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dirty="0"/>
          </a:p>
        </p:txBody>
      </p:sp>
      <p:sp>
        <p:nvSpPr>
          <p:cNvPr id="4" name="Text Placeholder 3">
            <a:extLst>
              <a:ext uri="{FF2B5EF4-FFF2-40B4-BE49-F238E27FC236}">
                <a16:creationId xmlns:a16="http://schemas.microsoft.com/office/drawing/2014/main" xmlns="" id="{26628A44-868B-49A6-8717-F0AB95C66C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1554428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09F8E49-6ADB-4CF8-82C4-D9A22B9BCC9F}"/>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xmlns="" id="{89B366FB-CE6D-4AE3-86D3-412CA7E46BA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Tree>
    <p:extLst>
      <p:ext uri="{BB962C8B-B14F-4D97-AF65-F5344CB8AC3E}">
        <p14:creationId xmlns:p14="http://schemas.microsoft.com/office/powerpoint/2010/main" val="33939813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BA54B407-32D4-4371-849A-3F9E1B0D60B5}"/>
              </a:ext>
            </a:extLst>
          </p:cNvPr>
          <p:cNvSpPr>
            <a:spLocks noGrp="1"/>
          </p:cNvSpPr>
          <p:nvPr>
            <p:ph type="title" orient="vert"/>
          </p:nvPr>
        </p:nvSpPr>
        <p:spPr>
          <a:xfrm>
            <a:off x="8724900" y="102478"/>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xmlns="" id="{C15879CA-B3E9-42B3-AAD9-4291249EBB66}"/>
              </a:ext>
            </a:extLst>
          </p:cNvPr>
          <p:cNvSpPr>
            <a:spLocks noGrp="1"/>
          </p:cNvSpPr>
          <p:nvPr>
            <p:ph type="body" orient="vert" idx="1"/>
          </p:nvPr>
        </p:nvSpPr>
        <p:spPr>
          <a:xfrm>
            <a:off x="838200" y="102478"/>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Tree>
    <p:extLst>
      <p:ext uri="{BB962C8B-B14F-4D97-AF65-F5344CB8AC3E}">
        <p14:creationId xmlns:p14="http://schemas.microsoft.com/office/powerpoint/2010/main" val="31613547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78EB42-7FC3-4AD7-95C2-CBA3ED8A075F}"/>
              </a:ext>
            </a:extLst>
          </p:cNvPr>
          <p:cNvSpPr>
            <a:spLocks noGrp="1"/>
          </p:cNvSpPr>
          <p:nvPr>
            <p:ph type="title"/>
          </p:nvPr>
        </p:nvSpPr>
        <p:spPr/>
        <p:txBody>
          <a:bodyPr/>
          <a:lstStyle/>
          <a:p>
            <a:r>
              <a:rPr lang="en-US"/>
              <a:t>Click to edit Master title style</a:t>
            </a:r>
            <a:endParaRPr lang="en-NZ"/>
          </a:p>
        </p:txBody>
      </p:sp>
    </p:spTree>
    <p:extLst>
      <p:ext uri="{BB962C8B-B14F-4D97-AF65-F5344CB8AC3E}">
        <p14:creationId xmlns:p14="http://schemas.microsoft.com/office/powerpoint/2010/main" val="704979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5C95B1-B6B5-464E-93DD-EE775AA50700}"/>
              </a:ext>
            </a:extLst>
          </p:cNvPr>
          <p:cNvSpPr>
            <a:spLocks noGrp="1"/>
          </p:cNvSpPr>
          <p:nvPr>
            <p:ph type="title"/>
          </p:nvPr>
        </p:nvSpPr>
        <p:spPr/>
        <p:txBody>
          <a:bodyPr/>
          <a:lstStyle/>
          <a:p>
            <a:r>
              <a:rPr lang="en-US"/>
              <a:t>Click to edit Master title style</a:t>
            </a:r>
            <a:endParaRPr lang="en-NZ"/>
          </a:p>
        </p:txBody>
      </p:sp>
    </p:spTree>
    <p:extLst>
      <p:ext uri="{BB962C8B-B14F-4D97-AF65-F5344CB8AC3E}">
        <p14:creationId xmlns:p14="http://schemas.microsoft.com/office/powerpoint/2010/main" val="22152488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5A2A8C-E859-4E21-A746-D5380CCBBFF4}"/>
              </a:ext>
            </a:extLst>
          </p:cNvPr>
          <p:cNvSpPr>
            <a:spLocks noGrp="1"/>
          </p:cNvSpPr>
          <p:nvPr>
            <p:ph type="ctrTitle"/>
          </p:nvPr>
        </p:nvSpPr>
        <p:spPr>
          <a:xfrm>
            <a:off x="1524000" y="1122363"/>
            <a:ext cx="9144000" cy="2387600"/>
          </a:xfrm>
        </p:spPr>
        <p:txBody>
          <a:bodyPr anchor="b"/>
          <a:lstStyle>
            <a:lvl1pPr algn="ctr">
              <a:defRPr sz="6000" baseline="0"/>
            </a:lvl1pPr>
          </a:lstStyle>
          <a:p>
            <a:r>
              <a:rPr lang="en-US" dirty="0"/>
              <a:t>Click to edit Master title style</a:t>
            </a:r>
            <a:endParaRPr lang="en-NZ" dirty="0"/>
          </a:p>
        </p:txBody>
      </p:sp>
      <p:sp>
        <p:nvSpPr>
          <p:cNvPr id="3" name="Subtitle 2">
            <a:extLst>
              <a:ext uri="{FF2B5EF4-FFF2-40B4-BE49-F238E27FC236}">
                <a16:creationId xmlns:a16="http://schemas.microsoft.com/office/drawing/2014/main" xmlns="" id="{7489EFFA-03E8-4C80-A773-26B7335E444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Tree>
    <p:extLst>
      <p:ext uri="{BB962C8B-B14F-4D97-AF65-F5344CB8AC3E}">
        <p14:creationId xmlns:p14="http://schemas.microsoft.com/office/powerpoint/2010/main" val="7377236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6B794A-7F66-463E-A0E4-837D743E279B}"/>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xmlns="" id="{90A502F8-2769-41B2-9D88-3CB0000B7EE5}"/>
              </a:ext>
            </a:extLst>
          </p:cNvPr>
          <p:cNvSpPr>
            <a:spLocks noGrp="1"/>
          </p:cNvSpPr>
          <p:nvPr>
            <p:ph idx="1"/>
          </p:nvPr>
        </p:nvSpPr>
        <p:spPr/>
        <p:txBody>
          <a:bodyPr/>
          <a:lstStyle>
            <a:lvl2pPr>
              <a:defRPr baseline="0"/>
            </a:lvl2pPr>
            <a:lvl3pPr>
              <a:defRPr baseline="0"/>
            </a:lvl3pPr>
            <a:lvl4pPr>
              <a:defRPr baseline="0"/>
            </a:lvl4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NZ" dirty="0"/>
          </a:p>
        </p:txBody>
      </p:sp>
    </p:spTree>
    <p:extLst>
      <p:ext uri="{BB962C8B-B14F-4D97-AF65-F5344CB8AC3E}">
        <p14:creationId xmlns:p14="http://schemas.microsoft.com/office/powerpoint/2010/main" val="1608507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7659BF-0F58-465B-834C-FB45AD2F1CA0}"/>
              </a:ext>
            </a:extLst>
          </p:cNvPr>
          <p:cNvSpPr>
            <a:spLocks noGrp="1"/>
          </p:cNvSpPr>
          <p:nvPr>
            <p:ph type="title"/>
          </p:nvPr>
        </p:nvSpPr>
        <p:spPr>
          <a:xfrm>
            <a:off x="831850" y="84216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xmlns="" id="{5AF678B4-6E19-45C4-A62D-E2BB7139CF97}"/>
              </a:ext>
            </a:extLst>
          </p:cNvPr>
          <p:cNvSpPr>
            <a:spLocks noGrp="1"/>
          </p:cNvSpPr>
          <p:nvPr>
            <p:ph type="body" idx="1"/>
          </p:nvPr>
        </p:nvSpPr>
        <p:spPr>
          <a:xfrm>
            <a:off x="838200" y="387934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1641466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4355FB-5ACE-4608-8D49-E6CD94914021}"/>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xmlns="" id="{22428ACC-2183-4A3F-BCB1-56B0A200C52F}"/>
              </a:ext>
            </a:extLst>
          </p:cNvPr>
          <p:cNvSpPr>
            <a:spLocks noGrp="1"/>
          </p:cNvSpPr>
          <p:nvPr>
            <p:ph sz="half" idx="1"/>
          </p:nvPr>
        </p:nvSpPr>
        <p:spPr>
          <a:xfrm>
            <a:off x="838201" y="1317523"/>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xmlns="" id="{566DCC95-9F93-4424-9B6F-2199028F0E57}"/>
              </a:ext>
            </a:extLst>
          </p:cNvPr>
          <p:cNvSpPr>
            <a:spLocks noGrp="1"/>
          </p:cNvSpPr>
          <p:nvPr>
            <p:ph sz="half" idx="2"/>
          </p:nvPr>
        </p:nvSpPr>
        <p:spPr>
          <a:xfrm>
            <a:off x="6172201" y="1343531"/>
            <a:ext cx="5181600"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NZ" dirty="0"/>
          </a:p>
        </p:txBody>
      </p:sp>
    </p:spTree>
    <p:extLst>
      <p:ext uri="{BB962C8B-B14F-4D97-AF65-F5344CB8AC3E}">
        <p14:creationId xmlns:p14="http://schemas.microsoft.com/office/powerpoint/2010/main" val="16983474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7BC607-0ABF-4699-9D62-7FA566632A20}"/>
              </a:ext>
            </a:extLst>
          </p:cNvPr>
          <p:cNvSpPr>
            <a:spLocks noGrp="1"/>
          </p:cNvSpPr>
          <p:nvPr>
            <p:ph type="title"/>
          </p:nvPr>
        </p:nvSpPr>
        <p:spPr>
          <a:xfrm>
            <a:off x="838200" y="104775"/>
            <a:ext cx="10515600" cy="1081999"/>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xmlns="" id="{F390706F-55E5-4B8F-8022-B96235F9E9A6}"/>
              </a:ext>
            </a:extLst>
          </p:cNvPr>
          <p:cNvSpPr>
            <a:spLocks noGrp="1"/>
          </p:cNvSpPr>
          <p:nvPr>
            <p:ph type="body" idx="1"/>
          </p:nvPr>
        </p:nvSpPr>
        <p:spPr>
          <a:xfrm>
            <a:off x="839788" y="1353461"/>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50E9C723-A429-4622-8717-685A7227D5F1}"/>
              </a:ext>
            </a:extLst>
          </p:cNvPr>
          <p:cNvSpPr>
            <a:spLocks noGrp="1"/>
          </p:cNvSpPr>
          <p:nvPr>
            <p:ph sz="half" idx="2"/>
          </p:nvPr>
        </p:nvSpPr>
        <p:spPr>
          <a:xfrm>
            <a:off x="839788" y="2206961"/>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xmlns="" id="{4DB425DD-0873-4CF7-B7B3-086BD1671F6D}"/>
              </a:ext>
            </a:extLst>
          </p:cNvPr>
          <p:cNvSpPr>
            <a:spLocks noGrp="1"/>
          </p:cNvSpPr>
          <p:nvPr>
            <p:ph type="body" sz="quarter" idx="3"/>
          </p:nvPr>
        </p:nvSpPr>
        <p:spPr>
          <a:xfrm>
            <a:off x="6172200" y="1353461"/>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4E3682B0-35AA-44D9-83EF-75A267C84B33}"/>
              </a:ext>
            </a:extLst>
          </p:cNvPr>
          <p:cNvSpPr>
            <a:spLocks noGrp="1"/>
          </p:cNvSpPr>
          <p:nvPr>
            <p:ph sz="quarter" idx="4"/>
          </p:nvPr>
        </p:nvSpPr>
        <p:spPr>
          <a:xfrm>
            <a:off x="6169024" y="220189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Tree>
    <p:extLst>
      <p:ext uri="{BB962C8B-B14F-4D97-AF65-F5344CB8AC3E}">
        <p14:creationId xmlns:p14="http://schemas.microsoft.com/office/powerpoint/2010/main" val="12451425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4F553E-EAA5-44EC-BBC7-4F8B42503026}"/>
              </a:ext>
            </a:extLst>
          </p:cNvPr>
          <p:cNvSpPr>
            <a:spLocks noGrp="1"/>
          </p:cNvSpPr>
          <p:nvPr>
            <p:ph type="title"/>
          </p:nvPr>
        </p:nvSpPr>
        <p:spPr/>
        <p:txBody>
          <a:bodyPr/>
          <a:lstStyle/>
          <a:p>
            <a:r>
              <a:rPr lang="en-US"/>
              <a:t>Click to edit Master title style</a:t>
            </a:r>
            <a:endParaRPr lang="en-NZ"/>
          </a:p>
        </p:txBody>
      </p:sp>
    </p:spTree>
    <p:extLst>
      <p:ext uri="{BB962C8B-B14F-4D97-AF65-F5344CB8AC3E}">
        <p14:creationId xmlns:p14="http://schemas.microsoft.com/office/powerpoint/2010/main" val="36021747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853253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311766F-0EBB-4771-8586-43A8FF11E1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xmlns="" id="{A1FA29F1-A6AF-4CC6-825A-86BE8D0C680F}"/>
              </a:ext>
            </a:extLst>
          </p:cNvPr>
          <p:cNvSpPr>
            <a:spLocks noGrp="1"/>
          </p:cNvSpPr>
          <p:nvPr>
            <p:ph idx="1"/>
          </p:nvPr>
        </p:nvSpPr>
        <p:spPr>
          <a:xfrm>
            <a:off x="5180012" y="753961"/>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xmlns="" id="{07394221-ACA1-4EC5-9473-5EDE5061C6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0034581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1F282D-C5CD-4B14-AFC1-36DC1EDDAC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xmlns="" id="{74238B09-40DA-486D-906C-EADA2F7D552C}"/>
              </a:ext>
            </a:extLst>
          </p:cNvPr>
          <p:cNvSpPr>
            <a:spLocks noGrp="1"/>
          </p:cNvSpPr>
          <p:nvPr>
            <p:ph type="pic" idx="1"/>
          </p:nvPr>
        </p:nvSpPr>
        <p:spPr>
          <a:xfrm>
            <a:off x="5180012" y="753961"/>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dirty="0"/>
          </a:p>
        </p:txBody>
      </p:sp>
      <p:sp>
        <p:nvSpPr>
          <p:cNvPr id="4" name="Text Placeholder 3">
            <a:extLst>
              <a:ext uri="{FF2B5EF4-FFF2-40B4-BE49-F238E27FC236}">
                <a16:creationId xmlns:a16="http://schemas.microsoft.com/office/drawing/2014/main" xmlns="" id="{7951E88D-2CF1-46BF-A040-9B4BF7BCE3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6550514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C61CE76-9DE4-4F26-8DB8-173721EA823C}"/>
              </a:ext>
            </a:extLst>
          </p:cNvPr>
          <p:cNvSpPr>
            <a:spLocks noGrp="1"/>
          </p:cNvSpPr>
          <p:nvPr>
            <p:ph type="title"/>
          </p:nvPr>
        </p:nvSpPr>
        <p:spPr>
          <a:xfrm>
            <a:off x="838200" y="-19455"/>
            <a:ext cx="10515600" cy="1119881"/>
          </a:xfrm>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xmlns="" id="{D6F49162-09D0-4C13-A093-8DC8CADE10E3}"/>
              </a:ext>
            </a:extLst>
          </p:cNvPr>
          <p:cNvSpPr>
            <a:spLocks noGrp="1"/>
          </p:cNvSpPr>
          <p:nvPr>
            <p:ph type="body" orient="vert" idx="1"/>
          </p:nvPr>
        </p:nvSpPr>
        <p:spPr>
          <a:xfrm>
            <a:off x="838200" y="1225685"/>
            <a:ext cx="10515600" cy="458162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Tree>
    <p:extLst>
      <p:ext uri="{BB962C8B-B14F-4D97-AF65-F5344CB8AC3E}">
        <p14:creationId xmlns:p14="http://schemas.microsoft.com/office/powerpoint/2010/main" val="329489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C875F662-F59B-40D1-ABE0-B815649B9ED1}"/>
              </a:ext>
            </a:extLst>
          </p:cNvPr>
          <p:cNvSpPr>
            <a:spLocks noGrp="1"/>
          </p:cNvSpPr>
          <p:nvPr>
            <p:ph type="title" orient="vert"/>
          </p:nvPr>
        </p:nvSpPr>
        <p:spPr>
          <a:xfrm>
            <a:off x="8724900" y="3438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xmlns="" id="{4F8B9BD2-C509-40EB-B62A-7E1C5A589C4E}"/>
              </a:ext>
            </a:extLst>
          </p:cNvPr>
          <p:cNvSpPr>
            <a:spLocks noGrp="1"/>
          </p:cNvSpPr>
          <p:nvPr>
            <p:ph type="body" orient="vert" idx="1"/>
          </p:nvPr>
        </p:nvSpPr>
        <p:spPr>
          <a:xfrm>
            <a:off x="838200" y="49314"/>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Tree>
    <p:extLst>
      <p:ext uri="{BB962C8B-B14F-4D97-AF65-F5344CB8AC3E}">
        <p14:creationId xmlns:p14="http://schemas.microsoft.com/office/powerpoint/2010/main" val="2237568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E62803-1BBD-4D0E-A951-CE388C26BC1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xmlns="" id="{C846493C-A356-462F-B749-3487C6EA83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Tree>
    <p:extLst>
      <p:ext uri="{BB962C8B-B14F-4D97-AF65-F5344CB8AC3E}">
        <p14:creationId xmlns:p14="http://schemas.microsoft.com/office/powerpoint/2010/main" val="9577636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896172-2787-4297-9AC8-297CB3C091B2}"/>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xmlns="" id="{1591723C-5B64-422A-B2F6-EBC35AB2036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Tree>
    <p:extLst>
      <p:ext uri="{BB962C8B-B14F-4D97-AF65-F5344CB8AC3E}">
        <p14:creationId xmlns:p14="http://schemas.microsoft.com/office/powerpoint/2010/main" val="38431624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A45A00-8887-4E5D-9A77-DF19827AA244}"/>
              </a:ext>
            </a:extLst>
          </p:cNvPr>
          <p:cNvSpPr>
            <a:spLocks noGrp="1"/>
          </p:cNvSpPr>
          <p:nvPr>
            <p:ph type="title"/>
          </p:nvPr>
        </p:nvSpPr>
        <p:spPr>
          <a:xfrm>
            <a:off x="831850" y="912070"/>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xmlns="" id="{8B0140D4-B8B2-404B-A365-BEFE94B97848}"/>
              </a:ext>
            </a:extLst>
          </p:cNvPr>
          <p:cNvSpPr>
            <a:spLocks noGrp="1"/>
          </p:cNvSpPr>
          <p:nvPr>
            <p:ph type="body" idx="1"/>
          </p:nvPr>
        </p:nvSpPr>
        <p:spPr>
          <a:xfrm>
            <a:off x="838200" y="4015531"/>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3C7FA25D-7FBC-441F-A723-981C9361CC3F}"/>
              </a:ext>
            </a:extLst>
          </p:cNvPr>
          <p:cNvSpPr>
            <a:spLocks noGrp="1"/>
          </p:cNvSpPr>
          <p:nvPr>
            <p:ph type="dt" sz="half" idx="10"/>
          </p:nvPr>
        </p:nvSpPr>
        <p:spPr>
          <a:xfrm>
            <a:off x="838200" y="6356350"/>
            <a:ext cx="2743200" cy="365125"/>
          </a:xfrm>
          <a:prstGeom prst="rect">
            <a:avLst/>
          </a:prstGeom>
        </p:spPr>
        <p:txBody>
          <a:bodyPr/>
          <a:lstStyle/>
          <a:p>
            <a:fld id="{A8FE27B2-1D6A-45AC-946E-78CA4657F3B8}" type="datetimeFigureOut">
              <a:rPr lang="en-NZ" smtClean="0"/>
              <a:t>26/11/2019</a:t>
            </a:fld>
            <a:endParaRPr lang="en-NZ" dirty="0"/>
          </a:p>
        </p:txBody>
      </p:sp>
      <p:sp>
        <p:nvSpPr>
          <p:cNvPr id="5" name="Footer Placeholder 4">
            <a:extLst>
              <a:ext uri="{FF2B5EF4-FFF2-40B4-BE49-F238E27FC236}">
                <a16:creationId xmlns:a16="http://schemas.microsoft.com/office/drawing/2014/main" xmlns="" id="{1BB6886D-6E85-447B-8D39-BCB981F2F589}"/>
              </a:ext>
            </a:extLst>
          </p:cNvPr>
          <p:cNvSpPr>
            <a:spLocks noGrp="1"/>
          </p:cNvSpPr>
          <p:nvPr>
            <p:ph type="ftr" sz="quarter" idx="11"/>
          </p:nvPr>
        </p:nvSpPr>
        <p:spPr>
          <a:xfrm>
            <a:off x="4038600" y="6356350"/>
            <a:ext cx="4114800" cy="365125"/>
          </a:xfrm>
          <a:prstGeom prst="rect">
            <a:avLst/>
          </a:prstGeom>
        </p:spPr>
        <p:txBody>
          <a:bodyPr/>
          <a:lstStyle/>
          <a:p>
            <a:endParaRPr lang="en-NZ" dirty="0"/>
          </a:p>
        </p:txBody>
      </p:sp>
      <p:sp>
        <p:nvSpPr>
          <p:cNvPr id="6" name="Slide Number Placeholder 5">
            <a:extLst>
              <a:ext uri="{FF2B5EF4-FFF2-40B4-BE49-F238E27FC236}">
                <a16:creationId xmlns:a16="http://schemas.microsoft.com/office/drawing/2014/main" xmlns="" id="{28B77A02-4741-41F1-8C3E-B4A60DA9B4F9}"/>
              </a:ext>
            </a:extLst>
          </p:cNvPr>
          <p:cNvSpPr>
            <a:spLocks noGrp="1"/>
          </p:cNvSpPr>
          <p:nvPr>
            <p:ph type="sldNum" sz="quarter" idx="12"/>
          </p:nvPr>
        </p:nvSpPr>
        <p:spPr>
          <a:xfrm>
            <a:off x="8610600" y="6356350"/>
            <a:ext cx="2743200" cy="365125"/>
          </a:xfrm>
          <a:prstGeom prst="rect">
            <a:avLst/>
          </a:prstGeom>
        </p:spPr>
        <p:txBody>
          <a:bodyPr/>
          <a:lstStyle/>
          <a:p>
            <a:fld id="{ECE79FAA-2A73-47B8-96AB-9AFA03393D84}" type="slidenum">
              <a:rPr lang="en-NZ" smtClean="0"/>
              <a:t>‹#›</a:t>
            </a:fld>
            <a:endParaRPr lang="en-NZ" dirty="0"/>
          </a:p>
        </p:txBody>
      </p:sp>
    </p:spTree>
    <p:extLst>
      <p:ext uri="{BB962C8B-B14F-4D97-AF65-F5344CB8AC3E}">
        <p14:creationId xmlns:p14="http://schemas.microsoft.com/office/powerpoint/2010/main" val="18094810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605D624-2884-4923-9F68-690261EDE804}"/>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xmlns="" id="{AE070230-C412-45F4-A164-6A7B1656DD8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xmlns="" id="{0B96F140-F760-4E5D-89E7-94F22B57CBF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xmlns="" id="{6D1B5A09-6334-46DB-9A08-E18540DBC116}"/>
              </a:ext>
            </a:extLst>
          </p:cNvPr>
          <p:cNvSpPr>
            <a:spLocks noGrp="1"/>
          </p:cNvSpPr>
          <p:nvPr>
            <p:ph type="dt" sz="half" idx="10"/>
          </p:nvPr>
        </p:nvSpPr>
        <p:spPr>
          <a:xfrm>
            <a:off x="838200" y="6356350"/>
            <a:ext cx="2743200" cy="365125"/>
          </a:xfrm>
          <a:prstGeom prst="rect">
            <a:avLst/>
          </a:prstGeom>
        </p:spPr>
        <p:txBody>
          <a:bodyPr/>
          <a:lstStyle/>
          <a:p>
            <a:fld id="{A8FE27B2-1D6A-45AC-946E-78CA4657F3B8}" type="datetimeFigureOut">
              <a:rPr lang="en-NZ" smtClean="0"/>
              <a:t>26/11/2019</a:t>
            </a:fld>
            <a:endParaRPr lang="en-NZ" dirty="0"/>
          </a:p>
        </p:txBody>
      </p:sp>
      <p:sp>
        <p:nvSpPr>
          <p:cNvPr id="6" name="Footer Placeholder 5">
            <a:extLst>
              <a:ext uri="{FF2B5EF4-FFF2-40B4-BE49-F238E27FC236}">
                <a16:creationId xmlns:a16="http://schemas.microsoft.com/office/drawing/2014/main" xmlns="" id="{22DD86B9-D81A-4F1C-B658-F40D7D189E09}"/>
              </a:ext>
            </a:extLst>
          </p:cNvPr>
          <p:cNvSpPr>
            <a:spLocks noGrp="1"/>
          </p:cNvSpPr>
          <p:nvPr>
            <p:ph type="ftr" sz="quarter" idx="11"/>
          </p:nvPr>
        </p:nvSpPr>
        <p:spPr>
          <a:xfrm>
            <a:off x="4038600" y="6356350"/>
            <a:ext cx="4114800" cy="365125"/>
          </a:xfrm>
          <a:prstGeom prst="rect">
            <a:avLst/>
          </a:prstGeom>
        </p:spPr>
        <p:txBody>
          <a:bodyPr/>
          <a:lstStyle/>
          <a:p>
            <a:endParaRPr lang="en-NZ" dirty="0"/>
          </a:p>
        </p:txBody>
      </p:sp>
      <p:sp>
        <p:nvSpPr>
          <p:cNvPr id="7" name="Slide Number Placeholder 6">
            <a:extLst>
              <a:ext uri="{FF2B5EF4-FFF2-40B4-BE49-F238E27FC236}">
                <a16:creationId xmlns:a16="http://schemas.microsoft.com/office/drawing/2014/main" xmlns="" id="{50B87911-2BFA-4EB0-9E12-ED34CD53B458}"/>
              </a:ext>
            </a:extLst>
          </p:cNvPr>
          <p:cNvSpPr>
            <a:spLocks noGrp="1"/>
          </p:cNvSpPr>
          <p:nvPr>
            <p:ph type="sldNum" sz="quarter" idx="12"/>
          </p:nvPr>
        </p:nvSpPr>
        <p:spPr>
          <a:xfrm>
            <a:off x="8610600" y="6356350"/>
            <a:ext cx="2743200" cy="365125"/>
          </a:xfrm>
          <a:prstGeom prst="rect">
            <a:avLst/>
          </a:prstGeom>
        </p:spPr>
        <p:txBody>
          <a:bodyPr/>
          <a:lstStyle/>
          <a:p>
            <a:fld id="{ECE79FAA-2A73-47B8-96AB-9AFA03393D84}" type="slidenum">
              <a:rPr lang="en-NZ" smtClean="0"/>
              <a:t>‹#›</a:t>
            </a:fld>
            <a:endParaRPr lang="en-NZ" dirty="0"/>
          </a:p>
        </p:txBody>
      </p:sp>
    </p:spTree>
    <p:extLst>
      <p:ext uri="{BB962C8B-B14F-4D97-AF65-F5344CB8AC3E}">
        <p14:creationId xmlns:p14="http://schemas.microsoft.com/office/powerpoint/2010/main" val="12283779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5E462BC-6D33-4B9B-BDAC-25E152B8535F}"/>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xmlns="" id="{39A28321-9F0E-4CF1-A870-45A6BFE516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424DC93E-FB56-4634-AAF2-3A16F7D0578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xmlns="" id="{58AFBD52-494B-4921-B230-0A598A73C1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8C28F831-DC7C-4B26-8191-8FFD519D1ED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xmlns="" id="{38EFB3B9-0048-444B-BD2D-09F0E0D950C2}"/>
              </a:ext>
            </a:extLst>
          </p:cNvPr>
          <p:cNvSpPr>
            <a:spLocks noGrp="1"/>
          </p:cNvSpPr>
          <p:nvPr>
            <p:ph type="dt" sz="half" idx="10"/>
          </p:nvPr>
        </p:nvSpPr>
        <p:spPr>
          <a:xfrm>
            <a:off x="838200" y="6356350"/>
            <a:ext cx="2743200" cy="365125"/>
          </a:xfrm>
          <a:prstGeom prst="rect">
            <a:avLst/>
          </a:prstGeom>
        </p:spPr>
        <p:txBody>
          <a:bodyPr/>
          <a:lstStyle/>
          <a:p>
            <a:fld id="{A8FE27B2-1D6A-45AC-946E-78CA4657F3B8}" type="datetimeFigureOut">
              <a:rPr lang="en-NZ" smtClean="0"/>
              <a:t>26/11/2019</a:t>
            </a:fld>
            <a:endParaRPr lang="en-NZ" dirty="0"/>
          </a:p>
        </p:txBody>
      </p:sp>
      <p:sp>
        <p:nvSpPr>
          <p:cNvPr id="8" name="Footer Placeholder 7">
            <a:extLst>
              <a:ext uri="{FF2B5EF4-FFF2-40B4-BE49-F238E27FC236}">
                <a16:creationId xmlns:a16="http://schemas.microsoft.com/office/drawing/2014/main" xmlns="" id="{41DD5EB6-3ACF-4500-9DD5-BED58A7FBBFC}"/>
              </a:ext>
            </a:extLst>
          </p:cNvPr>
          <p:cNvSpPr>
            <a:spLocks noGrp="1"/>
          </p:cNvSpPr>
          <p:nvPr>
            <p:ph type="ftr" sz="quarter" idx="11"/>
          </p:nvPr>
        </p:nvSpPr>
        <p:spPr>
          <a:xfrm>
            <a:off x="4038600" y="6356350"/>
            <a:ext cx="4114800" cy="365125"/>
          </a:xfrm>
          <a:prstGeom prst="rect">
            <a:avLst/>
          </a:prstGeom>
        </p:spPr>
        <p:txBody>
          <a:bodyPr/>
          <a:lstStyle/>
          <a:p>
            <a:endParaRPr lang="en-NZ" dirty="0"/>
          </a:p>
        </p:txBody>
      </p:sp>
      <p:sp>
        <p:nvSpPr>
          <p:cNvPr id="9" name="Slide Number Placeholder 8">
            <a:extLst>
              <a:ext uri="{FF2B5EF4-FFF2-40B4-BE49-F238E27FC236}">
                <a16:creationId xmlns:a16="http://schemas.microsoft.com/office/drawing/2014/main" xmlns="" id="{D30A235A-4A91-40D0-AEB4-6D3E3A918DFD}"/>
              </a:ext>
            </a:extLst>
          </p:cNvPr>
          <p:cNvSpPr>
            <a:spLocks noGrp="1"/>
          </p:cNvSpPr>
          <p:nvPr>
            <p:ph type="sldNum" sz="quarter" idx="12"/>
          </p:nvPr>
        </p:nvSpPr>
        <p:spPr>
          <a:xfrm>
            <a:off x="8610600" y="6356350"/>
            <a:ext cx="2743200" cy="365125"/>
          </a:xfrm>
          <a:prstGeom prst="rect">
            <a:avLst/>
          </a:prstGeom>
        </p:spPr>
        <p:txBody>
          <a:bodyPr/>
          <a:lstStyle/>
          <a:p>
            <a:fld id="{ECE79FAA-2A73-47B8-96AB-9AFA03393D84}" type="slidenum">
              <a:rPr lang="en-NZ" smtClean="0"/>
              <a:t>‹#›</a:t>
            </a:fld>
            <a:endParaRPr lang="en-NZ" dirty="0"/>
          </a:p>
        </p:txBody>
      </p:sp>
    </p:spTree>
    <p:extLst>
      <p:ext uri="{BB962C8B-B14F-4D97-AF65-F5344CB8AC3E}">
        <p14:creationId xmlns:p14="http://schemas.microsoft.com/office/powerpoint/2010/main" val="7349441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31F7F4-1857-4027-86B0-66F3E77DA702}"/>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xmlns="" id="{3AA6641F-284F-4CA3-BB14-0F1311EAE99B}"/>
              </a:ext>
            </a:extLst>
          </p:cNvPr>
          <p:cNvSpPr>
            <a:spLocks noGrp="1"/>
          </p:cNvSpPr>
          <p:nvPr>
            <p:ph type="dt" sz="half" idx="10"/>
          </p:nvPr>
        </p:nvSpPr>
        <p:spPr>
          <a:xfrm>
            <a:off x="838200" y="6356350"/>
            <a:ext cx="2743200" cy="365125"/>
          </a:xfrm>
          <a:prstGeom prst="rect">
            <a:avLst/>
          </a:prstGeom>
        </p:spPr>
        <p:txBody>
          <a:bodyPr/>
          <a:lstStyle/>
          <a:p>
            <a:fld id="{A8FE27B2-1D6A-45AC-946E-78CA4657F3B8}" type="datetimeFigureOut">
              <a:rPr lang="en-NZ" smtClean="0"/>
              <a:t>26/11/2019</a:t>
            </a:fld>
            <a:endParaRPr lang="en-NZ" dirty="0"/>
          </a:p>
        </p:txBody>
      </p:sp>
      <p:sp>
        <p:nvSpPr>
          <p:cNvPr id="4" name="Footer Placeholder 3">
            <a:extLst>
              <a:ext uri="{FF2B5EF4-FFF2-40B4-BE49-F238E27FC236}">
                <a16:creationId xmlns:a16="http://schemas.microsoft.com/office/drawing/2014/main" xmlns="" id="{275AB7D2-356B-4D65-A706-4F42528D42F0}"/>
              </a:ext>
            </a:extLst>
          </p:cNvPr>
          <p:cNvSpPr>
            <a:spLocks noGrp="1"/>
          </p:cNvSpPr>
          <p:nvPr>
            <p:ph type="ftr" sz="quarter" idx="11"/>
          </p:nvPr>
        </p:nvSpPr>
        <p:spPr>
          <a:xfrm>
            <a:off x="4038600" y="6356350"/>
            <a:ext cx="4114800" cy="365125"/>
          </a:xfrm>
          <a:prstGeom prst="rect">
            <a:avLst/>
          </a:prstGeom>
        </p:spPr>
        <p:txBody>
          <a:bodyPr/>
          <a:lstStyle/>
          <a:p>
            <a:endParaRPr lang="en-NZ" dirty="0"/>
          </a:p>
        </p:txBody>
      </p:sp>
      <p:sp>
        <p:nvSpPr>
          <p:cNvPr id="5" name="Slide Number Placeholder 4">
            <a:extLst>
              <a:ext uri="{FF2B5EF4-FFF2-40B4-BE49-F238E27FC236}">
                <a16:creationId xmlns:a16="http://schemas.microsoft.com/office/drawing/2014/main" xmlns="" id="{B5D1E825-E3C5-4855-B3DF-C4444D7A196C}"/>
              </a:ext>
            </a:extLst>
          </p:cNvPr>
          <p:cNvSpPr>
            <a:spLocks noGrp="1"/>
          </p:cNvSpPr>
          <p:nvPr>
            <p:ph type="sldNum" sz="quarter" idx="12"/>
          </p:nvPr>
        </p:nvSpPr>
        <p:spPr>
          <a:xfrm>
            <a:off x="8610600" y="6356350"/>
            <a:ext cx="2743200" cy="365125"/>
          </a:xfrm>
          <a:prstGeom prst="rect">
            <a:avLst/>
          </a:prstGeom>
        </p:spPr>
        <p:txBody>
          <a:bodyPr/>
          <a:lstStyle/>
          <a:p>
            <a:fld id="{ECE79FAA-2A73-47B8-96AB-9AFA03393D84}" type="slidenum">
              <a:rPr lang="en-NZ" smtClean="0"/>
              <a:t>‹#›</a:t>
            </a:fld>
            <a:endParaRPr lang="en-NZ" dirty="0"/>
          </a:p>
        </p:txBody>
      </p:sp>
    </p:spTree>
    <p:extLst>
      <p:ext uri="{BB962C8B-B14F-4D97-AF65-F5344CB8AC3E}">
        <p14:creationId xmlns:p14="http://schemas.microsoft.com/office/powerpoint/2010/main" val="3827952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FA429F41-126E-4D54-A575-B42BC59F4272}"/>
              </a:ext>
            </a:extLst>
          </p:cNvPr>
          <p:cNvSpPr>
            <a:spLocks noGrp="1"/>
          </p:cNvSpPr>
          <p:nvPr>
            <p:ph type="dt" sz="half" idx="10"/>
          </p:nvPr>
        </p:nvSpPr>
        <p:spPr>
          <a:xfrm>
            <a:off x="838200" y="6356350"/>
            <a:ext cx="2743200" cy="365125"/>
          </a:xfrm>
          <a:prstGeom prst="rect">
            <a:avLst/>
          </a:prstGeom>
        </p:spPr>
        <p:txBody>
          <a:bodyPr/>
          <a:lstStyle/>
          <a:p>
            <a:fld id="{A8FE27B2-1D6A-45AC-946E-78CA4657F3B8}" type="datetimeFigureOut">
              <a:rPr lang="en-NZ" smtClean="0"/>
              <a:t>26/11/2019</a:t>
            </a:fld>
            <a:endParaRPr lang="en-NZ" dirty="0"/>
          </a:p>
        </p:txBody>
      </p:sp>
      <p:sp>
        <p:nvSpPr>
          <p:cNvPr id="3" name="Footer Placeholder 2">
            <a:extLst>
              <a:ext uri="{FF2B5EF4-FFF2-40B4-BE49-F238E27FC236}">
                <a16:creationId xmlns:a16="http://schemas.microsoft.com/office/drawing/2014/main" xmlns="" id="{488E29BB-763A-4482-AFA9-19992952EB8A}"/>
              </a:ext>
            </a:extLst>
          </p:cNvPr>
          <p:cNvSpPr>
            <a:spLocks noGrp="1"/>
          </p:cNvSpPr>
          <p:nvPr>
            <p:ph type="ftr" sz="quarter" idx="11"/>
          </p:nvPr>
        </p:nvSpPr>
        <p:spPr>
          <a:xfrm>
            <a:off x="4038600" y="6356350"/>
            <a:ext cx="4114800" cy="365125"/>
          </a:xfrm>
          <a:prstGeom prst="rect">
            <a:avLst/>
          </a:prstGeom>
        </p:spPr>
        <p:txBody>
          <a:bodyPr/>
          <a:lstStyle/>
          <a:p>
            <a:endParaRPr lang="en-NZ" dirty="0"/>
          </a:p>
        </p:txBody>
      </p:sp>
      <p:sp>
        <p:nvSpPr>
          <p:cNvPr id="4" name="Slide Number Placeholder 3">
            <a:extLst>
              <a:ext uri="{FF2B5EF4-FFF2-40B4-BE49-F238E27FC236}">
                <a16:creationId xmlns:a16="http://schemas.microsoft.com/office/drawing/2014/main" xmlns="" id="{E89F197E-82CA-48FF-84C4-1D7597FA2059}"/>
              </a:ext>
            </a:extLst>
          </p:cNvPr>
          <p:cNvSpPr>
            <a:spLocks noGrp="1"/>
          </p:cNvSpPr>
          <p:nvPr>
            <p:ph type="sldNum" sz="quarter" idx="12"/>
          </p:nvPr>
        </p:nvSpPr>
        <p:spPr>
          <a:xfrm>
            <a:off x="8610600" y="6356350"/>
            <a:ext cx="2743200" cy="365125"/>
          </a:xfrm>
          <a:prstGeom prst="rect">
            <a:avLst/>
          </a:prstGeom>
        </p:spPr>
        <p:txBody>
          <a:bodyPr/>
          <a:lstStyle/>
          <a:p>
            <a:fld id="{ECE79FAA-2A73-47B8-96AB-9AFA03393D84}" type="slidenum">
              <a:rPr lang="en-NZ" smtClean="0"/>
              <a:t>‹#›</a:t>
            </a:fld>
            <a:endParaRPr lang="en-NZ" dirty="0"/>
          </a:p>
        </p:txBody>
      </p:sp>
    </p:spTree>
    <p:extLst>
      <p:ext uri="{BB962C8B-B14F-4D97-AF65-F5344CB8AC3E}">
        <p14:creationId xmlns:p14="http://schemas.microsoft.com/office/powerpoint/2010/main" val="16790837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4AFDBE3-3898-4391-8A8E-2267B90D05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xmlns="" id="{0FD6476B-F462-45B9-AF14-0A8EE30714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xmlns="" id="{000B3C3A-2498-4021-B561-C2C5F7F15B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4C221BFF-DA03-464A-BF2D-831EEB41A79F}"/>
              </a:ext>
            </a:extLst>
          </p:cNvPr>
          <p:cNvSpPr>
            <a:spLocks noGrp="1"/>
          </p:cNvSpPr>
          <p:nvPr>
            <p:ph type="dt" sz="half" idx="10"/>
          </p:nvPr>
        </p:nvSpPr>
        <p:spPr>
          <a:xfrm>
            <a:off x="838200" y="6356350"/>
            <a:ext cx="2743200" cy="365125"/>
          </a:xfrm>
          <a:prstGeom prst="rect">
            <a:avLst/>
          </a:prstGeom>
        </p:spPr>
        <p:txBody>
          <a:bodyPr/>
          <a:lstStyle/>
          <a:p>
            <a:fld id="{A8FE27B2-1D6A-45AC-946E-78CA4657F3B8}" type="datetimeFigureOut">
              <a:rPr lang="en-NZ" smtClean="0"/>
              <a:t>26/11/2019</a:t>
            </a:fld>
            <a:endParaRPr lang="en-NZ" dirty="0"/>
          </a:p>
        </p:txBody>
      </p:sp>
      <p:sp>
        <p:nvSpPr>
          <p:cNvPr id="6" name="Footer Placeholder 5">
            <a:extLst>
              <a:ext uri="{FF2B5EF4-FFF2-40B4-BE49-F238E27FC236}">
                <a16:creationId xmlns:a16="http://schemas.microsoft.com/office/drawing/2014/main" xmlns="" id="{0DFBDCBC-E1D1-40F7-8F4A-AF33261A5752}"/>
              </a:ext>
            </a:extLst>
          </p:cNvPr>
          <p:cNvSpPr>
            <a:spLocks noGrp="1"/>
          </p:cNvSpPr>
          <p:nvPr>
            <p:ph type="ftr" sz="quarter" idx="11"/>
          </p:nvPr>
        </p:nvSpPr>
        <p:spPr>
          <a:xfrm>
            <a:off x="4038600" y="6356350"/>
            <a:ext cx="4114800" cy="365125"/>
          </a:xfrm>
          <a:prstGeom prst="rect">
            <a:avLst/>
          </a:prstGeom>
        </p:spPr>
        <p:txBody>
          <a:bodyPr/>
          <a:lstStyle/>
          <a:p>
            <a:endParaRPr lang="en-NZ" dirty="0"/>
          </a:p>
        </p:txBody>
      </p:sp>
      <p:sp>
        <p:nvSpPr>
          <p:cNvPr id="7" name="Slide Number Placeholder 6">
            <a:extLst>
              <a:ext uri="{FF2B5EF4-FFF2-40B4-BE49-F238E27FC236}">
                <a16:creationId xmlns:a16="http://schemas.microsoft.com/office/drawing/2014/main" xmlns="" id="{0F0A600E-B5D3-4D2F-B814-70FF0BD4DE3C}"/>
              </a:ext>
            </a:extLst>
          </p:cNvPr>
          <p:cNvSpPr>
            <a:spLocks noGrp="1"/>
          </p:cNvSpPr>
          <p:nvPr>
            <p:ph type="sldNum" sz="quarter" idx="12"/>
          </p:nvPr>
        </p:nvSpPr>
        <p:spPr>
          <a:xfrm>
            <a:off x="8610600" y="6356350"/>
            <a:ext cx="2743200" cy="365125"/>
          </a:xfrm>
          <a:prstGeom prst="rect">
            <a:avLst/>
          </a:prstGeom>
        </p:spPr>
        <p:txBody>
          <a:bodyPr/>
          <a:lstStyle/>
          <a:p>
            <a:fld id="{ECE79FAA-2A73-47B8-96AB-9AFA03393D84}" type="slidenum">
              <a:rPr lang="en-NZ" smtClean="0"/>
              <a:t>‹#›</a:t>
            </a:fld>
            <a:endParaRPr lang="en-NZ" dirty="0"/>
          </a:p>
        </p:txBody>
      </p:sp>
    </p:spTree>
    <p:extLst>
      <p:ext uri="{BB962C8B-B14F-4D97-AF65-F5344CB8AC3E}">
        <p14:creationId xmlns:p14="http://schemas.microsoft.com/office/powerpoint/2010/main" val="39577161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A61B22-0A5F-46FD-B811-7919A50230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xmlns="" id="{EDAD8578-FC7E-4E5F-A66B-AF53D1E2A8D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dirty="0"/>
          </a:p>
        </p:txBody>
      </p:sp>
      <p:sp>
        <p:nvSpPr>
          <p:cNvPr id="4" name="Text Placeholder 3">
            <a:extLst>
              <a:ext uri="{FF2B5EF4-FFF2-40B4-BE49-F238E27FC236}">
                <a16:creationId xmlns:a16="http://schemas.microsoft.com/office/drawing/2014/main" xmlns="" id="{0B40FF4E-AA9D-4C13-A7F9-80475A7806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38BA9E08-C74B-489F-8820-B8364729DA58}"/>
              </a:ext>
            </a:extLst>
          </p:cNvPr>
          <p:cNvSpPr>
            <a:spLocks noGrp="1"/>
          </p:cNvSpPr>
          <p:nvPr>
            <p:ph type="dt" sz="half" idx="10"/>
          </p:nvPr>
        </p:nvSpPr>
        <p:spPr>
          <a:xfrm>
            <a:off x="838200" y="6356350"/>
            <a:ext cx="2743200" cy="365125"/>
          </a:xfrm>
          <a:prstGeom prst="rect">
            <a:avLst/>
          </a:prstGeom>
        </p:spPr>
        <p:txBody>
          <a:bodyPr/>
          <a:lstStyle/>
          <a:p>
            <a:fld id="{A8FE27B2-1D6A-45AC-946E-78CA4657F3B8}" type="datetimeFigureOut">
              <a:rPr lang="en-NZ" smtClean="0"/>
              <a:t>26/11/2019</a:t>
            </a:fld>
            <a:endParaRPr lang="en-NZ" dirty="0"/>
          </a:p>
        </p:txBody>
      </p:sp>
      <p:sp>
        <p:nvSpPr>
          <p:cNvPr id="6" name="Footer Placeholder 5">
            <a:extLst>
              <a:ext uri="{FF2B5EF4-FFF2-40B4-BE49-F238E27FC236}">
                <a16:creationId xmlns:a16="http://schemas.microsoft.com/office/drawing/2014/main" xmlns="" id="{CB748FE6-2F1A-4245-BC59-F1F3DED7C240}"/>
              </a:ext>
            </a:extLst>
          </p:cNvPr>
          <p:cNvSpPr>
            <a:spLocks noGrp="1"/>
          </p:cNvSpPr>
          <p:nvPr>
            <p:ph type="ftr" sz="quarter" idx="11"/>
          </p:nvPr>
        </p:nvSpPr>
        <p:spPr>
          <a:xfrm>
            <a:off x="4038600" y="6356350"/>
            <a:ext cx="4114800" cy="365125"/>
          </a:xfrm>
          <a:prstGeom prst="rect">
            <a:avLst/>
          </a:prstGeom>
        </p:spPr>
        <p:txBody>
          <a:bodyPr/>
          <a:lstStyle/>
          <a:p>
            <a:endParaRPr lang="en-NZ" dirty="0"/>
          </a:p>
        </p:txBody>
      </p:sp>
      <p:sp>
        <p:nvSpPr>
          <p:cNvPr id="7" name="Slide Number Placeholder 6">
            <a:extLst>
              <a:ext uri="{FF2B5EF4-FFF2-40B4-BE49-F238E27FC236}">
                <a16:creationId xmlns:a16="http://schemas.microsoft.com/office/drawing/2014/main" xmlns="" id="{8DE88BA1-F9E1-4C12-BC23-9DBF9F1675E4}"/>
              </a:ext>
            </a:extLst>
          </p:cNvPr>
          <p:cNvSpPr>
            <a:spLocks noGrp="1"/>
          </p:cNvSpPr>
          <p:nvPr>
            <p:ph type="sldNum" sz="quarter" idx="12"/>
          </p:nvPr>
        </p:nvSpPr>
        <p:spPr>
          <a:xfrm>
            <a:off x="8610600" y="6356350"/>
            <a:ext cx="2743200" cy="365125"/>
          </a:xfrm>
          <a:prstGeom prst="rect">
            <a:avLst/>
          </a:prstGeom>
        </p:spPr>
        <p:txBody>
          <a:bodyPr/>
          <a:lstStyle/>
          <a:p>
            <a:fld id="{ECE79FAA-2A73-47B8-96AB-9AFA03393D84}" type="slidenum">
              <a:rPr lang="en-NZ" smtClean="0"/>
              <a:t>‹#›</a:t>
            </a:fld>
            <a:endParaRPr lang="en-NZ" dirty="0"/>
          </a:p>
        </p:txBody>
      </p:sp>
    </p:spTree>
    <p:extLst>
      <p:ext uri="{BB962C8B-B14F-4D97-AF65-F5344CB8AC3E}">
        <p14:creationId xmlns:p14="http://schemas.microsoft.com/office/powerpoint/2010/main" val="374953817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3F4CE1-2426-4192-B59F-2D3F58CD3B73}"/>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xmlns="" id="{50DE3F28-8085-429A-B1F7-5B56F9F40D4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xmlns="" id="{4389F4E4-C596-4912-A2EC-EA7964AF1EDF}"/>
              </a:ext>
            </a:extLst>
          </p:cNvPr>
          <p:cNvSpPr>
            <a:spLocks noGrp="1"/>
          </p:cNvSpPr>
          <p:nvPr>
            <p:ph type="dt" sz="half" idx="10"/>
          </p:nvPr>
        </p:nvSpPr>
        <p:spPr>
          <a:xfrm>
            <a:off x="838200" y="6356350"/>
            <a:ext cx="2743200" cy="365125"/>
          </a:xfrm>
          <a:prstGeom prst="rect">
            <a:avLst/>
          </a:prstGeom>
        </p:spPr>
        <p:txBody>
          <a:bodyPr/>
          <a:lstStyle/>
          <a:p>
            <a:fld id="{A8FE27B2-1D6A-45AC-946E-78CA4657F3B8}" type="datetimeFigureOut">
              <a:rPr lang="en-NZ" smtClean="0"/>
              <a:t>26/11/2019</a:t>
            </a:fld>
            <a:endParaRPr lang="en-NZ" dirty="0"/>
          </a:p>
        </p:txBody>
      </p:sp>
      <p:sp>
        <p:nvSpPr>
          <p:cNvPr id="5" name="Footer Placeholder 4">
            <a:extLst>
              <a:ext uri="{FF2B5EF4-FFF2-40B4-BE49-F238E27FC236}">
                <a16:creationId xmlns:a16="http://schemas.microsoft.com/office/drawing/2014/main" xmlns="" id="{8D8F6D59-3CCC-4758-9010-EE328F39F00F}"/>
              </a:ext>
            </a:extLst>
          </p:cNvPr>
          <p:cNvSpPr>
            <a:spLocks noGrp="1"/>
          </p:cNvSpPr>
          <p:nvPr>
            <p:ph type="ftr" sz="quarter" idx="11"/>
          </p:nvPr>
        </p:nvSpPr>
        <p:spPr>
          <a:xfrm>
            <a:off x="4038600" y="6356350"/>
            <a:ext cx="4114800" cy="365125"/>
          </a:xfrm>
          <a:prstGeom prst="rect">
            <a:avLst/>
          </a:prstGeom>
        </p:spPr>
        <p:txBody>
          <a:bodyPr/>
          <a:lstStyle/>
          <a:p>
            <a:endParaRPr lang="en-NZ" dirty="0"/>
          </a:p>
        </p:txBody>
      </p:sp>
      <p:sp>
        <p:nvSpPr>
          <p:cNvPr id="6" name="Slide Number Placeholder 5">
            <a:extLst>
              <a:ext uri="{FF2B5EF4-FFF2-40B4-BE49-F238E27FC236}">
                <a16:creationId xmlns:a16="http://schemas.microsoft.com/office/drawing/2014/main" xmlns="" id="{CECDAA6C-12F6-4C93-A5A3-05D5EFBEE6FC}"/>
              </a:ext>
            </a:extLst>
          </p:cNvPr>
          <p:cNvSpPr>
            <a:spLocks noGrp="1"/>
          </p:cNvSpPr>
          <p:nvPr>
            <p:ph type="sldNum" sz="quarter" idx="12"/>
          </p:nvPr>
        </p:nvSpPr>
        <p:spPr>
          <a:xfrm>
            <a:off x="8610600" y="6356350"/>
            <a:ext cx="2743200" cy="365125"/>
          </a:xfrm>
          <a:prstGeom prst="rect">
            <a:avLst/>
          </a:prstGeom>
        </p:spPr>
        <p:txBody>
          <a:bodyPr/>
          <a:lstStyle/>
          <a:p>
            <a:fld id="{ECE79FAA-2A73-47B8-96AB-9AFA03393D84}" type="slidenum">
              <a:rPr lang="en-NZ" smtClean="0"/>
              <a:t>‹#›</a:t>
            </a:fld>
            <a:endParaRPr lang="en-NZ" dirty="0"/>
          </a:p>
        </p:txBody>
      </p:sp>
    </p:spTree>
    <p:extLst>
      <p:ext uri="{BB962C8B-B14F-4D97-AF65-F5344CB8AC3E}">
        <p14:creationId xmlns:p14="http://schemas.microsoft.com/office/powerpoint/2010/main" val="92155494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773D7DE1-9073-4632-BE0B-E1B1E23D783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xmlns="" id="{F9C8EFBA-6CFD-463F-9FC5-B8BD17A493BD}"/>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xmlns="" id="{66F03F2F-D72C-4E9C-B28E-0082CD488EBB}"/>
              </a:ext>
            </a:extLst>
          </p:cNvPr>
          <p:cNvSpPr>
            <a:spLocks noGrp="1"/>
          </p:cNvSpPr>
          <p:nvPr>
            <p:ph type="dt" sz="half" idx="10"/>
          </p:nvPr>
        </p:nvSpPr>
        <p:spPr>
          <a:xfrm>
            <a:off x="838200" y="6356350"/>
            <a:ext cx="2743200" cy="365125"/>
          </a:xfrm>
          <a:prstGeom prst="rect">
            <a:avLst/>
          </a:prstGeom>
        </p:spPr>
        <p:txBody>
          <a:bodyPr/>
          <a:lstStyle/>
          <a:p>
            <a:fld id="{A8FE27B2-1D6A-45AC-946E-78CA4657F3B8}" type="datetimeFigureOut">
              <a:rPr lang="en-NZ" smtClean="0"/>
              <a:t>26/11/2019</a:t>
            </a:fld>
            <a:endParaRPr lang="en-NZ" dirty="0"/>
          </a:p>
        </p:txBody>
      </p:sp>
      <p:sp>
        <p:nvSpPr>
          <p:cNvPr id="5" name="Footer Placeholder 4">
            <a:extLst>
              <a:ext uri="{FF2B5EF4-FFF2-40B4-BE49-F238E27FC236}">
                <a16:creationId xmlns:a16="http://schemas.microsoft.com/office/drawing/2014/main" xmlns="" id="{1F66B83F-9238-4739-9B33-EE27B84E04C7}"/>
              </a:ext>
            </a:extLst>
          </p:cNvPr>
          <p:cNvSpPr>
            <a:spLocks noGrp="1"/>
          </p:cNvSpPr>
          <p:nvPr>
            <p:ph type="ftr" sz="quarter" idx="11"/>
          </p:nvPr>
        </p:nvSpPr>
        <p:spPr>
          <a:xfrm>
            <a:off x="4038600" y="6356350"/>
            <a:ext cx="4114800" cy="365125"/>
          </a:xfrm>
          <a:prstGeom prst="rect">
            <a:avLst/>
          </a:prstGeom>
        </p:spPr>
        <p:txBody>
          <a:bodyPr/>
          <a:lstStyle/>
          <a:p>
            <a:endParaRPr lang="en-NZ" dirty="0"/>
          </a:p>
        </p:txBody>
      </p:sp>
      <p:sp>
        <p:nvSpPr>
          <p:cNvPr id="6" name="Slide Number Placeholder 5">
            <a:extLst>
              <a:ext uri="{FF2B5EF4-FFF2-40B4-BE49-F238E27FC236}">
                <a16:creationId xmlns:a16="http://schemas.microsoft.com/office/drawing/2014/main" xmlns="" id="{79871B2A-7F38-4EC5-BB99-A1D80096A4C6}"/>
              </a:ext>
            </a:extLst>
          </p:cNvPr>
          <p:cNvSpPr>
            <a:spLocks noGrp="1"/>
          </p:cNvSpPr>
          <p:nvPr>
            <p:ph type="sldNum" sz="quarter" idx="12"/>
          </p:nvPr>
        </p:nvSpPr>
        <p:spPr>
          <a:xfrm>
            <a:off x="8610600" y="6356350"/>
            <a:ext cx="2743200" cy="365125"/>
          </a:xfrm>
          <a:prstGeom prst="rect">
            <a:avLst/>
          </a:prstGeom>
        </p:spPr>
        <p:txBody>
          <a:bodyPr/>
          <a:lstStyle/>
          <a:p>
            <a:fld id="{ECE79FAA-2A73-47B8-96AB-9AFA03393D84}" type="slidenum">
              <a:rPr lang="en-NZ" smtClean="0"/>
              <a:t>‹#›</a:t>
            </a:fld>
            <a:endParaRPr lang="en-NZ" dirty="0"/>
          </a:p>
        </p:txBody>
      </p:sp>
    </p:spTree>
    <p:extLst>
      <p:ext uri="{BB962C8B-B14F-4D97-AF65-F5344CB8AC3E}">
        <p14:creationId xmlns:p14="http://schemas.microsoft.com/office/powerpoint/2010/main" val="7626178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752433-AE37-4A40-8E2C-E1B518ACEE5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xmlns="" id="{9AA358CE-D38C-4B84-AAE1-5D27F6685C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xmlns="" id="{5688E91D-F517-426D-9762-88EA1F152482}"/>
              </a:ext>
            </a:extLst>
          </p:cNvPr>
          <p:cNvSpPr>
            <a:spLocks noGrp="1"/>
          </p:cNvSpPr>
          <p:nvPr>
            <p:ph type="dt" sz="half" idx="10"/>
          </p:nvPr>
        </p:nvSpPr>
        <p:spPr>
          <a:xfrm>
            <a:off x="838200" y="6356350"/>
            <a:ext cx="2743200" cy="365125"/>
          </a:xfrm>
          <a:prstGeom prst="rect">
            <a:avLst/>
          </a:prstGeom>
        </p:spPr>
        <p:txBody>
          <a:bodyPr/>
          <a:lstStyle/>
          <a:p>
            <a:fld id="{854E2E19-17D0-48EE-BE8A-C5DD6617E581}" type="datetimeFigureOut">
              <a:rPr lang="en-NZ" smtClean="0"/>
              <a:t>26/11/2019</a:t>
            </a:fld>
            <a:endParaRPr lang="en-NZ" dirty="0"/>
          </a:p>
        </p:txBody>
      </p:sp>
      <p:sp>
        <p:nvSpPr>
          <p:cNvPr id="5" name="Footer Placeholder 4">
            <a:extLst>
              <a:ext uri="{FF2B5EF4-FFF2-40B4-BE49-F238E27FC236}">
                <a16:creationId xmlns:a16="http://schemas.microsoft.com/office/drawing/2014/main" xmlns="" id="{3823E6FC-9EE0-4DD0-B5BB-911FBA3604BF}"/>
              </a:ext>
            </a:extLst>
          </p:cNvPr>
          <p:cNvSpPr>
            <a:spLocks noGrp="1"/>
          </p:cNvSpPr>
          <p:nvPr>
            <p:ph type="ftr" sz="quarter" idx="11"/>
          </p:nvPr>
        </p:nvSpPr>
        <p:spPr>
          <a:xfrm>
            <a:off x="4038600" y="6356350"/>
            <a:ext cx="4114800" cy="365125"/>
          </a:xfrm>
          <a:prstGeom prst="rect">
            <a:avLst/>
          </a:prstGeom>
        </p:spPr>
        <p:txBody>
          <a:bodyPr/>
          <a:lstStyle/>
          <a:p>
            <a:endParaRPr lang="en-NZ" dirty="0"/>
          </a:p>
        </p:txBody>
      </p:sp>
      <p:sp>
        <p:nvSpPr>
          <p:cNvPr id="6" name="Slide Number Placeholder 5">
            <a:extLst>
              <a:ext uri="{FF2B5EF4-FFF2-40B4-BE49-F238E27FC236}">
                <a16:creationId xmlns:a16="http://schemas.microsoft.com/office/drawing/2014/main" xmlns="" id="{55341F16-3EF7-434C-8019-EE43B3B7FF5E}"/>
              </a:ext>
            </a:extLst>
          </p:cNvPr>
          <p:cNvSpPr>
            <a:spLocks noGrp="1"/>
          </p:cNvSpPr>
          <p:nvPr>
            <p:ph type="sldNum" sz="quarter" idx="12"/>
          </p:nvPr>
        </p:nvSpPr>
        <p:spPr>
          <a:xfrm>
            <a:off x="8610600" y="6356350"/>
            <a:ext cx="2743200" cy="365125"/>
          </a:xfrm>
          <a:prstGeom prst="rect">
            <a:avLst/>
          </a:prstGeom>
        </p:spPr>
        <p:txBody>
          <a:bodyPr/>
          <a:lstStyle/>
          <a:p>
            <a:fld id="{AD281F56-60F6-46D5-9408-37862ED125C3}" type="slidenum">
              <a:rPr lang="en-NZ" smtClean="0"/>
              <a:t>‹#›</a:t>
            </a:fld>
            <a:endParaRPr lang="en-NZ" dirty="0"/>
          </a:p>
        </p:txBody>
      </p:sp>
    </p:spTree>
    <p:extLst>
      <p:ext uri="{BB962C8B-B14F-4D97-AF65-F5344CB8AC3E}">
        <p14:creationId xmlns:p14="http://schemas.microsoft.com/office/powerpoint/2010/main" val="14650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B5BE480-B924-40E7-9102-75D265D6F93E}"/>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xmlns="" id="{7E856EA4-C49F-4C4B-A26C-8048C9920EA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xmlns="" id="{FCAE811C-3850-40E1-9AA9-787FA2748E2A}"/>
              </a:ext>
            </a:extLst>
          </p:cNvPr>
          <p:cNvSpPr>
            <a:spLocks noGrp="1"/>
          </p:cNvSpPr>
          <p:nvPr>
            <p:ph type="dt" sz="half" idx="10"/>
          </p:nvPr>
        </p:nvSpPr>
        <p:spPr>
          <a:xfrm>
            <a:off x="838200" y="6356350"/>
            <a:ext cx="2743200" cy="365125"/>
          </a:xfrm>
          <a:prstGeom prst="rect">
            <a:avLst/>
          </a:prstGeom>
        </p:spPr>
        <p:txBody>
          <a:bodyPr/>
          <a:lstStyle/>
          <a:p>
            <a:fld id="{854E2E19-17D0-48EE-BE8A-C5DD6617E581}" type="datetimeFigureOut">
              <a:rPr lang="en-NZ" smtClean="0"/>
              <a:t>26/11/2019</a:t>
            </a:fld>
            <a:endParaRPr lang="en-NZ" dirty="0"/>
          </a:p>
        </p:txBody>
      </p:sp>
      <p:sp>
        <p:nvSpPr>
          <p:cNvPr id="5" name="Footer Placeholder 4">
            <a:extLst>
              <a:ext uri="{FF2B5EF4-FFF2-40B4-BE49-F238E27FC236}">
                <a16:creationId xmlns:a16="http://schemas.microsoft.com/office/drawing/2014/main" xmlns="" id="{C1A39C78-A06E-4190-B2C2-D5E02BB4501F}"/>
              </a:ext>
            </a:extLst>
          </p:cNvPr>
          <p:cNvSpPr>
            <a:spLocks noGrp="1"/>
          </p:cNvSpPr>
          <p:nvPr>
            <p:ph type="ftr" sz="quarter" idx="11"/>
          </p:nvPr>
        </p:nvSpPr>
        <p:spPr>
          <a:xfrm>
            <a:off x="4038600" y="6356350"/>
            <a:ext cx="4114800" cy="365125"/>
          </a:xfrm>
          <a:prstGeom prst="rect">
            <a:avLst/>
          </a:prstGeom>
        </p:spPr>
        <p:txBody>
          <a:bodyPr/>
          <a:lstStyle/>
          <a:p>
            <a:endParaRPr lang="en-NZ" dirty="0"/>
          </a:p>
        </p:txBody>
      </p:sp>
      <p:sp>
        <p:nvSpPr>
          <p:cNvPr id="6" name="Slide Number Placeholder 5">
            <a:extLst>
              <a:ext uri="{FF2B5EF4-FFF2-40B4-BE49-F238E27FC236}">
                <a16:creationId xmlns:a16="http://schemas.microsoft.com/office/drawing/2014/main" xmlns="" id="{E486952C-3438-439B-9A26-84848EC63ADC}"/>
              </a:ext>
            </a:extLst>
          </p:cNvPr>
          <p:cNvSpPr>
            <a:spLocks noGrp="1"/>
          </p:cNvSpPr>
          <p:nvPr>
            <p:ph type="sldNum" sz="quarter" idx="12"/>
          </p:nvPr>
        </p:nvSpPr>
        <p:spPr>
          <a:xfrm>
            <a:off x="8610600" y="6356350"/>
            <a:ext cx="2743200" cy="365125"/>
          </a:xfrm>
          <a:prstGeom prst="rect">
            <a:avLst/>
          </a:prstGeom>
        </p:spPr>
        <p:txBody>
          <a:bodyPr/>
          <a:lstStyle/>
          <a:p>
            <a:fld id="{AD281F56-60F6-46D5-9408-37862ED125C3}" type="slidenum">
              <a:rPr lang="en-NZ" smtClean="0"/>
              <a:t>‹#›</a:t>
            </a:fld>
            <a:endParaRPr lang="en-NZ" dirty="0"/>
          </a:p>
        </p:txBody>
      </p:sp>
    </p:spTree>
    <p:extLst>
      <p:ext uri="{BB962C8B-B14F-4D97-AF65-F5344CB8AC3E}">
        <p14:creationId xmlns:p14="http://schemas.microsoft.com/office/powerpoint/2010/main" val="12951928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18E648-4E25-4B1D-BD01-8704904513B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xmlns="" id="{011A8820-EFB2-4249-ACB0-199B80FEB9D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7751F7C1-3B6E-4CF7-B53E-E09F9014174A}"/>
              </a:ext>
            </a:extLst>
          </p:cNvPr>
          <p:cNvSpPr>
            <a:spLocks noGrp="1"/>
          </p:cNvSpPr>
          <p:nvPr>
            <p:ph type="dt" sz="half" idx="10"/>
          </p:nvPr>
        </p:nvSpPr>
        <p:spPr>
          <a:xfrm>
            <a:off x="838200" y="6356350"/>
            <a:ext cx="2743200" cy="365125"/>
          </a:xfrm>
          <a:prstGeom prst="rect">
            <a:avLst/>
          </a:prstGeom>
        </p:spPr>
        <p:txBody>
          <a:bodyPr/>
          <a:lstStyle/>
          <a:p>
            <a:fld id="{854E2E19-17D0-48EE-BE8A-C5DD6617E581}" type="datetimeFigureOut">
              <a:rPr lang="en-NZ" smtClean="0"/>
              <a:t>26/11/2019</a:t>
            </a:fld>
            <a:endParaRPr lang="en-NZ" dirty="0"/>
          </a:p>
        </p:txBody>
      </p:sp>
      <p:sp>
        <p:nvSpPr>
          <p:cNvPr id="5" name="Footer Placeholder 4">
            <a:extLst>
              <a:ext uri="{FF2B5EF4-FFF2-40B4-BE49-F238E27FC236}">
                <a16:creationId xmlns:a16="http://schemas.microsoft.com/office/drawing/2014/main" xmlns="" id="{CFD47872-0436-4590-B9E3-13EDD42BC697}"/>
              </a:ext>
            </a:extLst>
          </p:cNvPr>
          <p:cNvSpPr>
            <a:spLocks noGrp="1"/>
          </p:cNvSpPr>
          <p:nvPr>
            <p:ph type="ftr" sz="quarter" idx="11"/>
          </p:nvPr>
        </p:nvSpPr>
        <p:spPr>
          <a:xfrm>
            <a:off x="4038600" y="6356350"/>
            <a:ext cx="4114800" cy="365125"/>
          </a:xfrm>
          <a:prstGeom prst="rect">
            <a:avLst/>
          </a:prstGeom>
        </p:spPr>
        <p:txBody>
          <a:bodyPr/>
          <a:lstStyle/>
          <a:p>
            <a:endParaRPr lang="en-NZ" dirty="0"/>
          </a:p>
        </p:txBody>
      </p:sp>
      <p:sp>
        <p:nvSpPr>
          <p:cNvPr id="6" name="Slide Number Placeholder 5">
            <a:extLst>
              <a:ext uri="{FF2B5EF4-FFF2-40B4-BE49-F238E27FC236}">
                <a16:creationId xmlns:a16="http://schemas.microsoft.com/office/drawing/2014/main" xmlns="" id="{B07F90FB-2890-468B-9E0F-586A9DCAED72}"/>
              </a:ext>
            </a:extLst>
          </p:cNvPr>
          <p:cNvSpPr>
            <a:spLocks noGrp="1"/>
          </p:cNvSpPr>
          <p:nvPr>
            <p:ph type="sldNum" sz="quarter" idx="12"/>
          </p:nvPr>
        </p:nvSpPr>
        <p:spPr>
          <a:xfrm>
            <a:off x="8610600" y="6356350"/>
            <a:ext cx="2743200" cy="365125"/>
          </a:xfrm>
          <a:prstGeom prst="rect">
            <a:avLst/>
          </a:prstGeom>
        </p:spPr>
        <p:txBody>
          <a:bodyPr/>
          <a:lstStyle/>
          <a:p>
            <a:fld id="{AD281F56-60F6-46D5-9408-37862ED125C3}" type="slidenum">
              <a:rPr lang="en-NZ" smtClean="0"/>
              <a:t>‹#›</a:t>
            </a:fld>
            <a:endParaRPr lang="en-NZ" dirty="0"/>
          </a:p>
        </p:txBody>
      </p:sp>
    </p:spTree>
    <p:extLst>
      <p:ext uri="{BB962C8B-B14F-4D97-AF65-F5344CB8AC3E}">
        <p14:creationId xmlns:p14="http://schemas.microsoft.com/office/powerpoint/2010/main" val="40930831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F4D2FF-F580-4AD8-8C1C-325DA3F5B9DC}"/>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xmlns="" id="{D01E7DFC-B423-432D-AA18-6E15AC57034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xmlns="" id="{3E3DEA21-ACA0-43EE-801B-AE3D2E36187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xmlns="" id="{6B872857-D2A7-4C98-8543-E1845E10CB5E}"/>
              </a:ext>
            </a:extLst>
          </p:cNvPr>
          <p:cNvSpPr>
            <a:spLocks noGrp="1"/>
          </p:cNvSpPr>
          <p:nvPr>
            <p:ph type="dt" sz="half" idx="10"/>
          </p:nvPr>
        </p:nvSpPr>
        <p:spPr>
          <a:xfrm>
            <a:off x="838200" y="6356350"/>
            <a:ext cx="2743200" cy="365125"/>
          </a:xfrm>
          <a:prstGeom prst="rect">
            <a:avLst/>
          </a:prstGeom>
        </p:spPr>
        <p:txBody>
          <a:bodyPr/>
          <a:lstStyle/>
          <a:p>
            <a:fld id="{854E2E19-17D0-48EE-BE8A-C5DD6617E581}" type="datetimeFigureOut">
              <a:rPr lang="en-NZ" smtClean="0"/>
              <a:t>26/11/2019</a:t>
            </a:fld>
            <a:endParaRPr lang="en-NZ" dirty="0"/>
          </a:p>
        </p:txBody>
      </p:sp>
      <p:sp>
        <p:nvSpPr>
          <p:cNvPr id="6" name="Footer Placeholder 5">
            <a:extLst>
              <a:ext uri="{FF2B5EF4-FFF2-40B4-BE49-F238E27FC236}">
                <a16:creationId xmlns:a16="http://schemas.microsoft.com/office/drawing/2014/main" xmlns="" id="{029B4397-FC22-4507-862B-32F506E3F6E6}"/>
              </a:ext>
            </a:extLst>
          </p:cNvPr>
          <p:cNvSpPr>
            <a:spLocks noGrp="1"/>
          </p:cNvSpPr>
          <p:nvPr>
            <p:ph type="ftr" sz="quarter" idx="11"/>
          </p:nvPr>
        </p:nvSpPr>
        <p:spPr>
          <a:xfrm>
            <a:off x="4038600" y="6356350"/>
            <a:ext cx="4114800" cy="365125"/>
          </a:xfrm>
          <a:prstGeom prst="rect">
            <a:avLst/>
          </a:prstGeom>
        </p:spPr>
        <p:txBody>
          <a:bodyPr/>
          <a:lstStyle/>
          <a:p>
            <a:endParaRPr lang="en-NZ" dirty="0"/>
          </a:p>
        </p:txBody>
      </p:sp>
      <p:sp>
        <p:nvSpPr>
          <p:cNvPr id="7" name="Slide Number Placeholder 6">
            <a:extLst>
              <a:ext uri="{FF2B5EF4-FFF2-40B4-BE49-F238E27FC236}">
                <a16:creationId xmlns:a16="http://schemas.microsoft.com/office/drawing/2014/main" xmlns="" id="{26EAD135-C475-41BC-A10A-E912370F97EC}"/>
              </a:ext>
            </a:extLst>
          </p:cNvPr>
          <p:cNvSpPr>
            <a:spLocks noGrp="1"/>
          </p:cNvSpPr>
          <p:nvPr>
            <p:ph type="sldNum" sz="quarter" idx="12"/>
          </p:nvPr>
        </p:nvSpPr>
        <p:spPr>
          <a:xfrm>
            <a:off x="8610600" y="6356350"/>
            <a:ext cx="2743200" cy="365125"/>
          </a:xfrm>
          <a:prstGeom prst="rect">
            <a:avLst/>
          </a:prstGeom>
        </p:spPr>
        <p:txBody>
          <a:bodyPr/>
          <a:lstStyle/>
          <a:p>
            <a:fld id="{AD281F56-60F6-46D5-9408-37862ED125C3}" type="slidenum">
              <a:rPr lang="en-NZ" smtClean="0"/>
              <a:t>‹#›</a:t>
            </a:fld>
            <a:endParaRPr lang="en-NZ" dirty="0"/>
          </a:p>
        </p:txBody>
      </p:sp>
    </p:spTree>
    <p:extLst>
      <p:ext uri="{BB962C8B-B14F-4D97-AF65-F5344CB8AC3E}">
        <p14:creationId xmlns:p14="http://schemas.microsoft.com/office/powerpoint/2010/main" val="26660637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45C01D-7F8F-4F0E-A7AA-EB396D226A25}"/>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xmlns="" id="{67970A18-7DB2-4069-8784-942A3AE1F6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7469C427-A5CB-43EF-A80D-5D8E97E2B1F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xmlns="" id="{8C493D19-F7DD-4B20-B372-532CC78C49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FEC7E367-CBE0-4532-9562-A7D0B9EBD8D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xmlns="" id="{749E137F-2B88-4A48-A728-C80D6ABFE89D}"/>
              </a:ext>
            </a:extLst>
          </p:cNvPr>
          <p:cNvSpPr>
            <a:spLocks noGrp="1"/>
          </p:cNvSpPr>
          <p:nvPr>
            <p:ph type="dt" sz="half" idx="10"/>
          </p:nvPr>
        </p:nvSpPr>
        <p:spPr>
          <a:xfrm>
            <a:off x="838200" y="6356350"/>
            <a:ext cx="2743200" cy="365125"/>
          </a:xfrm>
          <a:prstGeom prst="rect">
            <a:avLst/>
          </a:prstGeom>
        </p:spPr>
        <p:txBody>
          <a:bodyPr/>
          <a:lstStyle/>
          <a:p>
            <a:fld id="{854E2E19-17D0-48EE-BE8A-C5DD6617E581}" type="datetimeFigureOut">
              <a:rPr lang="en-NZ" smtClean="0"/>
              <a:t>26/11/2019</a:t>
            </a:fld>
            <a:endParaRPr lang="en-NZ" dirty="0"/>
          </a:p>
        </p:txBody>
      </p:sp>
      <p:sp>
        <p:nvSpPr>
          <p:cNvPr id="8" name="Footer Placeholder 7">
            <a:extLst>
              <a:ext uri="{FF2B5EF4-FFF2-40B4-BE49-F238E27FC236}">
                <a16:creationId xmlns:a16="http://schemas.microsoft.com/office/drawing/2014/main" xmlns="" id="{0A0B146B-ECA2-4329-8B99-33079F5A5138}"/>
              </a:ext>
            </a:extLst>
          </p:cNvPr>
          <p:cNvSpPr>
            <a:spLocks noGrp="1"/>
          </p:cNvSpPr>
          <p:nvPr>
            <p:ph type="ftr" sz="quarter" idx="11"/>
          </p:nvPr>
        </p:nvSpPr>
        <p:spPr>
          <a:xfrm>
            <a:off x="4038600" y="6356350"/>
            <a:ext cx="4114800" cy="365125"/>
          </a:xfrm>
          <a:prstGeom prst="rect">
            <a:avLst/>
          </a:prstGeom>
        </p:spPr>
        <p:txBody>
          <a:bodyPr/>
          <a:lstStyle/>
          <a:p>
            <a:endParaRPr lang="en-NZ" dirty="0"/>
          </a:p>
        </p:txBody>
      </p:sp>
      <p:sp>
        <p:nvSpPr>
          <p:cNvPr id="9" name="Slide Number Placeholder 8">
            <a:extLst>
              <a:ext uri="{FF2B5EF4-FFF2-40B4-BE49-F238E27FC236}">
                <a16:creationId xmlns:a16="http://schemas.microsoft.com/office/drawing/2014/main" xmlns="" id="{CABFC7A2-CED0-4740-B99D-CBD5825AAB62}"/>
              </a:ext>
            </a:extLst>
          </p:cNvPr>
          <p:cNvSpPr>
            <a:spLocks noGrp="1"/>
          </p:cNvSpPr>
          <p:nvPr>
            <p:ph type="sldNum" sz="quarter" idx="12"/>
          </p:nvPr>
        </p:nvSpPr>
        <p:spPr>
          <a:xfrm>
            <a:off x="8610600" y="6356350"/>
            <a:ext cx="2743200" cy="365125"/>
          </a:xfrm>
          <a:prstGeom prst="rect">
            <a:avLst/>
          </a:prstGeom>
        </p:spPr>
        <p:txBody>
          <a:bodyPr/>
          <a:lstStyle/>
          <a:p>
            <a:fld id="{AD281F56-60F6-46D5-9408-37862ED125C3}" type="slidenum">
              <a:rPr lang="en-NZ" smtClean="0"/>
              <a:t>‹#›</a:t>
            </a:fld>
            <a:endParaRPr lang="en-NZ" dirty="0"/>
          </a:p>
        </p:txBody>
      </p:sp>
    </p:spTree>
    <p:extLst>
      <p:ext uri="{BB962C8B-B14F-4D97-AF65-F5344CB8AC3E}">
        <p14:creationId xmlns:p14="http://schemas.microsoft.com/office/powerpoint/2010/main" val="163052557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ABE50C-E186-496F-8213-BA961642A358}"/>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xmlns="" id="{FDD63AA8-9675-4CB2-8345-21AD1DFBF2B6}"/>
              </a:ext>
            </a:extLst>
          </p:cNvPr>
          <p:cNvSpPr>
            <a:spLocks noGrp="1"/>
          </p:cNvSpPr>
          <p:nvPr>
            <p:ph type="dt" sz="half" idx="10"/>
          </p:nvPr>
        </p:nvSpPr>
        <p:spPr>
          <a:xfrm>
            <a:off x="838200" y="6356350"/>
            <a:ext cx="2743200" cy="365125"/>
          </a:xfrm>
          <a:prstGeom prst="rect">
            <a:avLst/>
          </a:prstGeom>
        </p:spPr>
        <p:txBody>
          <a:bodyPr/>
          <a:lstStyle/>
          <a:p>
            <a:fld id="{854E2E19-17D0-48EE-BE8A-C5DD6617E581}" type="datetimeFigureOut">
              <a:rPr lang="en-NZ" smtClean="0"/>
              <a:t>26/11/2019</a:t>
            </a:fld>
            <a:endParaRPr lang="en-NZ" dirty="0"/>
          </a:p>
        </p:txBody>
      </p:sp>
      <p:sp>
        <p:nvSpPr>
          <p:cNvPr id="4" name="Footer Placeholder 3">
            <a:extLst>
              <a:ext uri="{FF2B5EF4-FFF2-40B4-BE49-F238E27FC236}">
                <a16:creationId xmlns:a16="http://schemas.microsoft.com/office/drawing/2014/main" xmlns="" id="{5B67B2B7-3939-4D4D-97A4-7C2FEAFC5F77}"/>
              </a:ext>
            </a:extLst>
          </p:cNvPr>
          <p:cNvSpPr>
            <a:spLocks noGrp="1"/>
          </p:cNvSpPr>
          <p:nvPr>
            <p:ph type="ftr" sz="quarter" idx="11"/>
          </p:nvPr>
        </p:nvSpPr>
        <p:spPr>
          <a:xfrm>
            <a:off x="4038600" y="6356350"/>
            <a:ext cx="4114800" cy="365125"/>
          </a:xfrm>
          <a:prstGeom prst="rect">
            <a:avLst/>
          </a:prstGeom>
        </p:spPr>
        <p:txBody>
          <a:bodyPr/>
          <a:lstStyle/>
          <a:p>
            <a:endParaRPr lang="en-NZ" dirty="0"/>
          </a:p>
        </p:txBody>
      </p:sp>
      <p:sp>
        <p:nvSpPr>
          <p:cNvPr id="5" name="Slide Number Placeholder 4">
            <a:extLst>
              <a:ext uri="{FF2B5EF4-FFF2-40B4-BE49-F238E27FC236}">
                <a16:creationId xmlns:a16="http://schemas.microsoft.com/office/drawing/2014/main" xmlns="" id="{1BF3E5CC-3F95-43F4-8C84-A9F34F840B2F}"/>
              </a:ext>
            </a:extLst>
          </p:cNvPr>
          <p:cNvSpPr>
            <a:spLocks noGrp="1"/>
          </p:cNvSpPr>
          <p:nvPr>
            <p:ph type="sldNum" sz="quarter" idx="12"/>
          </p:nvPr>
        </p:nvSpPr>
        <p:spPr>
          <a:xfrm>
            <a:off x="8610600" y="6356350"/>
            <a:ext cx="2743200" cy="365125"/>
          </a:xfrm>
          <a:prstGeom prst="rect">
            <a:avLst/>
          </a:prstGeom>
        </p:spPr>
        <p:txBody>
          <a:bodyPr/>
          <a:lstStyle/>
          <a:p>
            <a:fld id="{AD281F56-60F6-46D5-9408-37862ED125C3}" type="slidenum">
              <a:rPr lang="en-NZ" smtClean="0"/>
              <a:t>‹#›</a:t>
            </a:fld>
            <a:endParaRPr lang="en-NZ" dirty="0"/>
          </a:p>
        </p:txBody>
      </p:sp>
    </p:spTree>
    <p:extLst>
      <p:ext uri="{BB962C8B-B14F-4D97-AF65-F5344CB8AC3E}">
        <p14:creationId xmlns:p14="http://schemas.microsoft.com/office/powerpoint/2010/main" val="168785529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9913CE42-4B00-49BD-8DA7-2BFD9B98B65A}"/>
              </a:ext>
            </a:extLst>
          </p:cNvPr>
          <p:cNvSpPr>
            <a:spLocks noGrp="1"/>
          </p:cNvSpPr>
          <p:nvPr>
            <p:ph type="dt" sz="half" idx="10"/>
          </p:nvPr>
        </p:nvSpPr>
        <p:spPr>
          <a:xfrm>
            <a:off x="838200" y="6356350"/>
            <a:ext cx="2743200" cy="365125"/>
          </a:xfrm>
          <a:prstGeom prst="rect">
            <a:avLst/>
          </a:prstGeom>
        </p:spPr>
        <p:txBody>
          <a:bodyPr/>
          <a:lstStyle/>
          <a:p>
            <a:fld id="{854E2E19-17D0-48EE-BE8A-C5DD6617E581}" type="datetimeFigureOut">
              <a:rPr lang="en-NZ" smtClean="0"/>
              <a:t>26/11/2019</a:t>
            </a:fld>
            <a:endParaRPr lang="en-NZ" dirty="0"/>
          </a:p>
        </p:txBody>
      </p:sp>
      <p:sp>
        <p:nvSpPr>
          <p:cNvPr id="3" name="Footer Placeholder 2">
            <a:extLst>
              <a:ext uri="{FF2B5EF4-FFF2-40B4-BE49-F238E27FC236}">
                <a16:creationId xmlns:a16="http://schemas.microsoft.com/office/drawing/2014/main" xmlns="" id="{9778AEBE-4CDB-4C97-87AA-B91218022078}"/>
              </a:ext>
            </a:extLst>
          </p:cNvPr>
          <p:cNvSpPr>
            <a:spLocks noGrp="1"/>
          </p:cNvSpPr>
          <p:nvPr>
            <p:ph type="ftr" sz="quarter" idx="11"/>
          </p:nvPr>
        </p:nvSpPr>
        <p:spPr>
          <a:xfrm>
            <a:off x="4038600" y="6356350"/>
            <a:ext cx="4114800" cy="365125"/>
          </a:xfrm>
          <a:prstGeom prst="rect">
            <a:avLst/>
          </a:prstGeom>
        </p:spPr>
        <p:txBody>
          <a:bodyPr/>
          <a:lstStyle/>
          <a:p>
            <a:endParaRPr lang="en-NZ" dirty="0"/>
          </a:p>
        </p:txBody>
      </p:sp>
      <p:sp>
        <p:nvSpPr>
          <p:cNvPr id="4" name="Slide Number Placeholder 3">
            <a:extLst>
              <a:ext uri="{FF2B5EF4-FFF2-40B4-BE49-F238E27FC236}">
                <a16:creationId xmlns:a16="http://schemas.microsoft.com/office/drawing/2014/main" xmlns="" id="{88BC5AFC-BA64-40A9-B560-8B1ED95393AE}"/>
              </a:ext>
            </a:extLst>
          </p:cNvPr>
          <p:cNvSpPr>
            <a:spLocks noGrp="1"/>
          </p:cNvSpPr>
          <p:nvPr>
            <p:ph type="sldNum" sz="quarter" idx="12"/>
          </p:nvPr>
        </p:nvSpPr>
        <p:spPr>
          <a:xfrm>
            <a:off x="8610600" y="6356350"/>
            <a:ext cx="2743200" cy="365125"/>
          </a:xfrm>
          <a:prstGeom prst="rect">
            <a:avLst/>
          </a:prstGeom>
        </p:spPr>
        <p:txBody>
          <a:bodyPr/>
          <a:lstStyle/>
          <a:p>
            <a:fld id="{AD281F56-60F6-46D5-9408-37862ED125C3}" type="slidenum">
              <a:rPr lang="en-NZ" smtClean="0"/>
              <a:t>‹#›</a:t>
            </a:fld>
            <a:endParaRPr lang="en-NZ" dirty="0"/>
          </a:p>
        </p:txBody>
      </p:sp>
    </p:spTree>
    <p:extLst>
      <p:ext uri="{BB962C8B-B14F-4D97-AF65-F5344CB8AC3E}">
        <p14:creationId xmlns:p14="http://schemas.microsoft.com/office/powerpoint/2010/main" val="48115782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6A50EF-E704-4B67-8435-3C02122220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xmlns="" id="{17F7D748-02AE-4F26-9691-A281136E41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xmlns="" id="{EFF20FD0-C9BE-476A-BFE4-9D069EC01A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6CE4981A-C0AD-4B95-B75B-53A67C63936E}"/>
              </a:ext>
            </a:extLst>
          </p:cNvPr>
          <p:cNvSpPr>
            <a:spLocks noGrp="1"/>
          </p:cNvSpPr>
          <p:nvPr>
            <p:ph type="dt" sz="half" idx="10"/>
          </p:nvPr>
        </p:nvSpPr>
        <p:spPr>
          <a:xfrm>
            <a:off x="838200" y="6356350"/>
            <a:ext cx="2743200" cy="365125"/>
          </a:xfrm>
          <a:prstGeom prst="rect">
            <a:avLst/>
          </a:prstGeom>
        </p:spPr>
        <p:txBody>
          <a:bodyPr/>
          <a:lstStyle/>
          <a:p>
            <a:fld id="{854E2E19-17D0-48EE-BE8A-C5DD6617E581}" type="datetimeFigureOut">
              <a:rPr lang="en-NZ" smtClean="0"/>
              <a:t>26/11/2019</a:t>
            </a:fld>
            <a:endParaRPr lang="en-NZ" dirty="0"/>
          </a:p>
        </p:txBody>
      </p:sp>
      <p:sp>
        <p:nvSpPr>
          <p:cNvPr id="6" name="Footer Placeholder 5">
            <a:extLst>
              <a:ext uri="{FF2B5EF4-FFF2-40B4-BE49-F238E27FC236}">
                <a16:creationId xmlns:a16="http://schemas.microsoft.com/office/drawing/2014/main" xmlns="" id="{8BAD8B25-6E87-4832-9710-9EDC87566970}"/>
              </a:ext>
            </a:extLst>
          </p:cNvPr>
          <p:cNvSpPr>
            <a:spLocks noGrp="1"/>
          </p:cNvSpPr>
          <p:nvPr>
            <p:ph type="ftr" sz="quarter" idx="11"/>
          </p:nvPr>
        </p:nvSpPr>
        <p:spPr>
          <a:xfrm>
            <a:off x="4038600" y="6356350"/>
            <a:ext cx="4114800" cy="365125"/>
          </a:xfrm>
          <a:prstGeom prst="rect">
            <a:avLst/>
          </a:prstGeom>
        </p:spPr>
        <p:txBody>
          <a:bodyPr/>
          <a:lstStyle/>
          <a:p>
            <a:endParaRPr lang="en-NZ" dirty="0"/>
          </a:p>
        </p:txBody>
      </p:sp>
      <p:sp>
        <p:nvSpPr>
          <p:cNvPr id="7" name="Slide Number Placeholder 6">
            <a:extLst>
              <a:ext uri="{FF2B5EF4-FFF2-40B4-BE49-F238E27FC236}">
                <a16:creationId xmlns:a16="http://schemas.microsoft.com/office/drawing/2014/main" xmlns="" id="{9CCC0760-4DCD-4D82-A039-5A922072BDA7}"/>
              </a:ext>
            </a:extLst>
          </p:cNvPr>
          <p:cNvSpPr>
            <a:spLocks noGrp="1"/>
          </p:cNvSpPr>
          <p:nvPr>
            <p:ph type="sldNum" sz="quarter" idx="12"/>
          </p:nvPr>
        </p:nvSpPr>
        <p:spPr>
          <a:xfrm>
            <a:off x="8610600" y="6356350"/>
            <a:ext cx="2743200" cy="365125"/>
          </a:xfrm>
          <a:prstGeom prst="rect">
            <a:avLst/>
          </a:prstGeom>
        </p:spPr>
        <p:txBody>
          <a:bodyPr/>
          <a:lstStyle/>
          <a:p>
            <a:fld id="{AD281F56-60F6-46D5-9408-37862ED125C3}" type="slidenum">
              <a:rPr lang="en-NZ" smtClean="0"/>
              <a:t>‹#›</a:t>
            </a:fld>
            <a:endParaRPr lang="en-NZ" dirty="0"/>
          </a:p>
        </p:txBody>
      </p:sp>
    </p:spTree>
    <p:extLst>
      <p:ext uri="{BB962C8B-B14F-4D97-AF65-F5344CB8AC3E}">
        <p14:creationId xmlns:p14="http://schemas.microsoft.com/office/powerpoint/2010/main" val="12520556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FD7952B-AD15-431F-B252-6A729AB0B7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xmlns="" id="{3BF3A355-BF5D-4C85-AC86-522EF61D28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dirty="0"/>
          </a:p>
        </p:txBody>
      </p:sp>
      <p:sp>
        <p:nvSpPr>
          <p:cNvPr id="4" name="Text Placeholder 3">
            <a:extLst>
              <a:ext uri="{FF2B5EF4-FFF2-40B4-BE49-F238E27FC236}">
                <a16:creationId xmlns:a16="http://schemas.microsoft.com/office/drawing/2014/main" xmlns="" id="{B5F5B4F0-5A3E-4704-8A64-3B7D517457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61903F76-E8A6-412B-A1C0-394AC8DA853B}"/>
              </a:ext>
            </a:extLst>
          </p:cNvPr>
          <p:cNvSpPr>
            <a:spLocks noGrp="1"/>
          </p:cNvSpPr>
          <p:nvPr>
            <p:ph type="dt" sz="half" idx="10"/>
          </p:nvPr>
        </p:nvSpPr>
        <p:spPr>
          <a:xfrm>
            <a:off x="838200" y="6356350"/>
            <a:ext cx="2743200" cy="365125"/>
          </a:xfrm>
          <a:prstGeom prst="rect">
            <a:avLst/>
          </a:prstGeom>
        </p:spPr>
        <p:txBody>
          <a:bodyPr/>
          <a:lstStyle/>
          <a:p>
            <a:fld id="{854E2E19-17D0-48EE-BE8A-C5DD6617E581}" type="datetimeFigureOut">
              <a:rPr lang="en-NZ" smtClean="0"/>
              <a:t>26/11/2019</a:t>
            </a:fld>
            <a:endParaRPr lang="en-NZ" dirty="0"/>
          </a:p>
        </p:txBody>
      </p:sp>
      <p:sp>
        <p:nvSpPr>
          <p:cNvPr id="6" name="Footer Placeholder 5">
            <a:extLst>
              <a:ext uri="{FF2B5EF4-FFF2-40B4-BE49-F238E27FC236}">
                <a16:creationId xmlns:a16="http://schemas.microsoft.com/office/drawing/2014/main" xmlns="" id="{60D7BE60-B85D-4D4E-9563-4C3B5D70589A}"/>
              </a:ext>
            </a:extLst>
          </p:cNvPr>
          <p:cNvSpPr>
            <a:spLocks noGrp="1"/>
          </p:cNvSpPr>
          <p:nvPr>
            <p:ph type="ftr" sz="quarter" idx="11"/>
          </p:nvPr>
        </p:nvSpPr>
        <p:spPr>
          <a:xfrm>
            <a:off x="4038600" y="6356350"/>
            <a:ext cx="4114800" cy="365125"/>
          </a:xfrm>
          <a:prstGeom prst="rect">
            <a:avLst/>
          </a:prstGeom>
        </p:spPr>
        <p:txBody>
          <a:bodyPr/>
          <a:lstStyle/>
          <a:p>
            <a:endParaRPr lang="en-NZ" dirty="0"/>
          </a:p>
        </p:txBody>
      </p:sp>
      <p:sp>
        <p:nvSpPr>
          <p:cNvPr id="7" name="Slide Number Placeholder 6">
            <a:extLst>
              <a:ext uri="{FF2B5EF4-FFF2-40B4-BE49-F238E27FC236}">
                <a16:creationId xmlns:a16="http://schemas.microsoft.com/office/drawing/2014/main" xmlns="" id="{FA9B730A-3433-4266-877C-109835B320F9}"/>
              </a:ext>
            </a:extLst>
          </p:cNvPr>
          <p:cNvSpPr>
            <a:spLocks noGrp="1"/>
          </p:cNvSpPr>
          <p:nvPr>
            <p:ph type="sldNum" sz="quarter" idx="12"/>
          </p:nvPr>
        </p:nvSpPr>
        <p:spPr>
          <a:xfrm>
            <a:off x="8610600" y="6356350"/>
            <a:ext cx="2743200" cy="365125"/>
          </a:xfrm>
          <a:prstGeom prst="rect">
            <a:avLst/>
          </a:prstGeom>
        </p:spPr>
        <p:txBody>
          <a:bodyPr/>
          <a:lstStyle/>
          <a:p>
            <a:fld id="{AD281F56-60F6-46D5-9408-37862ED125C3}" type="slidenum">
              <a:rPr lang="en-NZ" smtClean="0"/>
              <a:t>‹#›</a:t>
            </a:fld>
            <a:endParaRPr lang="en-NZ" dirty="0"/>
          </a:p>
        </p:txBody>
      </p:sp>
    </p:spTree>
    <p:extLst>
      <p:ext uri="{BB962C8B-B14F-4D97-AF65-F5344CB8AC3E}">
        <p14:creationId xmlns:p14="http://schemas.microsoft.com/office/powerpoint/2010/main" val="169045671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EDCDDA-6670-4418-A4AE-D58CAFE6C8F5}"/>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xmlns="" id="{8407C15E-24CC-4994-98DB-1CE6A522902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xmlns="" id="{210ACB17-5DDD-4A56-B856-258A8F899143}"/>
              </a:ext>
            </a:extLst>
          </p:cNvPr>
          <p:cNvSpPr>
            <a:spLocks noGrp="1"/>
          </p:cNvSpPr>
          <p:nvPr>
            <p:ph type="dt" sz="half" idx="10"/>
          </p:nvPr>
        </p:nvSpPr>
        <p:spPr>
          <a:xfrm>
            <a:off x="838200" y="6356350"/>
            <a:ext cx="2743200" cy="365125"/>
          </a:xfrm>
          <a:prstGeom prst="rect">
            <a:avLst/>
          </a:prstGeom>
        </p:spPr>
        <p:txBody>
          <a:bodyPr/>
          <a:lstStyle/>
          <a:p>
            <a:fld id="{854E2E19-17D0-48EE-BE8A-C5DD6617E581}" type="datetimeFigureOut">
              <a:rPr lang="en-NZ" smtClean="0"/>
              <a:t>26/11/2019</a:t>
            </a:fld>
            <a:endParaRPr lang="en-NZ" dirty="0"/>
          </a:p>
        </p:txBody>
      </p:sp>
      <p:sp>
        <p:nvSpPr>
          <p:cNvPr id="5" name="Footer Placeholder 4">
            <a:extLst>
              <a:ext uri="{FF2B5EF4-FFF2-40B4-BE49-F238E27FC236}">
                <a16:creationId xmlns:a16="http://schemas.microsoft.com/office/drawing/2014/main" xmlns="" id="{7C543D7F-6855-422A-955B-653DD8335D94}"/>
              </a:ext>
            </a:extLst>
          </p:cNvPr>
          <p:cNvSpPr>
            <a:spLocks noGrp="1"/>
          </p:cNvSpPr>
          <p:nvPr>
            <p:ph type="ftr" sz="quarter" idx="11"/>
          </p:nvPr>
        </p:nvSpPr>
        <p:spPr>
          <a:xfrm>
            <a:off x="4038600" y="6356350"/>
            <a:ext cx="4114800" cy="365125"/>
          </a:xfrm>
          <a:prstGeom prst="rect">
            <a:avLst/>
          </a:prstGeom>
        </p:spPr>
        <p:txBody>
          <a:bodyPr/>
          <a:lstStyle/>
          <a:p>
            <a:endParaRPr lang="en-NZ" dirty="0"/>
          </a:p>
        </p:txBody>
      </p:sp>
      <p:sp>
        <p:nvSpPr>
          <p:cNvPr id="6" name="Slide Number Placeholder 5">
            <a:extLst>
              <a:ext uri="{FF2B5EF4-FFF2-40B4-BE49-F238E27FC236}">
                <a16:creationId xmlns:a16="http://schemas.microsoft.com/office/drawing/2014/main" xmlns="" id="{FC7BE649-E300-4607-81FD-5484FFE5A59B}"/>
              </a:ext>
            </a:extLst>
          </p:cNvPr>
          <p:cNvSpPr>
            <a:spLocks noGrp="1"/>
          </p:cNvSpPr>
          <p:nvPr>
            <p:ph type="sldNum" sz="quarter" idx="12"/>
          </p:nvPr>
        </p:nvSpPr>
        <p:spPr>
          <a:xfrm>
            <a:off x="8610600" y="6356350"/>
            <a:ext cx="2743200" cy="365125"/>
          </a:xfrm>
          <a:prstGeom prst="rect">
            <a:avLst/>
          </a:prstGeom>
        </p:spPr>
        <p:txBody>
          <a:bodyPr/>
          <a:lstStyle/>
          <a:p>
            <a:fld id="{AD281F56-60F6-46D5-9408-37862ED125C3}" type="slidenum">
              <a:rPr lang="en-NZ" smtClean="0"/>
              <a:t>‹#›</a:t>
            </a:fld>
            <a:endParaRPr lang="en-NZ" dirty="0"/>
          </a:p>
        </p:txBody>
      </p:sp>
    </p:spTree>
    <p:extLst>
      <p:ext uri="{BB962C8B-B14F-4D97-AF65-F5344CB8AC3E}">
        <p14:creationId xmlns:p14="http://schemas.microsoft.com/office/powerpoint/2010/main" val="127677402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303145F6-FDB9-470B-B340-A6AFBADD2F6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xmlns="" id="{8C1CEE74-956B-4674-AC2E-0659F20DE32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xmlns="" id="{91DBA6DF-BF7C-45D9-9B5F-F560C8E8F1BC}"/>
              </a:ext>
            </a:extLst>
          </p:cNvPr>
          <p:cNvSpPr>
            <a:spLocks noGrp="1"/>
          </p:cNvSpPr>
          <p:nvPr>
            <p:ph type="dt" sz="half" idx="10"/>
          </p:nvPr>
        </p:nvSpPr>
        <p:spPr>
          <a:xfrm>
            <a:off x="838200" y="6356350"/>
            <a:ext cx="2743200" cy="365125"/>
          </a:xfrm>
          <a:prstGeom prst="rect">
            <a:avLst/>
          </a:prstGeom>
        </p:spPr>
        <p:txBody>
          <a:bodyPr/>
          <a:lstStyle/>
          <a:p>
            <a:fld id="{854E2E19-17D0-48EE-BE8A-C5DD6617E581}" type="datetimeFigureOut">
              <a:rPr lang="en-NZ" smtClean="0"/>
              <a:t>26/11/2019</a:t>
            </a:fld>
            <a:endParaRPr lang="en-NZ" dirty="0"/>
          </a:p>
        </p:txBody>
      </p:sp>
      <p:sp>
        <p:nvSpPr>
          <p:cNvPr id="5" name="Footer Placeholder 4">
            <a:extLst>
              <a:ext uri="{FF2B5EF4-FFF2-40B4-BE49-F238E27FC236}">
                <a16:creationId xmlns:a16="http://schemas.microsoft.com/office/drawing/2014/main" xmlns="" id="{99CD85F6-CE94-437F-842E-D53FA0D0E16A}"/>
              </a:ext>
            </a:extLst>
          </p:cNvPr>
          <p:cNvSpPr>
            <a:spLocks noGrp="1"/>
          </p:cNvSpPr>
          <p:nvPr>
            <p:ph type="ftr" sz="quarter" idx="11"/>
          </p:nvPr>
        </p:nvSpPr>
        <p:spPr>
          <a:xfrm>
            <a:off x="4038600" y="6356350"/>
            <a:ext cx="4114800" cy="365125"/>
          </a:xfrm>
          <a:prstGeom prst="rect">
            <a:avLst/>
          </a:prstGeom>
        </p:spPr>
        <p:txBody>
          <a:bodyPr/>
          <a:lstStyle/>
          <a:p>
            <a:endParaRPr lang="en-NZ" dirty="0"/>
          </a:p>
        </p:txBody>
      </p:sp>
      <p:sp>
        <p:nvSpPr>
          <p:cNvPr id="6" name="Slide Number Placeholder 5">
            <a:extLst>
              <a:ext uri="{FF2B5EF4-FFF2-40B4-BE49-F238E27FC236}">
                <a16:creationId xmlns:a16="http://schemas.microsoft.com/office/drawing/2014/main" xmlns="" id="{6F4E3479-F93F-4E46-85EB-D231CFE25B70}"/>
              </a:ext>
            </a:extLst>
          </p:cNvPr>
          <p:cNvSpPr>
            <a:spLocks noGrp="1"/>
          </p:cNvSpPr>
          <p:nvPr>
            <p:ph type="sldNum" sz="quarter" idx="12"/>
          </p:nvPr>
        </p:nvSpPr>
        <p:spPr>
          <a:xfrm>
            <a:off x="8610600" y="6356350"/>
            <a:ext cx="2743200" cy="365125"/>
          </a:xfrm>
          <a:prstGeom prst="rect">
            <a:avLst/>
          </a:prstGeom>
        </p:spPr>
        <p:txBody>
          <a:bodyPr/>
          <a:lstStyle/>
          <a:p>
            <a:fld id="{AD281F56-60F6-46D5-9408-37862ED125C3}" type="slidenum">
              <a:rPr lang="en-NZ" smtClean="0"/>
              <a:t>‹#›</a:t>
            </a:fld>
            <a:endParaRPr lang="en-NZ" dirty="0"/>
          </a:p>
        </p:txBody>
      </p:sp>
    </p:spTree>
    <p:extLst>
      <p:ext uri="{BB962C8B-B14F-4D97-AF65-F5344CB8AC3E}">
        <p14:creationId xmlns:p14="http://schemas.microsoft.com/office/powerpoint/2010/main" val="218106598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5" Type="http://schemas.openxmlformats.org/officeDocument/2006/relationships/image" Target="../media/image2.jpeg"/><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3.jpe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image" Target="../media/image4.jpeg"/><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4.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microsoft.com/office/2007/relationships/hdphoto" Target="../media/hdphoto1.wdp"/><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5.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image" Target="../media/image6.jpeg"/><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5.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9733440"/>
      </p:ext>
    </p:extLst>
  </p:cSld>
  <p:clrMap bg1="lt1" tx1="dk1" bg2="lt2" tx2="dk2" accent1="accent1" accent2="accent2" accent3="accent3" accent4="accent4" accent5="accent5" accent6="accent6" hlink="hlink" folHlink="folHlink"/>
  <p:sldLayoutIdLst>
    <p:sldLayoutId id="214748371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5C174C6C-7341-47C6-9824-FC524A0C5AC5}"/>
              </a:ext>
            </a:extLst>
          </p:cNvPr>
          <p:cNvSpPr>
            <a:spLocks noGrp="1"/>
          </p:cNvSpPr>
          <p:nvPr>
            <p:ph type="title"/>
          </p:nvPr>
        </p:nvSpPr>
        <p:spPr>
          <a:xfrm>
            <a:off x="838200" y="39248"/>
            <a:ext cx="10515600" cy="1089161"/>
          </a:xfrm>
          <a:prstGeom prst="rect">
            <a:avLst/>
          </a:prstGeom>
        </p:spPr>
        <p:txBody>
          <a:bodyPr vert="horz" lIns="91440" tIns="45720" rIns="91440" bIns="45720" rtlCol="0" anchor="ctr">
            <a:normAutofit/>
          </a:bodyPr>
          <a:lstStyle/>
          <a:p>
            <a:r>
              <a:rPr lang="en-US" dirty="0"/>
              <a:t>Click to edit Master title style</a:t>
            </a:r>
            <a:endParaRPr lang="en-NZ" dirty="0"/>
          </a:p>
        </p:txBody>
      </p:sp>
      <p:sp>
        <p:nvSpPr>
          <p:cNvPr id="3" name="Text Placeholder 2">
            <a:extLst>
              <a:ext uri="{FF2B5EF4-FFF2-40B4-BE49-F238E27FC236}">
                <a16:creationId xmlns:a16="http://schemas.microsoft.com/office/drawing/2014/main" xmlns="" id="{4D885A38-6B2A-4058-944A-844DCD9FC935}"/>
              </a:ext>
            </a:extLst>
          </p:cNvPr>
          <p:cNvSpPr>
            <a:spLocks noGrp="1"/>
          </p:cNvSpPr>
          <p:nvPr>
            <p:ph type="body" idx="1"/>
          </p:nvPr>
        </p:nvSpPr>
        <p:spPr>
          <a:xfrm>
            <a:off x="838200" y="1253331"/>
            <a:ext cx="10515600" cy="460272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NZ" dirty="0"/>
          </a:p>
        </p:txBody>
      </p:sp>
    </p:spTree>
    <p:extLst>
      <p:ext uri="{BB962C8B-B14F-4D97-AF65-F5344CB8AC3E}">
        <p14:creationId xmlns:p14="http://schemas.microsoft.com/office/powerpoint/2010/main" val="21684073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lnSpc>
          <a:spcPct val="90000"/>
        </a:lnSpc>
        <a:spcBef>
          <a:spcPct val="0"/>
        </a:spcBef>
        <a:buNone/>
        <a:defRPr sz="4400" b="1" i="0" kern="1200" baseline="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bg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bg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bg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bg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bg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9E0980F3-5E67-4D67-8786-7CBCCE399234}"/>
              </a:ext>
            </a:extLst>
          </p:cNvPr>
          <p:cNvSpPr>
            <a:spLocks noGrp="1"/>
          </p:cNvSpPr>
          <p:nvPr>
            <p:ph type="title"/>
          </p:nvPr>
        </p:nvSpPr>
        <p:spPr>
          <a:xfrm>
            <a:off x="838200" y="18255"/>
            <a:ext cx="10515600" cy="1119881"/>
          </a:xfrm>
          <a:prstGeom prst="rect">
            <a:avLst/>
          </a:prstGeom>
        </p:spPr>
        <p:txBody>
          <a:bodyPr vert="horz" lIns="91440" tIns="45720" rIns="91440" bIns="45720" rtlCol="0" anchor="ctr">
            <a:normAutofit/>
          </a:bodyPr>
          <a:lstStyle/>
          <a:p>
            <a:r>
              <a:rPr lang="en-US" dirty="0"/>
              <a:t>Click to edit Master title style</a:t>
            </a:r>
            <a:endParaRPr lang="en-NZ" dirty="0"/>
          </a:p>
        </p:txBody>
      </p:sp>
      <p:sp>
        <p:nvSpPr>
          <p:cNvPr id="3" name="Text Placeholder 2">
            <a:extLst>
              <a:ext uri="{FF2B5EF4-FFF2-40B4-BE49-F238E27FC236}">
                <a16:creationId xmlns:a16="http://schemas.microsoft.com/office/drawing/2014/main" xmlns="" id="{D122AD69-5E4D-4868-8372-F45B28B243F1}"/>
              </a:ext>
            </a:extLst>
          </p:cNvPr>
          <p:cNvSpPr>
            <a:spLocks noGrp="1"/>
          </p:cNvSpPr>
          <p:nvPr>
            <p:ph type="body" idx="1"/>
          </p:nvPr>
        </p:nvSpPr>
        <p:spPr>
          <a:xfrm>
            <a:off x="838200" y="1303506"/>
            <a:ext cx="10515600" cy="4581627"/>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NZ" dirty="0"/>
          </a:p>
        </p:txBody>
      </p:sp>
    </p:spTree>
    <p:extLst>
      <p:ext uri="{BB962C8B-B14F-4D97-AF65-F5344CB8AC3E}">
        <p14:creationId xmlns:p14="http://schemas.microsoft.com/office/powerpoint/2010/main" val="181354509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914400" rtl="0" eaLnBrk="1" latinLnBrk="0" hangingPunct="1">
        <a:lnSpc>
          <a:spcPct val="90000"/>
        </a:lnSpc>
        <a:spcBef>
          <a:spcPct val="0"/>
        </a:spcBef>
        <a:buNone/>
        <a:defRPr sz="4400" b="1" i="0" kern="1200" baseline="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0A6342AB-BFFF-487A-A9A0-EEB9478A3502}"/>
              </a:ext>
            </a:extLst>
          </p:cNvPr>
          <p:cNvSpPr>
            <a:spLocks noGrp="1"/>
          </p:cNvSpPr>
          <p:nvPr>
            <p:ph type="title"/>
          </p:nvPr>
        </p:nvSpPr>
        <p:spPr>
          <a:xfrm>
            <a:off x="838200" y="136526"/>
            <a:ext cx="10515600" cy="1089160"/>
          </a:xfrm>
          <a:prstGeom prst="rect">
            <a:avLst/>
          </a:prstGeom>
          <a:blipFill>
            <a:blip r:embed="rId14">
              <a:extLst>
                <a:ext uri="{BEBA8EAE-BF5A-486C-A8C5-ECC9F3942E4B}">
                  <a14:imgProps xmlns:a14="http://schemas.microsoft.com/office/drawing/2010/main">
                    <a14:imgLayer r:embed="rId15">
                      <a14:imgEffect>
                        <a14:artisticPencilSketch/>
                      </a14:imgEffect>
                    </a14:imgLayer>
                  </a14:imgProps>
                </a:ext>
              </a:extLst>
            </a:blip>
            <a:tile tx="0" ty="0" sx="100000" sy="100000" flip="none" algn="tl"/>
          </a:blipFill>
        </p:spPr>
        <p:txBody>
          <a:bodyPr vert="horz" lIns="91440" tIns="45720" rIns="91440" bIns="45720" rtlCol="0" anchor="ctr">
            <a:normAutofit/>
          </a:bodyPr>
          <a:lstStyle/>
          <a:p>
            <a:r>
              <a:rPr lang="en-US" dirty="0"/>
              <a:t>Click to edit Master title style</a:t>
            </a:r>
            <a:endParaRPr lang="en-NZ" dirty="0"/>
          </a:p>
        </p:txBody>
      </p:sp>
      <p:sp>
        <p:nvSpPr>
          <p:cNvPr id="3" name="Text Placeholder 2">
            <a:extLst>
              <a:ext uri="{FF2B5EF4-FFF2-40B4-BE49-F238E27FC236}">
                <a16:creationId xmlns:a16="http://schemas.microsoft.com/office/drawing/2014/main" xmlns="" id="{A0663C28-C3B9-4368-B16A-685B1F3D5C4A}"/>
              </a:ext>
            </a:extLst>
          </p:cNvPr>
          <p:cNvSpPr>
            <a:spLocks noGrp="1"/>
          </p:cNvSpPr>
          <p:nvPr>
            <p:ph type="body" idx="1"/>
          </p:nvPr>
        </p:nvSpPr>
        <p:spPr>
          <a:xfrm>
            <a:off x="838200" y="1460500"/>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NZ" dirty="0"/>
          </a:p>
        </p:txBody>
      </p:sp>
    </p:spTree>
    <p:extLst>
      <p:ext uri="{BB962C8B-B14F-4D97-AF65-F5344CB8AC3E}">
        <p14:creationId xmlns:p14="http://schemas.microsoft.com/office/powerpoint/2010/main" val="838829939"/>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defTabSz="914400" rtl="0" eaLnBrk="1" latinLnBrk="0" hangingPunct="1">
        <a:lnSpc>
          <a:spcPct val="90000"/>
        </a:lnSpc>
        <a:spcBef>
          <a:spcPct val="0"/>
        </a:spcBef>
        <a:buNone/>
        <a:defRPr sz="4400" b="1" i="0" kern="1200" baseline="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5486AAE2-DA0A-4928-9364-BD4EF88BAEFA}"/>
              </a:ext>
            </a:extLst>
          </p:cNvPr>
          <p:cNvSpPr>
            <a:spLocks noGrp="1"/>
          </p:cNvSpPr>
          <p:nvPr>
            <p:ph type="title"/>
          </p:nvPr>
        </p:nvSpPr>
        <p:spPr>
          <a:xfrm>
            <a:off x="838200" y="29521"/>
            <a:ext cx="10515600" cy="938044"/>
          </a:xfrm>
          <a:prstGeom prst="rect">
            <a:avLst/>
          </a:prstGeom>
        </p:spPr>
        <p:txBody>
          <a:bodyPr vert="horz" lIns="91440" tIns="45720" rIns="91440" bIns="45720" rtlCol="0" anchor="ctr">
            <a:normAutofit/>
          </a:bodyPr>
          <a:lstStyle/>
          <a:p>
            <a:r>
              <a:rPr lang="en-US" dirty="0"/>
              <a:t>Click to edit Master title style</a:t>
            </a:r>
            <a:endParaRPr lang="en-NZ" dirty="0"/>
          </a:p>
        </p:txBody>
      </p:sp>
      <p:sp>
        <p:nvSpPr>
          <p:cNvPr id="3" name="Text Placeholder 2">
            <a:extLst>
              <a:ext uri="{FF2B5EF4-FFF2-40B4-BE49-F238E27FC236}">
                <a16:creationId xmlns:a16="http://schemas.microsoft.com/office/drawing/2014/main" xmlns="" id="{7CFB4572-B0CE-4310-B314-4CD4BC291E0E}"/>
              </a:ext>
            </a:extLst>
          </p:cNvPr>
          <p:cNvSpPr>
            <a:spLocks noGrp="1"/>
          </p:cNvSpPr>
          <p:nvPr>
            <p:ph type="body" idx="1"/>
          </p:nvPr>
        </p:nvSpPr>
        <p:spPr>
          <a:xfrm>
            <a:off x="838200" y="1253330"/>
            <a:ext cx="10515600" cy="4622175"/>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NZ" dirty="0"/>
          </a:p>
        </p:txBody>
      </p:sp>
    </p:spTree>
    <p:extLst>
      <p:ext uri="{BB962C8B-B14F-4D97-AF65-F5344CB8AC3E}">
        <p14:creationId xmlns:p14="http://schemas.microsoft.com/office/powerpoint/2010/main" val="2269771532"/>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l" defTabSz="914400" rtl="0" eaLnBrk="1" latinLnBrk="0" hangingPunct="1">
        <a:lnSpc>
          <a:spcPct val="90000"/>
        </a:lnSpc>
        <a:spcBef>
          <a:spcPct val="0"/>
        </a:spcBef>
        <a:buNone/>
        <a:defRPr sz="4400" b="1" i="0" kern="1200" baseline="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0758277"/>
      </p:ext>
    </p:extLst>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4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40.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40.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40.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40.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40.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40.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0.xml"/><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1.xml"/><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5.xml"/><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36.jpeg"/><Relationship Id="rId7" Type="http://schemas.openxmlformats.org/officeDocument/2006/relationships/image" Target="../media/image40.jpeg"/><Relationship Id="rId2" Type="http://schemas.openxmlformats.org/officeDocument/2006/relationships/notesSlide" Target="../notesSlides/notesSlide26.xml"/><Relationship Id="rId1" Type="http://schemas.openxmlformats.org/officeDocument/2006/relationships/slideLayout" Target="../slideLayouts/slideLayout40.xml"/><Relationship Id="rId6" Type="http://schemas.openxmlformats.org/officeDocument/2006/relationships/image" Target="../media/image39.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jpeg"/><Relationship Id="rId9" Type="http://schemas.openxmlformats.org/officeDocument/2006/relationships/image" Target="../media/image42.jpeg"/></Relationships>
</file>

<file path=ppt/slides/_rels/slide2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7.xml"/><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8.xml"/><Relationship Id="rId1" Type="http://schemas.openxmlformats.org/officeDocument/2006/relationships/slideLayout" Target="../slideLayouts/slideLayout40.xml"/></Relationships>
</file>

<file path=ppt/slides/_rels/slide2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9.xml"/><Relationship Id="rId1" Type="http://schemas.openxmlformats.org/officeDocument/2006/relationships/slideLayout" Target="../slideLayouts/slideLayout40.xml"/><Relationship Id="rId4" Type="http://schemas.openxmlformats.org/officeDocument/2006/relationships/image" Target="../media/image47.jpeg"/></Relationships>
</file>

<file path=ppt/slides/_rels/slide30.xml.rels><?xml version="1.0" encoding="UTF-8" standalone="yes"?>
<Relationships xmlns="http://schemas.openxmlformats.org/package/2006/relationships"><Relationship Id="rId8" Type="http://schemas.openxmlformats.org/officeDocument/2006/relationships/image" Target="../media/image53.jpg"/><Relationship Id="rId13" Type="http://schemas.openxmlformats.org/officeDocument/2006/relationships/image" Target="../media/image58.JPG"/><Relationship Id="rId18" Type="http://schemas.openxmlformats.org/officeDocument/2006/relationships/image" Target="../media/image63.JPG"/><Relationship Id="rId26" Type="http://schemas.openxmlformats.org/officeDocument/2006/relationships/image" Target="../media/image71.png"/><Relationship Id="rId3" Type="http://schemas.openxmlformats.org/officeDocument/2006/relationships/image" Target="../media/image48.gif"/><Relationship Id="rId21" Type="http://schemas.openxmlformats.org/officeDocument/2006/relationships/image" Target="../media/image66.png"/><Relationship Id="rId7" Type="http://schemas.openxmlformats.org/officeDocument/2006/relationships/image" Target="../media/image52.png"/><Relationship Id="rId12" Type="http://schemas.openxmlformats.org/officeDocument/2006/relationships/image" Target="../media/image57.png"/><Relationship Id="rId17" Type="http://schemas.openxmlformats.org/officeDocument/2006/relationships/image" Target="../media/image62.png"/><Relationship Id="rId25" Type="http://schemas.openxmlformats.org/officeDocument/2006/relationships/image" Target="../media/image70.jpeg"/><Relationship Id="rId2" Type="http://schemas.openxmlformats.org/officeDocument/2006/relationships/notesSlide" Target="../notesSlides/notesSlide30.xml"/><Relationship Id="rId16" Type="http://schemas.openxmlformats.org/officeDocument/2006/relationships/image" Target="../media/image61.jpeg"/><Relationship Id="rId20" Type="http://schemas.openxmlformats.org/officeDocument/2006/relationships/image" Target="../media/image65.png"/><Relationship Id="rId29" Type="http://schemas.openxmlformats.org/officeDocument/2006/relationships/image" Target="../media/image74.png"/><Relationship Id="rId1" Type="http://schemas.openxmlformats.org/officeDocument/2006/relationships/slideLayout" Target="../slideLayouts/slideLayout43.xml"/><Relationship Id="rId6" Type="http://schemas.openxmlformats.org/officeDocument/2006/relationships/image" Target="../media/image51.jpeg"/><Relationship Id="rId11" Type="http://schemas.openxmlformats.org/officeDocument/2006/relationships/image" Target="../media/image56.jpg"/><Relationship Id="rId24" Type="http://schemas.openxmlformats.org/officeDocument/2006/relationships/image" Target="../media/image69.jpeg"/><Relationship Id="rId5" Type="http://schemas.openxmlformats.org/officeDocument/2006/relationships/image" Target="../media/image50.JPG"/><Relationship Id="rId15" Type="http://schemas.openxmlformats.org/officeDocument/2006/relationships/image" Target="../media/image60.png"/><Relationship Id="rId23" Type="http://schemas.openxmlformats.org/officeDocument/2006/relationships/image" Target="../media/image68.jpeg"/><Relationship Id="rId28" Type="http://schemas.openxmlformats.org/officeDocument/2006/relationships/image" Target="../media/image73.png"/><Relationship Id="rId10" Type="http://schemas.openxmlformats.org/officeDocument/2006/relationships/image" Target="../media/image55.png"/><Relationship Id="rId19" Type="http://schemas.openxmlformats.org/officeDocument/2006/relationships/image" Target="../media/image64.JPG"/><Relationship Id="rId4" Type="http://schemas.openxmlformats.org/officeDocument/2006/relationships/image" Target="../media/image49.png"/><Relationship Id="rId9" Type="http://schemas.openxmlformats.org/officeDocument/2006/relationships/image" Target="../media/image54.jpeg"/><Relationship Id="rId14" Type="http://schemas.openxmlformats.org/officeDocument/2006/relationships/image" Target="../media/image59.JPG"/><Relationship Id="rId22" Type="http://schemas.openxmlformats.org/officeDocument/2006/relationships/image" Target="../media/image67.jpeg"/><Relationship Id="rId27" Type="http://schemas.openxmlformats.org/officeDocument/2006/relationships/image" Target="../media/image72.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99682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9D304AC-E4C8-4E82-A678-97C7E967FC54}"/>
              </a:ext>
            </a:extLst>
          </p:cNvPr>
          <p:cNvSpPr>
            <a:spLocks noGrp="1"/>
          </p:cNvSpPr>
          <p:nvPr>
            <p:ph type="ctrTitle"/>
          </p:nvPr>
        </p:nvSpPr>
        <p:spPr>
          <a:xfrm>
            <a:off x="694266" y="255911"/>
            <a:ext cx="10803467" cy="1321857"/>
          </a:xfrm>
        </p:spPr>
        <p:txBody>
          <a:bodyPr>
            <a:normAutofit fontScale="90000"/>
          </a:bodyPr>
          <a:lstStyle/>
          <a:p>
            <a:r>
              <a:rPr lang="en-AU" dirty="0"/>
              <a:t> MTL - </a:t>
            </a:r>
            <a:r>
              <a:rPr lang="en-AU" i="1" dirty="0"/>
              <a:t>25 Years In The Making</a:t>
            </a:r>
            <a:endParaRPr lang="en-NZ" i="1" dirty="0"/>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89180" y="2040386"/>
            <a:ext cx="4109609" cy="4002195"/>
          </a:xfrm>
          <a:prstGeom prst="rect">
            <a:avLst/>
          </a:prstGeom>
        </p:spPr>
      </p:pic>
    </p:spTree>
    <p:extLst>
      <p:ext uri="{BB962C8B-B14F-4D97-AF65-F5344CB8AC3E}">
        <p14:creationId xmlns:p14="http://schemas.microsoft.com/office/powerpoint/2010/main" val="36048486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l="435"/>
          <a:stretch/>
        </p:blipFill>
        <p:spPr>
          <a:xfrm>
            <a:off x="86254" y="1796208"/>
            <a:ext cx="12105746" cy="3962111"/>
          </a:xfrm>
          <a:prstGeom prst="rect">
            <a:avLst/>
          </a:prstGeom>
        </p:spPr>
      </p:pic>
      <p:sp>
        <p:nvSpPr>
          <p:cNvPr id="5" name="Title 1">
            <a:extLst>
              <a:ext uri="{FF2B5EF4-FFF2-40B4-BE49-F238E27FC236}">
                <a16:creationId xmlns:a16="http://schemas.microsoft.com/office/drawing/2014/main" xmlns="" id="{59D304AC-E4C8-4E82-A678-97C7E967FC54}"/>
              </a:ext>
            </a:extLst>
          </p:cNvPr>
          <p:cNvSpPr txBox="1">
            <a:spLocks/>
          </p:cNvSpPr>
          <p:nvPr/>
        </p:nvSpPr>
        <p:spPr>
          <a:xfrm>
            <a:off x="444063" y="225872"/>
            <a:ext cx="10803467" cy="132185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b="1" i="0" kern="1200" baseline="0">
                <a:solidFill>
                  <a:schemeClr val="bg1"/>
                </a:solidFill>
                <a:latin typeface="Arial" panose="020B0604020202020204" pitchFamily="34" charset="0"/>
                <a:ea typeface="+mj-ea"/>
                <a:cs typeface="Arial" panose="020B0604020202020204" pitchFamily="34" charset="0"/>
              </a:defRPr>
            </a:lvl1pPr>
          </a:lstStyle>
          <a:p>
            <a:pPr algn="ctr"/>
            <a:r>
              <a:rPr lang="en-NZ" dirty="0"/>
              <a:t>25 Years of Renewable Energy</a:t>
            </a:r>
          </a:p>
          <a:p>
            <a:pPr algn="ctr"/>
            <a:r>
              <a:rPr lang="en-NZ" dirty="0"/>
              <a:t>25 Years of Clean Water</a:t>
            </a:r>
          </a:p>
        </p:txBody>
      </p:sp>
    </p:spTree>
    <p:extLst>
      <p:ext uri="{BB962C8B-B14F-4D97-AF65-F5344CB8AC3E}">
        <p14:creationId xmlns:p14="http://schemas.microsoft.com/office/powerpoint/2010/main" val="13283210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E60DD8-B6FC-4473-ADC3-466697CD9CDC}"/>
              </a:ext>
            </a:extLst>
          </p:cNvPr>
          <p:cNvSpPr>
            <a:spLocks noGrp="1"/>
          </p:cNvSpPr>
          <p:nvPr>
            <p:ph type="title"/>
          </p:nvPr>
        </p:nvSpPr>
        <p:spPr/>
        <p:txBody>
          <a:bodyPr/>
          <a:lstStyle/>
          <a:p>
            <a:pPr algn="ctr"/>
            <a:r>
              <a:rPr lang="en-NZ" dirty="0"/>
              <a:t>Geothermal Timeline</a:t>
            </a:r>
          </a:p>
        </p:txBody>
      </p:sp>
      <p:pic>
        <p:nvPicPr>
          <p:cNvPr id="8" name="Picture 7" descr="A screenshot of a cell phone&#10;&#10;Description automatically generated">
            <a:extLst>
              <a:ext uri="{FF2B5EF4-FFF2-40B4-BE49-F238E27FC236}">
                <a16:creationId xmlns:a16="http://schemas.microsoft.com/office/drawing/2014/main" xmlns="" id="{75939C3B-3E2C-48BC-AF5B-9CD0B604E0A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299" y="0"/>
            <a:ext cx="12163402" cy="6858000"/>
          </a:xfrm>
          <a:prstGeom prst="rect">
            <a:avLst/>
          </a:prstGeom>
        </p:spPr>
      </p:pic>
    </p:spTree>
    <p:extLst>
      <p:ext uri="{BB962C8B-B14F-4D97-AF65-F5344CB8AC3E}">
        <p14:creationId xmlns:p14="http://schemas.microsoft.com/office/powerpoint/2010/main" val="5134875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6464" y="218365"/>
            <a:ext cx="11380305" cy="1292383"/>
          </a:xfrm>
        </p:spPr>
        <p:txBody>
          <a:bodyPr>
            <a:normAutofit fontScale="90000"/>
          </a:bodyPr>
          <a:lstStyle/>
          <a:p>
            <a:pPr algn="ctr"/>
            <a:r>
              <a:rPr lang="en-NZ" dirty="0" err="1"/>
              <a:t>Poihipi</a:t>
            </a:r>
            <a:r>
              <a:rPr lang="en-NZ" dirty="0"/>
              <a:t/>
            </a:r>
            <a:br>
              <a:rPr lang="en-NZ" dirty="0"/>
            </a:br>
            <a:r>
              <a:rPr lang="en-NZ" dirty="0"/>
              <a:t>MTL’s </a:t>
            </a:r>
            <a:r>
              <a:rPr lang="en-NZ" dirty="0"/>
              <a:t>First Large Geothermal Project </a:t>
            </a:r>
            <a:br>
              <a:rPr lang="en-NZ" dirty="0"/>
            </a:br>
            <a:endParaRPr lang="en-NZ" dirty="0"/>
          </a:p>
        </p:txBody>
      </p:sp>
      <p:pic>
        <p:nvPicPr>
          <p:cNvPr id="6" name="Content Placeholder 5" descr="A picture containing green, building, road, sitting&#10;&#10;Description automatically generated">
            <a:extLst>
              <a:ext uri="{FF2B5EF4-FFF2-40B4-BE49-F238E27FC236}">
                <a16:creationId xmlns:a16="http://schemas.microsoft.com/office/drawing/2014/main" xmlns="" id="{ADF590DF-3E8A-4199-B825-B1A026BBFF97}"/>
              </a:ext>
            </a:extLst>
          </p:cNvPr>
          <p:cNvPicPr>
            <a:picLocks noGrp="1" noChangeAspect="1"/>
          </p:cNvPicPr>
          <p:nvPr>
            <p:ph sz="half" idx="1"/>
          </p:nvPr>
        </p:nvPicPr>
        <p:blipFill>
          <a:blip r:embed="rId3" cstate="screen">
            <a:extLst>
              <a:ext uri="{28A0092B-C50C-407E-A947-70E740481C1C}">
                <a14:useLocalDpi xmlns:a14="http://schemas.microsoft.com/office/drawing/2010/main"/>
              </a:ext>
            </a:extLst>
          </a:blip>
          <a:stretch>
            <a:fillRect/>
          </a:stretch>
        </p:blipFill>
        <p:spPr>
          <a:xfrm>
            <a:off x="456464" y="1510748"/>
            <a:ext cx="5395061" cy="4046296"/>
          </a:xfrm>
        </p:spPr>
      </p:pic>
      <p:sp>
        <p:nvSpPr>
          <p:cNvPr id="4" name="Content Placeholder 3"/>
          <p:cNvSpPr>
            <a:spLocks noGrp="1"/>
          </p:cNvSpPr>
          <p:nvPr>
            <p:ph sz="half" idx="2"/>
          </p:nvPr>
        </p:nvSpPr>
        <p:spPr>
          <a:xfrm>
            <a:off x="6340477" y="1520583"/>
            <a:ext cx="5181600" cy="4134782"/>
          </a:xfrm>
        </p:spPr>
        <p:txBody>
          <a:bodyPr/>
          <a:lstStyle/>
          <a:p>
            <a:r>
              <a:rPr lang="en-NZ" dirty="0"/>
              <a:t>Worked alongside </a:t>
            </a:r>
            <a:r>
              <a:rPr lang="en-NZ" dirty="0" smtClean="0"/>
              <a:t>McMahons</a:t>
            </a:r>
          </a:p>
          <a:p>
            <a:r>
              <a:rPr lang="en-NZ" dirty="0" smtClean="0"/>
              <a:t>55 MW</a:t>
            </a:r>
            <a:endParaRPr lang="en-NZ" dirty="0"/>
          </a:p>
          <a:p>
            <a:r>
              <a:rPr lang="en-NZ" dirty="0" smtClean="0"/>
              <a:t>3 </a:t>
            </a:r>
            <a:r>
              <a:rPr lang="en-NZ" dirty="0"/>
              <a:t>year project</a:t>
            </a:r>
          </a:p>
          <a:p>
            <a:r>
              <a:rPr lang="en-NZ" dirty="0"/>
              <a:t>Concept design to commissioning</a:t>
            </a:r>
          </a:p>
          <a:p>
            <a:r>
              <a:rPr lang="en-NZ" dirty="0" smtClean="0"/>
              <a:t>The start of MTL Geothermal</a:t>
            </a:r>
            <a:endParaRPr lang="en-NZ" dirty="0"/>
          </a:p>
        </p:txBody>
      </p:sp>
    </p:spTree>
    <p:extLst>
      <p:ext uri="{BB962C8B-B14F-4D97-AF65-F5344CB8AC3E}">
        <p14:creationId xmlns:p14="http://schemas.microsoft.com/office/powerpoint/2010/main" val="1162367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descr="C:\MTL Projects\2014-01-361 Toshiba Presentation\NTA Photos\NTA Photos\130521_Ngatamariki Pad A_1850.jpg">
            <a:extLst>
              <a:ext uri="{FF2B5EF4-FFF2-40B4-BE49-F238E27FC236}">
                <a16:creationId xmlns:a16="http://schemas.microsoft.com/office/drawing/2014/main" xmlns="" id="{4DAE19B3-AED7-4DC8-86BE-00E33EB5BF81}"/>
              </a:ext>
            </a:extLst>
          </p:cNvPr>
          <p:cNvPicPr>
            <a:picLocks noGrp="1" noChangeAspect="1" noChangeArrowheads="1"/>
          </p:cNvPicPr>
          <p:nvPr>
            <p:ph idx="1"/>
          </p:nvPr>
        </p:nvPicPr>
        <p:blipFill>
          <a:blip r:embed="rId3" cstate="print">
            <a:extLst>
              <a:ext uri="{28A0092B-C50C-407E-A947-70E740481C1C}">
                <a14:useLocalDpi xmlns:a14="http://schemas.microsoft.com/office/drawing/2010/main"/>
              </a:ext>
            </a:extLst>
          </a:blip>
          <a:srcRect/>
          <a:stretch>
            <a:fillRect/>
          </a:stretch>
        </p:blipFill>
        <p:spPr bwMode="auto">
          <a:xfrm>
            <a:off x="2030606" y="729974"/>
            <a:ext cx="8067551" cy="5399893"/>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xmlns="" id="{CA3EB46A-4618-4628-90AB-ACC945920603}"/>
              </a:ext>
            </a:extLst>
          </p:cNvPr>
          <p:cNvSpPr>
            <a:spLocks noGrp="1"/>
          </p:cNvSpPr>
          <p:nvPr>
            <p:ph type="title"/>
          </p:nvPr>
        </p:nvSpPr>
        <p:spPr>
          <a:xfrm>
            <a:off x="1854200" y="0"/>
            <a:ext cx="8644467" cy="728133"/>
          </a:xfrm>
        </p:spPr>
        <p:txBody>
          <a:bodyPr/>
          <a:lstStyle/>
          <a:p>
            <a:r>
              <a:rPr lang="en-AU" dirty="0"/>
              <a:t>Ngatamariki Steamfield Design</a:t>
            </a:r>
            <a:endParaRPr lang="en-NZ" dirty="0"/>
          </a:p>
        </p:txBody>
      </p:sp>
    </p:spTree>
    <p:extLst>
      <p:ext uri="{BB962C8B-B14F-4D97-AF65-F5344CB8AC3E}">
        <p14:creationId xmlns:p14="http://schemas.microsoft.com/office/powerpoint/2010/main" val="6547081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dirty="0"/>
              <a:t>Ngatamariki Steamfield Design</a:t>
            </a:r>
            <a:endParaRPr lang="en-NZ" dirty="0"/>
          </a:p>
        </p:txBody>
      </p:sp>
      <p:sp>
        <p:nvSpPr>
          <p:cNvPr id="5" name="Content Placeholder 2">
            <a:extLst>
              <a:ext uri="{FF2B5EF4-FFF2-40B4-BE49-F238E27FC236}">
                <a16:creationId xmlns:a16="http://schemas.microsoft.com/office/drawing/2014/main" xmlns="" id="{11B526FC-2E72-491F-9B08-29FECBDAD33C}"/>
              </a:ext>
            </a:extLst>
          </p:cNvPr>
          <p:cNvSpPr>
            <a:spLocks noGrp="1"/>
          </p:cNvSpPr>
          <p:nvPr>
            <p:ph sz="half" idx="1"/>
          </p:nvPr>
        </p:nvSpPr>
        <p:spPr>
          <a:xfrm>
            <a:off x="744467" y="1065673"/>
            <a:ext cx="5615873" cy="4805231"/>
          </a:xfrm>
        </p:spPr>
        <p:txBody>
          <a:bodyPr>
            <a:normAutofit/>
          </a:bodyPr>
          <a:lstStyle/>
          <a:p>
            <a:pPr>
              <a:lnSpc>
                <a:spcPct val="120000"/>
              </a:lnSpc>
            </a:pPr>
            <a:r>
              <a:rPr lang="en-US" dirty="0"/>
              <a:t>82MW Power Station which won the </a:t>
            </a:r>
            <a:r>
              <a:rPr lang="en-US" b="1" dirty="0"/>
              <a:t>Winner World GeoPower Market Award </a:t>
            </a:r>
            <a:r>
              <a:rPr lang="en-US" dirty="0"/>
              <a:t>– </a:t>
            </a:r>
            <a:r>
              <a:rPr lang="en-US" b="1" dirty="0"/>
              <a:t>“Best Power Project” 2013</a:t>
            </a:r>
          </a:p>
          <a:p>
            <a:pPr>
              <a:lnSpc>
                <a:spcPct val="120000"/>
              </a:lnSpc>
            </a:pPr>
            <a:r>
              <a:rPr lang="en-US" b="1" dirty="0"/>
              <a:t>MTL</a:t>
            </a:r>
            <a:r>
              <a:rPr lang="en-US" dirty="0"/>
              <a:t> designed over 7.5 km of Steamfield pipework</a:t>
            </a:r>
          </a:p>
          <a:p>
            <a:pPr>
              <a:lnSpc>
                <a:spcPct val="120000"/>
              </a:lnSpc>
            </a:pPr>
            <a:r>
              <a:rPr lang="en-US" dirty="0"/>
              <a:t>High quality design with a lack of physical re-work as a result. </a:t>
            </a:r>
            <a:endParaRPr lang="en-NZ" dirty="0"/>
          </a:p>
        </p:txBody>
      </p:sp>
      <p:pic>
        <p:nvPicPr>
          <p:cNvPr id="6" name="Content Placeholder 4" descr="V:\02 - Promotional Material\013 - Profiles\Project Specific Profiles\Geothermal\Ngatamariki 2013\Draft\IMG_1804.JPG">
            <a:extLst>
              <a:ext uri="{FF2B5EF4-FFF2-40B4-BE49-F238E27FC236}">
                <a16:creationId xmlns:a16="http://schemas.microsoft.com/office/drawing/2014/main" xmlns="" id="{2C60485F-6B19-4959-9421-95054267F3A3}"/>
              </a:ext>
            </a:extLst>
          </p:cNvPr>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7384774" y="950221"/>
            <a:ext cx="3791225" cy="49206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78060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3882"/>
            <a:ext cx="10515600" cy="938044"/>
          </a:xfrm>
        </p:spPr>
        <p:txBody>
          <a:bodyPr>
            <a:normAutofit/>
          </a:bodyPr>
          <a:lstStyle/>
          <a:p>
            <a:r>
              <a:rPr lang="en-NZ" dirty="0"/>
              <a:t>Te Mihi Power Project - </a:t>
            </a:r>
            <a:r>
              <a:rPr lang="en-NZ" sz="2700" dirty="0"/>
              <a:t>Karapiti Pump Station</a:t>
            </a:r>
            <a:endParaRPr lang="en-NZ" dirty="0"/>
          </a:p>
        </p:txBody>
      </p:sp>
      <p:sp>
        <p:nvSpPr>
          <p:cNvPr id="5" name="Content Placeholder 2">
            <a:extLst>
              <a:ext uri="{FF2B5EF4-FFF2-40B4-BE49-F238E27FC236}">
                <a16:creationId xmlns:a16="http://schemas.microsoft.com/office/drawing/2014/main" xmlns="" id="{ABE238D2-4BE4-4CDD-9EAD-63F5BC22A487}"/>
              </a:ext>
            </a:extLst>
          </p:cNvPr>
          <p:cNvSpPr>
            <a:spLocks noGrp="1"/>
          </p:cNvSpPr>
          <p:nvPr>
            <p:ph sz="half" idx="1"/>
          </p:nvPr>
        </p:nvSpPr>
        <p:spPr>
          <a:xfrm>
            <a:off x="482600" y="1316492"/>
            <a:ext cx="5374737" cy="4674204"/>
          </a:xfrm>
        </p:spPr>
        <p:txBody>
          <a:bodyPr/>
          <a:lstStyle/>
          <a:p>
            <a:r>
              <a:rPr lang="en-NZ" sz="3200" dirty="0"/>
              <a:t>Steamfield Process Design</a:t>
            </a:r>
          </a:p>
          <a:p>
            <a:pPr marL="0" indent="0">
              <a:buNone/>
            </a:pPr>
            <a:endParaRPr lang="en-NZ" dirty="0"/>
          </a:p>
        </p:txBody>
      </p:sp>
      <p:pic>
        <p:nvPicPr>
          <p:cNvPr id="6" name="Picture 5">
            <a:extLst>
              <a:ext uri="{FF2B5EF4-FFF2-40B4-BE49-F238E27FC236}">
                <a16:creationId xmlns:a16="http://schemas.microsoft.com/office/drawing/2014/main" xmlns="" id="{1DE3E443-F834-404F-90AD-E796DB6286E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9961" y="1998133"/>
            <a:ext cx="4702882" cy="3527161"/>
          </a:xfrm>
          <a:prstGeom prst="rect">
            <a:avLst/>
          </a:prstGeom>
        </p:spPr>
      </p:pic>
      <p:pic>
        <p:nvPicPr>
          <p:cNvPr id="7" name="Picture 6">
            <a:extLst>
              <a:ext uri="{FF2B5EF4-FFF2-40B4-BE49-F238E27FC236}">
                <a16:creationId xmlns:a16="http://schemas.microsoft.com/office/drawing/2014/main" xmlns="" id="{02EC54B4-7A01-4B4E-A870-A4963743EFB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34664" y="1316492"/>
            <a:ext cx="4756995" cy="3365575"/>
          </a:xfrm>
          <a:prstGeom prst="rect">
            <a:avLst/>
          </a:prstGeom>
        </p:spPr>
      </p:pic>
      <p:sp>
        <p:nvSpPr>
          <p:cNvPr id="9" name="Content Placeholder 3">
            <a:extLst>
              <a:ext uri="{FF2B5EF4-FFF2-40B4-BE49-F238E27FC236}">
                <a16:creationId xmlns:a16="http://schemas.microsoft.com/office/drawing/2014/main" xmlns="" id="{53F7152D-3EC8-4C4E-B53C-86F248E4B4C1}"/>
              </a:ext>
            </a:extLst>
          </p:cNvPr>
          <p:cNvSpPr>
            <a:spLocks noGrp="1"/>
          </p:cNvSpPr>
          <p:nvPr>
            <p:ph sz="half" idx="2"/>
          </p:nvPr>
        </p:nvSpPr>
        <p:spPr>
          <a:xfrm>
            <a:off x="6334663" y="1825625"/>
            <a:ext cx="5374737" cy="4351338"/>
          </a:xfrm>
        </p:spPr>
        <p:txBody>
          <a:bodyPr/>
          <a:lstStyle/>
          <a:p>
            <a:endParaRPr lang="en-NZ" dirty="0"/>
          </a:p>
          <a:p>
            <a:endParaRPr lang="en-NZ" dirty="0"/>
          </a:p>
          <a:p>
            <a:endParaRPr lang="en-NZ" dirty="0"/>
          </a:p>
          <a:p>
            <a:endParaRPr lang="en-NZ" dirty="0"/>
          </a:p>
          <a:p>
            <a:endParaRPr lang="en-NZ" dirty="0"/>
          </a:p>
          <a:p>
            <a:endParaRPr lang="en-NZ" dirty="0"/>
          </a:p>
          <a:p>
            <a:r>
              <a:rPr lang="en-NZ" dirty="0"/>
              <a:t>Karapiti Reinjection pump station detailed design</a:t>
            </a:r>
          </a:p>
          <a:p>
            <a:endParaRPr lang="en-NZ" dirty="0"/>
          </a:p>
          <a:p>
            <a:endParaRPr lang="en-NZ" dirty="0"/>
          </a:p>
        </p:txBody>
      </p:sp>
    </p:spTree>
    <p:extLst>
      <p:ext uri="{BB962C8B-B14F-4D97-AF65-F5344CB8AC3E}">
        <p14:creationId xmlns:p14="http://schemas.microsoft.com/office/powerpoint/2010/main" val="18885236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creenshot of a cell phone&#10;&#10;Description automatically generated">
            <a:extLst>
              <a:ext uri="{FF2B5EF4-FFF2-40B4-BE49-F238E27FC236}">
                <a16:creationId xmlns:a16="http://schemas.microsoft.com/office/drawing/2014/main" xmlns="" id="{DF3C7FB7-8D2B-44ED-A750-F0570E7C09C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8582"/>
            <a:ext cx="12192000" cy="6840835"/>
          </a:xfrm>
          <a:prstGeom prst="rect">
            <a:avLst/>
          </a:prstGeom>
        </p:spPr>
      </p:pic>
    </p:spTree>
    <p:extLst>
      <p:ext uri="{BB962C8B-B14F-4D97-AF65-F5344CB8AC3E}">
        <p14:creationId xmlns:p14="http://schemas.microsoft.com/office/powerpoint/2010/main" val="12241636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screenshot&#10;&#10;Description automatically generated">
            <a:extLst>
              <a:ext uri="{FF2B5EF4-FFF2-40B4-BE49-F238E27FC236}">
                <a16:creationId xmlns:a16="http://schemas.microsoft.com/office/drawing/2014/main" xmlns="" id="{E8063A79-5867-42B7-BFA3-0E8C63F98A5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563"/>
            <a:ext cx="12192000" cy="6854873"/>
          </a:xfrm>
          <a:prstGeom prst="rect">
            <a:avLst/>
          </a:prstGeom>
        </p:spPr>
      </p:pic>
    </p:spTree>
    <p:extLst>
      <p:ext uri="{BB962C8B-B14F-4D97-AF65-F5344CB8AC3E}">
        <p14:creationId xmlns:p14="http://schemas.microsoft.com/office/powerpoint/2010/main" val="30742177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4324" y="2907284"/>
            <a:ext cx="3729476" cy="3072217"/>
          </a:xfrm>
          <a:prstGeom prst="rect">
            <a:avLst/>
          </a:prstGeom>
        </p:spPr>
      </p:pic>
      <p:sp>
        <p:nvSpPr>
          <p:cNvPr id="2" name="Title 1"/>
          <p:cNvSpPr>
            <a:spLocks noGrp="1"/>
          </p:cNvSpPr>
          <p:nvPr>
            <p:ph type="title"/>
          </p:nvPr>
        </p:nvSpPr>
        <p:spPr>
          <a:xfrm>
            <a:off x="558799" y="180164"/>
            <a:ext cx="10515600" cy="938044"/>
          </a:xfrm>
        </p:spPr>
        <p:txBody>
          <a:bodyPr/>
          <a:lstStyle/>
          <a:p>
            <a:r>
              <a:rPr lang="en-NZ" dirty="0"/>
              <a:t>Warkworth Wells</a:t>
            </a:r>
          </a:p>
        </p:txBody>
      </p:sp>
      <p:sp>
        <p:nvSpPr>
          <p:cNvPr id="3" name="Content Placeholder 2"/>
          <p:cNvSpPr>
            <a:spLocks noGrp="1"/>
          </p:cNvSpPr>
          <p:nvPr>
            <p:ph sz="half" idx="1"/>
          </p:nvPr>
        </p:nvSpPr>
        <p:spPr>
          <a:xfrm>
            <a:off x="558799" y="1269999"/>
            <a:ext cx="5757333" cy="4453467"/>
          </a:xfrm>
        </p:spPr>
        <p:txBody>
          <a:bodyPr>
            <a:normAutofit/>
          </a:bodyPr>
          <a:lstStyle/>
          <a:p>
            <a:r>
              <a:rPr lang="en-NZ" dirty="0"/>
              <a:t>Watercare’s Gold Standard Water Treatment Plant</a:t>
            </a:r>
          </a:p>
          <a:p>
            <a:pPr lvl="1"/>
            <a:r>
              <a:rPr lang="en-NZ" dirty="0"/>
              <a:t>Chlorine Dosing</a:t>
            </a:r>
          </a:p>
          <a:p>
            <a:pPr lvl="1"/>
            <a:r>
              <a:rPr lang="en-NZ" dirty="0"/>
              <a:t>30 Minute Chlorine Contact time</a:t>
            </a:r>
          </a:p>
          <a:p>
            <a:pPr lvl="1"/>
            <a:r>
              <a:rPr lang="en-NZ" dirty="0"/>
              <a:t>Sand Filtration</a:t>
            </a:r>
          </a:p>
          <a:p>
            <a:pPr lvl="1"/>
            <a:r>
              <a:rPr lang="en-NZ" dirty="0"/>
              <a:t>UV Dosing</a:t>
            </a:r>
          </a:p>
          <a:p>
            <a:r>
              <a:rPr lang="en-NZ" dirty="0"/>
              <a:t>3MLD – Designed for expansion to 8.4 MLD</a:t>
            </a:r>
          </a:p>
          <a:p>
            <a:r>
              <a:rPr lang="en-NZ" dirty="0"/>
              <a:t>Complete design by MTL</a:t>
            </a:r>
          </a:p>
          <a:p>
            <a:pPr lvl="1"/>
            <a:r>
              <a:rPr lang="en-NZ" dirty="0"/>
              <a:t>Tight time frame and urgent delivery</a:t>
            </a: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57524" y="180164"/>
            <a:ext cx="4796276" cy="2576477"/>
          </a:xfrm>
          <a:prstGeom prst="rect">
            <a:avLst/>
          </a:prstGeom>
        </p:spPr>
      </p:pic>
    </p:spTree>
    <p:extLst>
      <p:ext uri="{BB962C8B-B14F-4D97-AF65-F5344CB8AC3E}">
        <p14:creationId xmlns:p14="http://schemas.microsoft.com/office/powerpoint/2010/main" val="13092692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E60DD8-B6FC-4473-ADC3-466697CD9CDC}"/>
              </a:ext>
            </a:extLst>
          </p:cNvPr>
          <p:cNvSpPr>
            <a:spLocks noGrp="1"/>
          </p:cNvSpPr>
          <p:nvPr>
            <p:ph type="title"/>
          </p:nvPr>
        </p:nvSpPr>
        <p:spPr/>
        <p:txBody>
          <a:bodyPr>
            <a:normAutofit/>
          </a:bodyPr>
          <a:lstStyle/>
          <a:p>
            <a:pPr algn="ctr"/>
            <a:r>
              <a:rPr lang="en-NZ" sz="4000" dirty="0"/>
              <a:t>MTL Services</a:t>
            </a:r>
          </a:p>
        </p:txBody>
      </p:sp>
      <p:sp>
        <p:nvSpPr>
          <p:cNvPr id="5" name="Content Placeholder 2">
            <a:extLst>
              <a:ext uri="{FF2B5EF4-FFF2-40B4-BE49-F238E27FC236}">
                <a16:creationId xmlns:a16="http://schemas.microsoft.com/office/drawing/2014/main" xmlns="" id="{18A0E58F-C8E6-4589-89C2-0CD8A0E9ECC0}"/>
              </a:ext>
            </a:extLst>
          </p:cNvPr>
          <p:cNvSpPr txBox="1">
            <a:spLocks/>
          </p:cNvSpPr>
          <p:nvPr/>
        </p:nvSpPr>
        <p:spPr>
          <a:xfrm>
            <a:off x="558800" y="967565"/>
            <a:ext cx="5537200" cy="371139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NZ" sz="2400" dirty="0"/>
              <a:t>Preliminary Design</a:t>
            </a:r>
          </a:p>
          <a:p>
            <a:pPr>
              <a:lnSpc>
                <a:spcPct val="150000"/>
              </a:lnSpc>
            </a:pPr>
            <a:r>
              <a:rPr lang="en-NZ" sz="2400" dirty="0"/>
              <a:t>Process Design</a:t>
            </a:r>
          </a:p>
          <a:p>
            <a:pPr>
              <a:lnSpc>
                <a:spcPct val="150000"/>
              </a:lnSpc>
            </a:pPr>
            <a:r>
              <a:rPr lang="en-NZ" sz="2400" dirty="0"/>
              <a:t>Detailed Design</a:t>
            </a:r>
          </a:p>
          <a:p>
            <a:pPr>
              <a:lnSpc>
                <a:spcPct val="150000"/>
              </a:lnSpc>
            </a:pPr>
            <a:r>
              <a:rPr lang="en-NZ" sz="2400" dirty="0"/>
              <a:t>Project Management</a:t>
            </a:r>
          </a:p>
          <a:p>
            <a:pPr>
              <a:lnSpc>
                <a:spcPct val="150000"/>
              </a:lnSpc>
            </a:pPr>
            <a:r>
              <a:rPr lang="en-NZ" sz="2400" dirty="0"/>
              <a:t>HSNO &amp; Pressure Equipment Compliance</a:t>
            </a:r>
          </a:p>
          <a:p>
            <a:pPr>
              <a:lnSpc>
                <a:spcPct val="150000"/>
              </a:lnSpc>
            </a:pPr>
            <a:r>
              <a:rPr lang="en-NZ" sz="2400" dirty="0"/>
              <a:t>Construction Monitoring</a:t>
            </a:r>
          </a:p>
          <a:p>
            <a:pPr>
              <a:lnSpc>
                <a:spcPct val="150000"/>
              </a:lnSpc>
            </a:pPr>
            <a:r>
              <a:rPr lang="en-NZ" sz="2400" dirty="0"/>
              <a:t>Commissioning</a:t>
            </a:r>
          </a:p>
          <a:p>
            <a:pPr marL="0" indent="0">
              <a:lnSpc>
                <a:spcPct val="150000"/>
              </a:lnSpc>
              <a:buNone/>
            </a:pPr>
            <a:endParaRPr lang="en-NZ" sz="2400" dirty="0"/>
          </a:p>
        </p:txBody>
      </p:sp>
      <p:pic>
        <p:nvPicPr>
          <p:cNvPr id="10" name="Picture 9" descr="A close up of a map&#10;&#10;Description automatically generated">
            <a:extLst>
              <a:ext uri="{FF2B5EF4-FFF2-40B4-BE49-F238E27FC236}">
                <a16:creationId xmlns:a16="http://schemas.microsoft.com/office/drawing/2014/main" xmlns="" id="{7EB10F13-E532-437E-AE8E-57122C68F93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04933" y="1501500"/>
            <a:ext cx="6172199" cy="3074262"/>
          </a:xfrm>
          <a:prstGeom prst="rect">
            <a:avLst/>
          </a:prstGeom>
        </p:spPr>
      </p:pic>
    </p:spTree>
    <p:extLst>
      <p:ext uri="{BB962C8B-B14F-4D97-AF65-F5344CB8AC3E}">
        <p14:creationId xmlns:p14="http://schemas.microsoft.com/office/powerpoint/2010/main" val="11152841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NZ" sz="4000" dirty="0"/>
              <a:t>MTL Design Process</a:t>
            </a:r>
          </a:p>
        </p:txBody>
      </p:sp>
      <p:sp>
        <p:nvSpPr>
          <p:cNvPr id="3" name="Content Placeholder 2"/>
          <p:cNvSpPr>
            <a:spLocks noGrp="1"/>
          </p:cNvSpPr>
          <p:nvPr>
            <p:ph sz="half" idx="1"/>
          </p:nvPr>
        </p:nvSpPr>
        <p:spPr>
          <a:xfrm>
            <a:off x="838200" y="1159933"/>
            <a:ext cx="5181600" cy="5017030"/>
          </a:xfrm>
        </p:spPr>
        <p:txBody>
          <a:bodyPr/>
          <a:lstStyle/>
          <a:p>
            <a:pPr>
              <a:lnSpc>
                <a:spcPct val="150000"/>
              </a:lnSpc>
            </a:pPr>
            <a:r>
              <a:rPr lang="en-NZ" dirty="0"/>
              <a:t>MTL produces high quality, accurate engineering documents:</a:t>
            </a:r>
          </a:p>
          <a:p>
            <a:pPr lvl="1">
              <a:lnSpc>
                <a:spcPct val="150000"/>
              </a:lnSpc>
            </a:pPr>
            <a:r>
              <a:rPr lang="en-NZ" dirty="0"/>
              <a:t>Drawings</a:t>
            </a:r>
          </a:p>
          <a:p>
            <a:pPr lvl="1">
              <a:lnSpc>
                <a:spcPct val="150000"/>
              </a:lnSpc>
            </a:pPr>
            <a:r>
              <a:rPr lang="en-NZ" dirty="0"/>
              <a:t>Engineering Lists</a:t>
            </a:r>
          </a:p>
          <a:p>
            <a:pPr lvl="1">
              <a:lnSpc>
                <a:spcPct val="150000"/>
              </a:lnSpc>
            </a:pPr>
            <a:r>
              <a:rPr lang="en-NZ" dirty="0"/>
              <a:t>Specifications</a:t>
            </a:r>
          </a:p>
          <a:p>
            <a:pPr lvl="1">
              <a:lnSpc>
                <a:spcPct val="150000"/>
              </a:lnSpc>
            </a:pPr>
            <a:r>
              <a:rPr lang="en-NZ" dirty="0"/>
              <a:t>Datasheets</a:t>
            </a:r>
          </a:p>
        </p:txBody>
      </p:sp>
      <p:pic>
        <p:nvPicPr>
          <p:cNvPr id="1026" name="Picture 2" descr="https://www.mtlnz.co.nz/wp-content/uploads/2019/07/production-piping-0.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129614" y="2286000"/>
            <a:ext cx="6224186" cy="34032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7216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951362" y="0"/>
            <a:ext cx="8001000" cy="1143000"/>
          </a:xfrm>
        </p:spPr>
        <p:txBody>
          <a:bodyPr>
            <a:normAutofit/>
          </a:bodyPr>
          <a:lstStyle/>
          <a:p>
            <a:pPr algn="ctr"/>
            <a:r>
              <a:rPr lang="en-NZ" sz="4000" dirty="0"/>
              <a:t>Process Flow Diagram</a:t>
            </a:r>
            <a:br>
              <a:rPr lang="en-NZ" sz="4000" dirty="0"/>
            </a:br>
            <a:endParaRPr lang="en-NZ" sz="2000" dirty="0"/>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29933" y="999067"/>
            <a:ext cx="7258929" cy="5134880"/>
          </a:xfrm>
          <a:prstGeom prst="rect">
            <a:avLst/>
          </a:prstGeom>
        </p:spPr>
      </p:pic>
    </p:spTree>
    <p:extLst>
      <p:ext uri="{BB962C8B-B14F-4D97-AF65-F5344CB8AC3E}">
        <p14:creationId xmlns:p14="http://schemas.microsoft.com/office/powerpoint/2010/main" val="15074937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885506" y="-109330"/>
            <a:ext cx="9313333" cy="1143000"/>
          </a:xfrm>
        </p:spPr>
        <p:txBody>
          <a:bodyPr>
            <a:normAutofit/>
          </a:bodyPr>
          <a:lstStyle/>
          <a:p>
            <a:pPr algn="ctr"/>
            <a:r>
              <a:rPr lang="en-NZ" sz="4000" dirty="0"/>
              <a:t>Piping and Instrument Drawing</a:t>
            </a:r>
            <a:br>
              <a:rPr lang="en-NZ" sz="4000" dirty="0"/>
            </a:br>
            <a:endParaRPr lang="en-NZ" sz="2000" dirty="0"/>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90778" y="680717"/>
            <a:ext cx="7702790" cy="5440683"/>
          </a:xfrm>
          <a:prstGeom prst="rect">
            <a:avLst/>
          </a:prstGeom>
        </p:spPr>
      </p:pic>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01056" y="862641"/>
            <a:ext cx="5341304" cy="3077383"/>
          </a:xfrm>
          <a:prstGeom prst="rect">
            <a:avLst/>
          </a:prstGeom>
          <a:ln w="101600">
            <a:solidFill>
              <a:schemeClr val="tx1"/>
            </a:solidFill>
          </a:ln>
        </p:spPr>
      </p:pic>
    </p:spTree>
    <p:extLst>
      <p:ext uri="{BB962C8B-B14F-4D97-AF65-F5344CB8AC3E}">
        <p14:creationId xmlns:p14="http://schemas.microsoft.com/office/powerpoint/2010/main" val="37951796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244600" y="-123711"/>
            <a:ext cx="9702800" cy="1075267"/>
          </a:xfrm>
        </p:spPr>
        <p:txBody>
          <a:bodyPr>
            <a:noAutofit/>
          </a:bodyPr>
          <a:lstStyle/>
          <a:p>
            <a:pPr algn="ctr"/>
            <a:r>
              <a:rPr lang="en-NZ" sz="4000" dirty="0"/>
              <a:t>Engineering Lists</a:t>
            </a:r>
            <a:br>
              <a:rPr lang="en-NZ" sz="4000" dirty="0"/>
            </a:br>
            <a:endParaRPr lang="en-NZ" sz="1200" dirty="0"/>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30942" y="765313"/>
            <a:ext cx="8242418" cy="5306317"/>
          </a:xfrm>
          <a:prstGeom prst="rect">
            <a:avLst/>
          </a:prstGeom>
        </p:spPr>
      </p:pic>
      <p:pic>
        <p:nvPicPr>
          <p:cNvPr id="2" name="Picture 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23460" y="3099014"/>
            <a:ext cx="6972300" cy="2807430"/>
          </a:xfrm>
          <a:prstGeom prst="rect">
            <a:avLst/>
          </a:prstGeom>
        </p:spPr>
      </p:pic>
    </p:spTree>
    <p:extLst>
      <p:ext uri="{BB962C8B-B14F-4D97-AF65-F5344CB8AC3E}">
        <p14:creationId xmlns:p14="http://schemas.microsoft.com/office/powerpoint/2010/main" val="28872633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1201" y="0"/>
            <a:ext cx="10515600" cy="985935"/>
          </a:xfrm>
        </p:spPr>
        <p:txBody>
          <a:bodyPr>
            <a:noAutofit/>
          </a:bodyPr>
          <a:lstStyle/>
          <a:p>
            <a:pPr algn="ctr"/>
            <a:r>
              <a:rPr lang="en-NZ" sz="4000" dirty="0"/>
              <a:t>Preliminary Drawings and Layouts</a:t>
            </a:r>
            <a:br>
              <a:rPr lang="en-NZ" sz="4000" dirty="0"/>
            </a:br>
            <a:endParaRPr lang="en-NZ" sz="2000" dirty="0"/>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57538" y="889000"/>
            <a:ext cx="7403932" cy="5232400"/>
          </a:xfrm>
          <a:prstGeom prst="rect">
            <a:avLst/>
          </a:prstGeom>
        </p:spPr>
      </p:pic>
    </p:spTree>
    <p:extLst>
      <p:ext uri="{BB962C8B-B14F-4D97-AF65-F5344CB8AC3E}">
        <p14:creationId xmlns:p14="http://schemas.microsoft.com/office/powerpoint/2010/main" val="9365759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8931" y="89156"/>
            <a:ext cx="10515600" cy="938044"/>
          </a:xfrm>
        </p:spPr>
        <p:txBody>
          <a:bodyPr>
            <a:noAutofit/>
          </a:bodyPr>
          <a:lstStyle/>
          <a:p>
            <a:pPr algn="ctr"/>
            <a:r>
              <a:rPr lang="en-NZ" sz="4000" dirty="0"/>
              <a:t>Detailed</a:t>
            </a:r>
            <a:r>
              <a:rPr lang="en-NZ" sz="2800" dirty="0"/>
              <a:t> </a:t>
            </a:r>
            <a:r>
              <a:rPr lang="en-NZ" sz="4000" dirty="0"/>
              <a:t>Drawings</a:t>
            </a:r>
            <a:r>
              <a:rPr lang="en-NZ" sz="3200" dirty="0"/>
              <a:t/>
            </a:r>
            <a:br>
              <a:rPr lang="en-NZ" sz="3200" dirty="0"/>
            </a:br>
            <a:endParaRPr lang="en-NZ" sz="1400" dirty="0"/>
          </a:p>
        </p:txBody>
      </p:sp>
      <p:pic>
        <p:nvPicPr>
          <p:cNvPr id="5" name="Content Placeholder 3"/>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2152740" y="897498"/>
            <a:ext cx="7329925" cy="5185623"/>
          </a:xfrm>
          <a:prstGeom prst="rect">
            <a:avLst/>
          </a:prstGeom>
        </p:spPr>
      </p:pic>
    </p:spTree>
    <p:extLst>
      <p:ext uri="{BB962C8B-B14F-4D97-AF65-F5344CB8AC3E}">
        <p14:creationId xmlns:p14="http://schemas.microsoft.com/office/powerpoint/2010/main" val="28229699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2797" y="0"/>
            <a:ext cx="10515600" cy="938044"/>
          </a:xfrm>
        </p:spPr>
        <p:txBody>
          <a:bodyPr>
            <a:normAutofit fontScale="90000"/>
          </a:bodyPr>
          <a:lstStyle/>
          <a:p>
            <a:r>
              <a:rPr lang="en-NZ" dirty="0"/>
              <a:t>HSNO and Pressure Vessel Compliance </a:t>
            </a:r>
          </a:p>
        </p:txBody>
      </p:sp>
      <p:sp>
        <p:nvSpPr>
          <p:cNvPr id="3" name="Content Placeholder 2"/>
          <p:cNvSpPr>
            <a:spLocks noGrp="1"/>
          </p:cNvSpPr>
          <p:nvPr>
            <p:ph sz="half" idx="1"/>
          </p:nvPr>
        </p:nvSpPr>
        <p:spPr>
          <a:xfrm>
            <a:off x="838200" y="1049867"/>
            <a:ext cx="5181600" cy="5127096"/>
          </a:xfrm>
        </p:spPr>
        <p:txBody>
          <a:bodyPr/>
          <a:lstStyle/>
          <a:p>
            <a:pPr>
              <a:lnSpc>
                <a:spcPct val="150000"/>
              </a:lnSpc>
            </a:pPr>
            <a:r>
              <a:rPr lang="en-NZ" dirty="0"/>
              <a:t>Supporting Clients with their legal obligations</a:t>
            </a:r>
          </a:p>
          <a:p>
            <a:pPr lvl="1">
              <a:lnSpc>
                <a:spcPct val="150000"/>
              </a:lnSpc>
            </a:pPr>
            <a:r>
              <a:rPr lang="en-NZ" dirty="0"/>
              <a:t>HSNO Compliance Support</a:t>
            </a:r>
          </a:p>
          <a:p>
            <a:pPr lvl="1">
              <a:lnSpc>
                <a:spcPct val="150000"/>
              </a:lnSpc>
            </a:pPr>
            <a:r>
              <a:rPr lang="en-NZ" dirty="0"/>
              <a:t>Pressure Equipment Compliance</a:t>
            </a:r>
          </a:p>
          <a:p>
            <a:pPr lvl="2">
              <a:lnSpc>
                <a:spcPct val="150000"/>
              </a:lnSpc>
            </a:pPr>
            <a:r>
              <a:rPr lang="en-NZ" dirty="0"/>
              <a:t>Hazard Level Assessment</a:t>
            </a:r>
          </a:p>
          <a:p>
            <a:pPr lvl="2">
              <a:lnSpc>
                <a:spcPct val="150000"/>
              </a:lnSpc>
            </a:pPr>
            <a:r>
              <a:rPr lang="en-NZ" dirty="0"/>
              <a:t>Inspection Requirements</a:t>
            </a:r>
          </a:p>
          <a:p>
            <a:pPr lvl="2">
              <a:lnSpc>
                <a:spcPct val="150000"/>
              </a:lnSpc>
            </a:pPr>
            <a:r>
              <a:rPr lang="en-NZ" dirty="0"/>
              <a:t>Seismic Restrains Verification</a:t>
            </a: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60597" y="1656272"/>
            <a:ext cx="5905719" cy="4183811"/>
          </a:xfrm>
          <a:prstGeom prst="rect">
            <a:avLst/>
          </a:prstGeom>
        </p:spPr>
      </p:pic>
    </p:spTree>
    <p:extLst>
      <p:ext uri="{BB962C8B-B14F-4D97-AF65-F5344CB8AC3E}">
        <p14:creationId xmlns:p14="http://schemas.microsoft.com/office/powerpoint/2010/main" val="19575496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NZ" dirty="0"/>
              <a:t>OnGas Bottle Swap Facility</a:t>
            </a:r>
          </a:p>
        </p:txBody>
      </p:sp>
      <p:sp>
        <p:nvSpPr>
          <p:cNvPr id="3" name="Content Placeholder 2"/>
          <p:cNvSpPr>
            <a:spLocks noGrp="1"/>
          </p:cNvSpPr>
          <p:nvPr>
            <p:ph sz="half" idx="1"/>
          </p:nvPr>
        </p:nvSpPr>
        <p:spPr>
          <a:xfrm>
            <a:off x="427383" y="897467"/>
            <a:ext cx="5897217" cy="5279496"/>
          </a:xfrm>
        </p:spPr>
        <p:txBody>
          <a:bodyPr/>
          <a:lstStyle/>
          <a:p>
            <a:pPr>
              <a:lnSpc>
                <a:spcPct val="150000"/>
              </a:lnSpc>
            </a:pPr>
            <a:r>
              <a:rPr lang="en-NZ" dirty="0"/>
              <a:t>1</a:t>
            </a:r>
            <a:r>
              <a:rPr lang="en-NZ" baseline="30000" dirty="0"/>
              <a:t>st</a:t>
            </a:r>
            <a:r>
              <a:rPr lang="en-NZ" dirty="0"/>
              <a:t> Registered New Build Major Hazard Facility</a:t>
            </a:r>
          </a:p>
          <a:p>
            <a:pPr>
              <a:lnSpc>
                <a:spcPct val="150000"/>
              </a:lnSpc>
            </a:pPr>
            <a:r>
              <a:rPr lang="en-NZ" dirty="0"/>
              <a:t>Supported equipment suppliers to meet NZ pressure equipment regulations</a:t>
            </a:r>
          </a:p>
          <a:p>
            <a:pPr>
              <a:lnSpc>
                <a:spcPct val="150000"/>
              </a:lnSpc>
            </a:pPr>
            <a:r>
              <a:rPr lang="en-NZ" dirty="0"/>
              <a:t>Commissioning</a:t>
            </a:r>
          </a:p>
          <a:p>
            <a:pPr lvl="1">
              <a:lnSpc>
                <a:spcPct val="150000"/>
              </a:lnSpc>
            </a:pPr>
            <a:r>
              <a:rPr lang="en-NZ" dirty="0"/>
              <a:t>Safety Critical Elements </a:t>
            </a:r>
          </a:p>
          <a:p>
            <a:pPr marL="457200" lvl="1" indent="0">
              <a:buNone/>
            </a:pPr>
            <a:endParaRPr lang="en-NZ" dirty="0"/>
          </a:p>
          <a:p>
            <a:pPr lvl="1"/>
            <a:endParaRPr lang="en-NZ" dirty="0"/>
          </a:p>
        </p:txBody>
      </p:sp>
      <p:pic>
        <p:nvPicPr>
          <p:cNvPr id="5" name="Content Placeholder 4"/>
          <p:cNvPicPr>
            <a:picLocks noGrp="1" noChangeAspect="1"/>
          </p:cNvPicPr>
          <p:nvPr>
            <p:ph sz="half" idx="2"/>
          </p:nvPr>
        </p:nvPicPr>
        <p:blipFill>
          <a:blip r:embed="rId3" cstate="screen">
            <a:extLst>
              <a:ext uri="{28A0092B-C50C-407E-A947-70E740481C1C}">
                <a14:useLocalDpi xmlns:a14="http://schemas.microsoft.com/office/drawing/2010/main"/>
              </a:ext>
            </a:extLst>
          </a:blip>
          <a:stretch>
            <a:fillRect/>
          </a:stretch>
        </p:blipFill>
        <p:spPr>
          <a:xfrm>
            <a:off x="6235146" y="1182756"/>
            <a:ext cx="5691809" cy="4268857"/>
          </a:xfrm>
        </p:spPr>
      </p:pic>
    </p:spTree>
    <p:extLst>
      <p:ext uri="{BB962C8B-B14F-4D97-AF65-F5344CB8AC3E}">
        <p14:creationId xmlns:p14="http://schemas.microsoft.com/office/powerpoint/2010/main" val="21587900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E60DD8-B6FC-4473-ADC3-466697CD9CDC}"/>
              </a:ext>
            </a:extLst>
          </p:cNvPr>
          <p:cNvSpPr>
            <a:spLocks noGrp="1"/>
          </p:cNvSpPr>
          <p:nvPr>
            <p:ph type="title"/>
          </p:nvPr>
        </p:nvSpPr>
        <p:spPr/>
        <p:txBody>
          <a:bodyPr/>
          <a:lstStyle/>
          <a:p>
            <a:pPr algn="ctr"/>
            <a:r>
              <a:rPr lang="en-NZ" dirty="0"/>
              <a:t>Geothermal Services</a:t>
            </a:r>
          </a:p>
        </p:txBody>
      </p:sp>
      <p:sp>
        <p:nvSpPr>
          <p:cNvPr id="5" name="Content Placeholder 2">
            <a:extLst>
              <a:ext uri="{FF2B5EF4-FFF2-40B4-BE49-F238E27FC236}">
                <a16:creationId xmlns:a16="http://schemas.microsoft.com/office/drawing/2014/main" xmlns="" id="{18A0E58F-C8E6-4589-89C2-0CD8A0E9ECC0}"/>
              </a:ext>
            </a:extLst>
          </p:cNvPr>
          <p:cNvSpPr txBox="1">
            <a:spLocks/>
          </p:cNvSpPr>
          <p:nvPr/>
        </p:nvSpPr>
        <p:spPr>
          <a:xfrm>
            <a:off x="838200" y="967565"/>
            <a:ext cx="5783580" cy="4833293"/>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NZ" dirty="0"/>
              <a:t>Preliminary Design</a:t>
            </a:r>
          </a:p>
          <a:p>
            <a:pPr>
              <a:lnSpc>
                <a:spcPct val="150000"/>
              </a:lnSpc>
            </a:pPr>
            <a:r>
              <a:rPr lang="en-NZ" dirty="0"/>
              <a:t>Detailed Design</a:t>
            </a:r>
          </a:p>
          <a:p>
            <a:pPr>
              <a:lnSpc>
                <a:spcPct val="150000"/>
              </a:lnSpc>
            </a:pPr>
            <a:r>
              <a:rPr lang="en-NZ" dirty="0"/>
              <a:t>Owners Engineer</a:t>
            </a:r>
          </a:p>
          <a:p>
            <a:pPr>
              <a:lnSpc>
                <a:spcPct val="150000"/>
              </a:lnSpc>
            </a:pPr>
            <a:r>
              <a:rPr lang="en-NZ" dirty="0"/>
              <a:t>Project Risk Services</a:t>
            </a:r>
          </a:p>
          <a:p>
            <a:pPr lvl="1">
              <a:lnSpc>
                <a:spcPct val="150000"/>
              </a:lnSpc>
            </a:pPr>
            <a:r>
              <a:rPr lang="en-NZ" dirty="0"/>
              <a:t>HAZOP</a:t>
            </a:r>
          </a:p>
          <a:p>
            <a:pPr lvl="1">
              <a:lnSpc>
                <a:spcPct val="150000"/>
              </a:lnSpc>
            </a:pPr>
            <a:r>
              <a:rPr lang="en-NZ" dirty="0"/>
              <a:t>Safety in Design</a:t>
            </a:r>
          </a:p>
          <a:p>
            <a:pPr>
              <a:lnSpc>
                <a:spcPct val="150000"/>
              </a:lnSpc>
            </a:pPr>
            <a:r>
              <a:rPr lang="en-NZ" dirty="0"/>
              <a:t>Project Management</a:t>
            </a:r>
          </a:p>
          <a:p>
            <a:pPr>
              <a:lnSpc>
                <a:spcPct val="150000"/>
              </a:lnSpc>
            </a:pPr>
            <a:r>
              <a:rPr lang="en-NZ" dirty="0"/>
              <a:t>Construction Management</a:t>
            </a:r>
          </a:p>
          <a:p>
            <a:pPr>
              <a:lnSpc>
                <a:spcPct val="150000"/>
              </a:lnSpc>
            </a:pPr>
            <a:r>
              <a:rPr lang="en-NZ" dirty="0"/>
              <a:t>Commissioning</a:t>
            </a:r>
          </a:p>
        </p:txBody>
      </p:sp>
      <p:pic>
        <p:nvPicPr>
          <p:cNvPr id="6" name="Picture 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846472" y="1168400"/>
            <a:ext cx="5746045" cy="4309534"/>
          </a:xfrm>
          <a:prstGeom prst="rect">
            <a:avLst/>
          </a:prstGeom>
        </p:spPr>
      </p:pic>
    </p:spTree>
    <p:extLst>
      <p:ext uri="{BB962C8B-B14F-4D97-AF65-F5344CB8AC3E}">
        <p14:creationId xmlns:p14="http://schemas.microsoft.com/office/powerpoint/2010/main" val="1312488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4133" y="29521"/>
            <a:ext cx="11226799" cy="938044"/>
          </a:xfrm>
        </p:spPr>
        <p:txBody>
          <a:bodyPr>
            <a:noAutofit/>
          </a:bodyPr>
          <a:lstStyle/>
          <a:p>
            <a:pPr algn="ctr"/>
            <a:r>
              <a:rPr lang="en-NZ" sz="3200" dirty="0"/>
              <a:t>Muara Laboh 2018 – Present</a:t>
            </a:r>
            <a:br>
              <a:rPr lang="en-NZ" sz="3200" dirty="0"/>
            </a:br>
            <a:r>
              <a:rPr lang="en-NZ" sz="3200" dirty="0"/>
              <a:t>Sumatra Indonesia</a:t>
            </a:r>
          </a:p>
        </p:txBody>
      </p:sp>
      <p:sp>
        <p:nvSpPr>
          <p:cNvPr id="3" name="Content Placeholder 2"/>
          <p:cNvSpPr>
            <a:spLocks noGrp="1"/>
          </p:cNvSpPr>
          <p:nvPr>
            <p:ph sz="half" idx="1"/>
          </p:nvPr>
        </p:nvSpPr>
        <p:spPr>
          <a:xfrm>
            <a:off x="660400" y="1117599"/>
            <a:ext cx="11167532" cy="4819915"/>
          </a:xfrm>
        </p:spPr>
        <p:txBody>
          <a:bodyPr>
            <a:normAutofit/>
          </a:bodyPr>
          <a:lstStyle/>
          <a:p>
            <a:pPr>
              <a:lnSpc>
                <a:spcPct val="150000"/>
              </a:lnSpc>
            </a:pPr>
            <a:r>
              <a:rPr lang="en-NZ" dirty="0"/>
              <a:t>MTL engaged by the designer to complete a preliminary design</a:t>
            </a:r>
          </a:p>
          <a:p>
            <a:pPr lvl="1">
              <a:lnSpc>
                <a:spcPct val="150000"/>
              </a:lnSpc>
            </a:pPr>
            <a:r>
              <a:rPr lang="en-NZ" dirty="0"/>
              <a:t>Site Visit</a:t>
            </a:r>
          </a:p>
          <a:p>
            <a:pPr lvl="1">
              <a:lnSpc>
                <a:spcPct val="150000"/>
              </a:lnSpc>
            </a:pPr>
            <a:r>
              <a:rPr lang="en-NZ" dirty="0"/>
              <a:t>Preliminary Geotechnical</a:t>
            </a:r>
          </a:p>
          <a:p>
            <a:pPr lvl="1">
              <a:lnSpc>
                <a:spcPct val="150000"/>
              </a:lnSpc>
            </a:pPr>
            <a:r>
              <a:rPr lang="en-NZ" dirty="0"/>
              <a:t>Concept Pipe Route</a:t>
            </a:r>
          </a:p>
          <a:p>
            <a:pPr lvl="2">
              <a:lnSpc>
                <a:spcPct val="150000"/>
              </a:lnSpc>
            </a:pPr>
            <a:r>
              <a:rPr lang="en-NZ" dirty="0"/>
              <a:t>Preliminary Drawings</a:t>
            </a:r>
          </a:p>
          <a:p>
            <a:pPr lvl="2">
              <a:lnSpc>
                <a:spcPct val="150000"/>
              </a:lnSpc>
            </a:pPr>
            <a:r>
              <a:rPr lang="en-NZ" dirty="0"/>
              <a:t>3D Model</a:t>
            </a:r>
          </a:p>
          <a:p>
            <a:pPr lvl="2">
              <a:lnSpc>
                <a:spcPct val="150000"/>
              </a:lnSpc>
            </a:pPr>
            <a:r>
              <a:rPr lang="en-NZ" dirty="0"/>
              <a:t>Preliminary Stress </a:t>
            </a:r>
            <a:r>
              <a:rPr lang="en-NZ" dirty="0" smtClean="0"/>
              <a:t>Analysis</a:t>
            </a:r>
            <a:endParaRPr lang="en-NZ" dirty="0"/>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09259" y="1915477"/>
            <a:ext cx="5609564" cy="3868103"/>
          </a:xfrm>
          <a:prstGeom prst="rect">
            <a:avLst/>
          </a:prstGeom>
        </p:spPr>
      </p:pic>
    </p:spTree>
    <p:extLst>
      <p:ext uri="{BB962C8B-B14F-4D97-AF65-F5344CB8AC3E}">
        <p14:creationId xmlns:p14="http://schemas.microsoft.com/office/powerpoint/2010/main" val="2882844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NZ" sz="4000" dirty="0"/>
              <a:t>Muara Laboh Site Visit</a:t>
            </a:r>
          </a:p>
        </p:txBody>
      </p:sp>
      <p:sp>
        <p:nvSpPr>
          <p:cNvPr id="3" name="Content Placeholder 2"/>
          <p:cNvSpPr>
            <a:spLocks noGrp="1"/>
          </p:cNvSpPr>
          <p:nvPr>
            <p:ph sz="half" idx="1"/>
          </p:nvPr>
        </p:nvSpPr>
        <p:spPr>
          <a:xfrm>
            <a:off x="592667" y="967565"/>
            <a:ext cx="5427133" cy="5209398"/>
          </a:xfrm>
        </p:spPr>
        <p:txBody>
          <a:bodyPr>
            <a:normAutofit/>
          </a:bodyPr>
          <a:lstStyle/>
          <a:p>
            <a:pPr>
              <a:lnSpc>
                <a:spcPct val="150000"/>
              </a:lnSpc>
            </a:pPr>
            <a:r>
              <a:rPr lang="en-NZ" dirty="0"/>
              <a:t>Walked the </a:t>
            </a:r>
            <a:r>
              <a:rPr lang="en-NZ" dirty="0" smtClean="0"/>
              <a:t>line </a:t>
            </a:r>
            <a:r>
              <a:rPr lang="en-NZ" dirty="0"/>
              <a:t>with the designer</a:t>
            </a:r>
          </a:p>
          <a:p>
            <a:pPr lvl="1">
              <a:lnSpc>
                <a:spcPct val="150000"/>
              </a:lnSpc>
            </a:pPr>
            <a:r>
              <a:rPr lang="en-NZ" dirty="0"/>
              <a:t>Mechanical Engineer</a:t>
            </a:r>
          </a:p>
          <a:p>
            <a:pPr lvl="1">
              <a:lnSpc>
                <a:spcPct val="150000"/>
              </a:lnSpc>
            </a:pPr>
            <a:r>
              <a:rPr lang="en-NZ" dirty="0"/>
              <a:t>Mechanical Designer</a:t>
            </a:r>
          </a:p>
          <a:p>
            <a:pPr lvl="1">
              <a:lnSpc>
                <a:spcPct val="150000"/>
              </a:lnSpc>
            </a:pPr>
            <a:r>
              <a:rPr lang="en-NZ" dirty="0"/>
              <a:t>Geotechnical Engineer</a:t>
            </a:r>
          </a:p>
          <a:p>
            <a:pPr>
              <a:lnSpc>
                <a:spcPct val="150000"/>
              </a:lnSpc>
            </a:pPr>
            <a:r>
              <a:rPr lang="en-NZ" dirty="0"/>
              <a:t>Identified critical areas of concern</a:t>
            </a:r>
          </a:p>
        </p:txBody>
      </p:sp>
      <p:pic>
        <p:nvPicPr>
          <p:cNvPr id="5" name="Picture 4"/>
          <p:cNvPicPr>
            <a:picLocks noChangeAspect="1"/>
          </p:cNvPicPr>
          <p:nvPr/>
        </p:nvPicPr>
        <p:blipFill>
          <a:blip r:embed="rId3"/>
          <a:stretch>
            <a:fillRect/>
          </a:stretch>
        </p:blipFill>
        <p:spPr>
          <a:xfrm>
            <a:off x="6096000" y="1193801"/>
            <a:ext cx="5867004" cy="4622934"/>
          </a:xfrm>
          <a:prstGeom prst="rect">
            <a:avLst/>
          </a:prstGeom>
        </p:spPr>
      </p:pic>
    </p:spTree>
    <p:extLst>
      <p:ext uri="{BB962C8B-B14F-4D97-AF65-F5344CB8AC3E}">
        <p14:creationId xmlns:p14="http://schemas.microsoft.com/office/powerpoint/2010/main" val="16509608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0332" y="21759"/>
            <a:ext cx="10515600" cy="938044"/>
          </a:xfrm>
        </p:spPr>
        <p:txBody>
          <a:bodyPr/>
          <a:lstStyle/>
          <a:p>
            <a:pPr algn="ctr"/>
            <a:r>
              <a:rPr lang="en-NZ" dirty="0"/>
              <a:t>Preliminary Design</a:t>
            </a:r>
          </a:p>
        </p:txBody>
      </p:sp>
      <p:sp>
        <p:nvSpPr>
          <p:cNvPr id="3" name="Content Placeholder 2"/>
          <p:cNvSpPr>
            <a:spLocks noGrp="1"/>
          </p:cNvSpPr>
          <p:nvPr>
            <p:ph sz="half" idx="1"/>
          </p:nvPr>
        </p:nvSpPr>
        <p:spPr>
          <a:xfrm>
            <a:off x="550332" y="1069614"/>
            <a:ext cx="5263728" cy="5020863"/>
          </a:xfrm>
        </p:spPr>
        <p:txBody>
          <a:bodyPr>
            <a:normAutofit fontScale="92500"/>
          </a:bodyPr>
          <a:lstStyle/>
          <a:p>
            <a:pPr>
              <a:lnSpc>
                <a:spcPct val="150000"/>
              </a:lnSpc>
            </a:pPr>
            <a:r>
              <a:rPr lang="en-NZ" dirty="0"/>
              <a:t>Survey</a:t>
            </a:r>
          </a:p>
          <a:p>
            <a:pPr>
              <a:lnSpc>
                <a:spcPct val="150000"/>
              </a:lnSpc>
            </a:pPr>
            <a:r>
              <a:rPr lang="en-NZ" dirty="0"/>
              <a:t>Geotechnical </a:t>
            </a:r>
            <a:r>
              <a:rPr lang="en-NZ" dirty="0" smtClean="0"/>
              <a:t>Recommendation</a:t>
            </a:r>
            <a:endParaRPr lang="en-NZ" dirty="0"/>
          </a:p>
          <a:p>
            <a:pPr>
              <a:lnSpc>
                <a:spcPct val="150000"/>
              </a:lnSpc>
            </a:pPr>
            <a:r>
              <a:rPr lang="en-NZ" dirty="0"/>
              <a:t>Pipe Route</a:t>
            </a:r>
          </a:p>
          <a:p>
            <a:pPr lvl="1">
              <a:lnSpc>
                <a:spcPct val="150000"/>
              </a:lnSpc>
            </a:pPr>
            <a:r>
              <a:rPr lang="en-NZ" dirty="0"/>
              <a:t>3D Model integration</a:t>
            </a:r>
          </a:p>
          <a:p>
            <a:pPr lvl="1">
              <a:lnSpc>
                <a:spcPct val="150000"/>
              </a:lnSpc>
            </a:pPr>
            <a:r>
              <a:rPr lang="en-NZ" dirty="0"/>
              <a:t>2D Pipe Route drawings</a:t>
            </a:r>
          </a:p>
          <a:p>
            <a:pPr lvl="1">
              <a:lnSpc>
                <a:spcPct val="150000"/>
              </a:lnSpc>
            </a:pPr>
            <a:r>
              <a:rPr lang="en-NZ" dirty="0"/>
              <a:t>Preliminary Stress Analysis</a:t>
            </a:r>
          </a:p>
          <a:p>
            <a:pPr>
              <a:lnSpc>
                <a:spcPct val="150000"/>
              </a:lnSpc>
            </a:pPr>
            <a:r>
              <a:rPr lang="en-NZ" dirty="0"/>
              <a:t>MTO</a:t>
            </a:r>
          </a:p>
        </p:txBody>
      </p:sp>
      <p:pic>
        <p:nvPicPr>
          <p:cNvPr id="5" name="Content Placeholder 4"/>
          <p:cNvPicPr>
            <a:picLocks noGrp="1" noChangeAspect="1"/>
          </p:cNvPicPr>
          <p:nvPr>
            <p:ph sz="half" idx="2"/>
          </p:nvPr>
        </p:nvPicPr>
        <p:blipFill>
          <a:blip r:embed="rId3" cstate="screen">
            <a:extLst>
              <a:ext uri="{28A0092B-C50C-407E-A947-70E740481C1C}">
                <a14:useLocalDpi xmlns:a14="http://schemas.microsoft.com/office/drawing/2010/main"/>
              </a:ext>
            </a:extLst>
          </a:blip>
          <a:stretch>
            <a:fillRect/>
          </a:stretch>
        </p:blipFill>
        <p:spPr>
          <a:xfrm>
            <a:off x="5684432" y="1410714"/>
            <a:ext cx="6162311" cy="4036571"/>
          </a:xfrm>
          <a:prstGeom prst="rect">
            <a:avLst/>
          </a:prstGeom>
        </p:spPr>
      </p:pic>
    </p:spTree>
    <p:extLst>
      <p:ext uri="{BB962C8B-B14F-4D97-AF65-F5344CB8AC3E}">
        <p14:creationId xmlns:p14="http://schemas.microsoft.com/office/powerpoint/2010/main" val="1511446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NZ" dirty="0"/>
              <a:t>Drone Survey</a:t>
            </a: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66900" y="1040856"/>
            <a:ext cx="8458200" cy="5104678"/>
          </a:xfrm>
          <a:prstGeom prst="rect">
            <a:avLst/>
          </a:prstGeom>
        </p:spPr>
      </p:pic>
    </p:spTree>
    <p:extLst>
      <p:ext uri="{BB962C8B-B14F-4D97-AF65-F5344CB8AC3E}">
        <p14:creationId xmlns:p14="http://schemas.microsoft.com/office/powerpoint/2010/main" val="27071221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97280" y="967565"/>
            <a:ext cx="8397440" cy="4804016"/>
          </a:xfrm>
          <a:prstGeom prst="rect">
            <a:avLst/>
          </a:prstGeom>
        </p:spPr>
      </p:pic>
      <p:sp>
        <p:nvSpPr>
          <p:cNvPr id="6" name="Title 1"/>
          <p:cNvSpPr>
            <a:spLocks noGrp="1"/>
          </p:cNvSpPr>
          <p:nvPr>
            <p:ph type="title"/>
          </p:nvPr>
        </p:nvSpPr>
        <p:spPr>
          <a:xfrm>
            <a:off x="838200" y="29521"/>
            <a:ext cx="10515600" cy="938044"/>
          </a:xfrm>
        </p:spPr>
        <p:txBody>
          <a:bodyPr/>
          <a:lstStyle/>
          <a:p>
            <a:pPr algn="ctr"/>
            <a:r>
              <a:rPr lang="en-NZ" dirty="0"/>
              <a:t>3D CAD Modelling</a:t>
            </a:r>
          </a:p>
        </p:txBody>
      </p:sp>
      <p:pic>
        <p:nvPicPr>
          <p:cNvPr id="1026" name="Picture 2" descr="http://www.familycomputercentre.com/wp-content/uploads/logo-autocad-civil3d.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62399" y="1086027"/>
            <a:ext cx="1639106" cy="81955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www.logolynx.com/images/logolynx/ff/ff1b64a97682504a68a50d22f41dd1cc.pn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162399" y="2088108"/>
            <a:ext cx="1639106" cy="43304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www.w11stop.com/image/cache/Software%20Products/426j1-ww8695-t548-autodesk-autocad-plant-3d-2018-commercial-new-single-user-eld-annual-subscription1-550x550.pn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162399" y="2703679"/>
            <a:ext cx="1027041" cy="74380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yt3.ggpht.com/a/AGF-l7_xp0tI2htRjXw8kgtXJVArkCm5sl6lT03FwQ=s900-c-k-c0xffffffff-no-rj-mo"/>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0866049" y="2694808"/>
            <a:ext cx="935202" cy="935202"/>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Image result for navisworks logo&quot;"/>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151733" y="3630010"/>
            <a:ext cx="1649772" cy="374949"/>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mage result for pipeflo logo&quot;"/>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10852426" y="1583136"/>
            <a:ext cx="943859" cy="938015"/>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FluidFlow"/>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10530630" y="967565"/>
            <a:ext cx="1587453" cy="4138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69932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NZ" dirty="0"/>
              <a:t>Preliminary Pipe Route</a:t>
            </a:r>
          </a:p>
        </p:txBody>
      </p:sp>
      <p:pic>
        <p:nvPicPr>
          <p:cNvPr id="5" name="Content Placeholder 4"/>
          <p:cNvPicPr>
            <a:picLocks noGrp="1" noChangeAspect="1"/>
          </p:cNvPicPr>
          <p:nvPr>
            <p:ph sz="half" idx="1"/>
          </p:nvPr>
        </p:nvPicPr>
        <p:blipFill>
          <a:blip r:embed="rId3" cstate="screen">
            <a:extLst>
              <a:ext uri="{28A0092B-C50C-407E-A947-70E740481C1C}">
                <a14:useLocalDpi xmlns:a14="http://schemas.microsoft.com/office/drawing/2010/main"/>
              </a:ext>
            </a:extLst>
          </a:blip>
          <a:stretch>
            <a:fillRect/>
          </a:stretch>
        </p:blipFill>
        <p:spPr>
          <a:xfrm>
            <a:off x="2080260" y="967565"/>
            <a:ext cx="8031480" cy="5195411"/>
          </a:xfrm>
        </p:spPr>
      </p:pic>
    </p:spTree>
    <p:extLst>
      <p:ext uri="{BB962C8B-B14F-4D97-AF65-F5344CB8AC3E}">
        <p14:creationId xmlns:p14="http://schemas.microsoft.com/office/powerpoint/2010/main" val="8228307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378" y="530294"/>
            <a:ext cx="11618843" cy="500773"/>
          </a:xfrm>
        </p:spPr>
        <p:txBody>
          <a:bodyPr>
            <a:normAutofit fontScale="90000"/>
          </a:bodyPr>
          <a:lstStyle/>
          <a:p>
            <a:pPr algn="ctr"/>
            <a:r>
              <a:rPr lang="en-NZ" sz="4000" dirty="0"/>
              <a:t>Olkaria 1 Unit 6, Kenya, 2017 – Present </a:t>
            </a:r>
            <a:br>
              <a:rPr lang="en-NZ" sz="4000" dirty="0"/>
            </a:br>
            <a:endParaRPr lang="en-NZ" sz="4000" dirty="0"/>
          </a:p>
        </p:txBody>
      </p:sp>
      <p:pic>
        <p:nvPicPr>
          <p:cNvPr id="6" name="Content Placeholder 5" descr="A field with a mountain in the background&#10;&#10;Description automatically generated">
            <a:extLst>
              <a:ext uri="{FF2B5EF4-FFF2-40B4-BE49-F238E27FC236}">
                <a16:creationId xmlns:a16="http://schemas.microsoft.com/office/drawing/2014/main" xmlns="" id="{3FDC2780-7107-4612-8EF3-50C45D9ED0FD}"/>
              </a:ext>
            </a:extLst>
          </p:cNvPr>
          <p:cNvPicPr>
            <a:picLocks noGrp="1" noChangeAspect="1"/>
          </p:cNvPicPr>
          <p:nvPr>
            <p:ph sz="half" idx="2"/>
          </p:nvPr>
        </p:nvPicPr>
        <p:blipFill>
          <a:blip r:embed="rId3" cstate="screen">
            <a:extLst>
              <a:ext uri="{28A0092B-C50C-407E-A947-70E740481C1C}">
                <a14:useLocalDpi xmlns:a14="http://schemas.microsoft.com/office/drawing/2010/main"/>
              </a:ext>
            </a:extLst>
          </a:blip>
          <a:stretch>
            <a:fillRect/>
          </a:stretch>
        </p:blipFill>
        <p:spPr>
          <a:xfrm>
            <a:off x="5798379" y="1140837"/>
            <a:ext cx="6101767" cy="4576326"/>
          </a:xfrm>
        </p:spPr>
      </p:pic>
      <p:sp>
        <p:nvSpPr>
          <p:cNvPr id="5" name="Content Placeholder 2"/>
          <p:cNvSpPr>
            <a:spLocks noGrp="1"/>
          </p:cNvSpPr>
          <p:nvPr>
            <p:ph sz="half" idx="1"/>
          </p:nvPr>
        </p:nvSpPr>
        <p:spPr>
          <a:xfrm>
            <a:off x="362779" y="1031067"/>
            <a:ext cx="5435600" cy="5209398"/>
          </a:xfrm>
        </p:spPr>
        <p:txBody>
          <a:bodyPr>
            <a:normAutofit/>
          </a:bodyPr>
          <a:lstStyle/>
          <a:p>
            <a:pPr>
              <a:lnSpc>
                <a:spcPct val="150000"/>
              </a:lnSpc>
            </a:pPr>
            <a:r>
              <a:rPr lang="en-NZ" sz="2600" dirty="0"/>
              <a:t>MTL engaged to be the owners engineer of the Steamfield</a:t>
            </a:r>
          </a:p>
          <a:p>
            <a:pPr lvl="1">
              <a:lnSpc>
                <a:spcPct val="150000"/>
              </a:lnSpc>
            </a:pPr>
            <a:r>
              <a:rPr lang="en-NZ" dirty="0"/>
              <a:t>Preliminary Steamfield Design</a:t>
            </a:r>
          </a:p>
          <a:p>
            <a:pPr lvl="1">
              <a:lnSpc>
                <a:spcPct val="150000"/>
              </a:lnSpc>
            </a:pPr>
            <a:r>
              <a:rPr lang="en-NZ" dirty="0"/>
              <a:t>Work alongside Power Plant Owners Engineer Fichtner, Stuttgart</a:t>
            </a:r>
          </a:p>
          <a:p>
            <a:pPr lvl="1">
              <a:lnSpc>
                <a:spcPct val="150000"/>
              </a:lnSpc>
            </a:pPr>
            <a:r>
              <a:rPr lang="en-NZ" dirty="0"/>
              <a:t>Project Scope and Specification</a:t>
            </a:r>
          </a:p>
          <a:p>
            <a:pPr lvl="1">
              <a:lnSpc>
                <a:spcPct val="150000"/>
              </a:lnSpc>
            </a:pPr>
            <a:r>
              <a:rPr lang="en-NZ" dirty="0"/>
              <a:t>Tendering</a:t>
            </a:r>
          </a:p>
        </p:txBody>
      </p:sp>
    </p:spTree>
    <p:extLst>
      <p:ext uri="{BB962C8B-B14F-4D97-AF65-F5344CB8AC3E}">
        <p14:creationId xmlns:p14="http://schemas.microsoft.com/office/powerpoint/2010/main" val="41639091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2061"/>
            <a:ext cx="10515600" cy="825612"/>
          </a:xfrm>
        </p:spPr>
        <p:txBody>
          <a:bodyPr/>
          <a:lstStyle/>
          <a:p>
            <a:pPr algn="ctr"/>
            <a:r>
              <a:rPr lang="en-NZ" sz="4000" dirty="0"/>
              <a:t>Olkaria Design Review</a:t>
            </a:r>
            <a:r>
              <a:rPr lang="en-NZ" dirty="0"/>
              <a:t>	</a:t>
            </a:r>
          </a:p>
        </p:txBody>
      </p:sp>
      <p:sp>
        <p:nvSpPr>
          <p:cNvPr id="3" name="Content Placeholder 2"/>
          <p:cNvSpPr>
            <a:spLocks noGrp="1"/>
          </p:cNvSpPr>
          <p:nvPr>
            <p:ph sz="half" idx="1"/>
          </p:nvPr>
        </p:nvSpPr>
        <p:spPr>
          <a:xfrm>
            <a:off x="389469" y="824301"/>
            <a:ext cx="5255958" cy="5029847"/>
          </a:xfrm>
        </p:spPr>
        <p:txBody>
          <a:bodyPr>
            <a:normAutofit fontScale="92500" lnSpcReduction="20000"/>
          </a:bodyPr>
          <a:lstStyle/>
          <a:p>
            <a:pPr>
              <a:lnSpc>
                <a:spcPct val="150000"/>
              </a:lnSpc>
            </a:pPr>
            <a:r>
              <a:rPr lang="en-NZ" dirty="0"/>
              <a:t>Process Design review</a:t>
            </a:r>
          </a:p>
          <a:p>
            <a:pPr lvl="1">
              <a:lnSpc>
                <a:spcPct val="150000"/>
              </a:lnSpc>
            </a:pPr>
            <a:r>
              <a:rPr lang="en-NZ" dirty="0"/>
              <a:t>Heat and mass balance</a:t>
            </a:r>
          </a:p>
          <a:p>
            <a:pPr lvl="1">
              <a:lnSpc>
                <a:spcPct val="150000"/>
              </a:lnSpc>
            </a:pPr>
            <a:r>
              <a:rPr lang="en-NZ" dirty="0"/>
              <a:t>Pressure loss models</a:t>
            </a:r>
          </a:p>
          <a:p>
            <a:pPr>
              <a:lnSpc>
                <a:spcPct val="150000"/>
              </a:lnSpc>
            </a:pPr>
            <a:r>
              <a:rPr lang="en-NZ" dirty="0"/>
              <a:t>Mechanical / Electrical Design Review</a:t>
            </a:r>
          </a:p>
          <a:p>
            <a:pPr lvl="1">
              <a:lnSpc>
                <a:spcPct val="150000"/>
              </a:lnSpc>
            </a:pPr>
            <a:r>
              <a:rPr lang="en-NZ" dirty="0"/>
              <a:t>Detail pipe drawings</a:t>
            </a:r>
          </a:p>
          <a:p>
            <a:pPr lvl="1">
              <a:lnSpc>
                <a:spcPct val="150000"/>
              </a:lnSpc>
            </a:pPr>
            <a:r>
              <a:rPr lang="en-NZ" dirty="0"/>
              <a:t>Pipe Stress reports</a:t>
            </a:r>
          </a:p>
          <a:p>
            <a:pPr lvl="1">
              <a:lnSpc>
                <a:spcPct val="150000"/>
              </a:lnSpc>
            </a:pPr>
            <a:r>
              <a:rPr lang="en-NZ" dirty="0"/>
              <a:t>Working with McMahon’s</a:t>
            </a:r>
          </a:p>
          <a:p>
            <a:pPr>
              <a:lnSpc>
                <a:spcPct val="150000"/>
              </a:lnSpc>
            </a:pPr>
            <a:r>
              <a:rPr lang="en-NZ" dirty="0"/>
              <a:t>Civil / Structural Design Review</a:t>
            </a:r>
          </a:p>
        </p:txBody>
      </p:sp>
      <p:pic>
        <p:nvPicPr>
          <p:cNvPr id="6" name="Content Placeholder 5" descr="A picture containing outdoor, black, grass, man&#10;&#10;Description automatically generated">
            <a:extLst>
              <a:ext uri="{FF2B5EF4-FFF2-40B4-BE49-F238E27FC236}">
                <a16:creationId xmlns:a16="http://schemas.microsoft.com/office/drawing/2014/main" xmlns="" id="{73407BD2-CF7A-4DF9-B2E1-48F5B0F9C7B1}"/>
              </a:ext>
            </a:extLst>
          </p:cNvPr>
          <p:cNvPicPr>
            <a:picLocks noGrp="1" noChangeAspect="1"/>
          </p:cNvPicPr>
          <p:nvPr>
            <p:ph sz="half" idx="2"/>
          </p:nvPr>
        </p:nvPicPr>
        <p:blipFill>
          <a:blip r:embed="rId3" cstate="screen">
            <a:extLst>
              <a:ext uri="{28A0092B-C50C-407E-A947-70E740481C1C}">
                <a14:useLocalDpi xmlns:a14="http://schemas.microsoft.com/office/drawing/2010/main"/>
              </a:ext>
            </a:extLst>
          </a:blip>
          <a:stretch>
            <a:fillRect/>
          </a:stretch>
        </p:blipFill>
        <p:spPr>
          <a:xfrm rot="5400000">
            <a:off x="5284890" y="1501596"/>
            <a:ext cx="2884290" cy="2163216"/>
          </a:xfrm>
        </p:spPr>
      </p:pic>
      <p:pic>
        <p:nvPicPr>
          <p:cNvPr id="10" name="Picture 9" descr="A group of people walking down a dirt road&#10;&#10;Description automatically generated">
            <a:extLst>
              <a:ext uri="{FF2B5EF4-FFF2-40B4-BE49-F238E27FC236}">
                <a16:creationId xmlns:a16="http://schemas.microsoft.com/office/drawing/2014/main" xmlns="" id="{14223EC5-4039-41C7-BB28-69035B34E4A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829481" y="2269162"/>
            <a:ext cx="4362519" cy="3271889"/>
          </a:xfrm>
          <a:prstGeom prst="rect">
            <a:avLst/>
          </a:prstGeom>
        </p:spPr>
      </p:pic>
    </p:spTree>
    <p:extLst>
      <p:ext uri="{BB962C8B-B14F-4D97-AF65-F5344CB8AC3E}">
        <p14:creationId xmlns:p14="http://schemas.microsoft.com/office/powerpoint/2010/main" val="30878913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BA81B2-222B-4BDC-B596-2F7E2F5DA17A}"/>
              </a:ext>
            </a:extLst>
          </p:cNvPr>
          <p:cNvSpPr txBox="1">
            <a:spLocks/>
          </p:cNvSpPr>
          <p:nvPr/>
        </p:nvSpPr>
        <p:spPr>
          <a:xfrm>
            <a:off x="838200" y="29521"/>
            <a:ext cx="10515600" cy="938044"/>
          </a:xfrm>
          <a:prstGeom prst="rect">
            <a:avLst/>
          </a:prstGeom>
        </p:spPr>
        <p:txBody>
          <a:bodyPr/>
          <a:lstStyle>
            <a:lvl1pPr algn="l" defTabSz="914400" rtl="0" eaLnBrk="1" latinLnBrk="0" hangingPunct="1">
              <a:lnSpc>
                <a:spcPct val="90000"/>
              </a:lnSpc>
              <a:spcBef>
                <a:spcPct val="0"/>
              </a:spcBef>
              <a:buNone/>
              <a:defRPr sz="4400" b="1" i="0" kern="1200" baseline="0">
                <a:solidFill>
                  <a:schemeClr val="tx1"/>
                </a:solidFill>
                <a:latin typeface="Arial" panose="020B0604020202020204" pitchFamily="34" charset="0"/>
                <a:ea typeface="+mj-ea"/>
                <a:cs typeface="+mj-cs"/>
              </a:defRPr>
            </a:lvl1pPr>
          </a:lstStyle>
          <a:p>
            <a:pPr algn="ctr"/>
            <a:endParaRPr lang="en-NZ" dirty="0"/>
          </a:p>
        </p:txBody>
      </p:sp>
      <p:pic>
        <p:nvPicPr>
          <p:cNvPr id="4" name="Picture 3">
            <a:extLst>
              <a:ext uri="{FF2B5EF4-FFF2-40B4-BE49-F238E27FC236}">
                <a16:creationId xmlns:a16="http://schemas.microsoft.com/office/drawing/2014/main" xmlns="" id="{B6ECD088-8D95-4F55-9AAD-3D7547DC131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979482" y="2407071"/>
            <a:ext cx="1956508" cy="437820"/>
          </a:xfrm>
          <a:prstGeom prst="rect">
            <a:avLst/>
          </a:prstGeom>
        </p:spPr>
      </p:pic>
      <p:pic>
        <p:nvPicPr>
          <p:cNvPr id="6" name="Picture 5" descr="A close up of a logo&#10;&#10;Description automatically generated">
            <a:extLst>
              <a:ext uri="{FF2B5EF4-FFF2-40B4-BE49-F238E27FC236}">
                <a16:creationId xmlns:a16="http://schemas.microsoft.com/office/drawing/2014/main" xmlns="" id="{9AA70C53-099C-46CF-91CC-B8C3A7170B9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42419" y="3310750"/>
            <a:ext cx="1300730" cy="1246533"/>
          </a:xfrm>
          <a:prstGeom prst="rect">
            <a:avLst/>
          </a:prstGeom>
        </p:spPr>
      </p:pic>
      <p:pic>
        <p:nvPicPr>
          <p:cNvPr id="8" name="Picture 7" descr="A picture containing airplane, drawing&#10;&#10;Description automatically generated">
            <a:extLst>
              <a:ext uri="{FF2B5EF4-FFF2-40B4-BE49-F238E27FC236}">
                <a16:creationId xmlns:a16="http://schemas.microsoft.com/office/drawing/2014/main" xmlns="" id="{66F08CF4-D57E-4AD2-A203-FAB3EE96A36B}"/>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158106" y="1436321"/>
            <a:ext cx="2438400" cy="762000"/>
          </a:xfrm>
          <a:prstGeom prst="rect">
            <a:avLst/>
          </a:prstGeom>
        </p:spPr>
      </p:pic>
      <p:pic>
        <p:nvPicPr>
          <p:cNvPr id="10" name="Picture 9" descr="A picture containing drawing&#10;&#10;Description automatically generated">
            <a:extLst>
              <a:ext uri="{FF2B5EF4-FFF2-40B4-BE49-F238E27FC236}">
                <a16:creationId xmlns:a16="http://schemas.microsoft.com/office/drawing/2014/main" xmlns="" id="{BE64C2F9-3E8E-49A7-84F9-E0EC385D1C8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064121" y="226232"/>
            <a:ext cx="1761520" cy="762000"/>
          </a:xfrm>
          <a:prstGeom prst="rect">
            <a:avLst/>
          </a:prstGeom>
        </p:spPr>
      </p:pic>
      <p:pic>
        <p:nvPicPr>
          <p:cNvPr id="12" name="Picture 11" descr="A picture containing drawing&#10;&#10;Description automatically generated">
            <a:extLst>
              <a:ext uri="{FF2B5EF4-FFF2-40B4-BE49-F238E27FC236}">
                <a16:creationId xmlns:a16="http://schemas.microsoft.com/office/drawing/2014/main" xmlns="" id="{64390946-B7AA-4256-ABF6-838EA5A927E1}"/>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7798178" y="3183545"/>
            <a:ext cx="1561963" cy="1051179"/>
          </a:xfrm>
          <a:prstGeom prst="rect">
            <a:avLst/>
          </a:prstGeom>
        </p:spPr>
      </p:pic>
      <p:pic>
        <p:nvPicPr>
          <p:cNvPr id="14" name="Picture 13" descr="A picture containing tableware, dishware, plate, drawing&#10;&#10;Description automatically generated">
            <a:extLst>
              <a:ext uri="{FF2B5EF4-FFF2-40B4-BE49-F238E27FC236}">
                <a16:creationId xmlns:a16="http://schemas.microsoft.com/office/drawing/2014/main" xmlns="" id="{166C2B8D-F555-46B1-8790-3D09C545F3AE}"/>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9838152" y="3242097"/>
            <a:ext cx="1447800" cy="609600"/>
          </a:xfrm>
          <a:prstGeom prst="rect">
            <a:avLst/>
          </a:prstGeom>
        </p:spPr>
      </p:pic>
      <p:pic>
        <p:nvPicPr>
          <p:cNvPr id="16" name="Picture 15" descr="A picture containing drawing&#10;&#10;Description automatically generated">
            <a:extLst>
              <a:ext uri="{FF2B5EF4-FFF2-40B4-BE49-F238E27FC236}">
                <a16:creationId xmlns:a16="http://schemas.microsoft.com/office/drawing/2014/main" xmlns="" id="{2F18260D-455C-4ACB-9008-B20A85BD4019}"/>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427177" y="1137529"/>
            <a:ext cx="1924313" cy="762000"/>
          </a:xfrm>
          <a:prstGeom prst="rect">
            <a:avLst/>
          </a:prstGeom>
        </p:spPr>
      </p:pic>
      <p:pic>
        <p:nvPicPr>
          <p:cNvPr id="18" name="Picture 17" descr="A picture containing drawing&#10;&#10;Description automatically generated">
            <a:extLst>
              <a:ext uri="{FF2B5EF4-FFF2-40B4-BE49-F238E27FC236}">
                <a16:creationId xmlns:a16="http://schemas.microsoft.com/office/drawing/2014/main" xmlns="" id="{4445388B-FE9D-48D2-9485-6C82F423933A}"/>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1164518" y="4624384"/>
            <a:ext cx="1065250" cy="1252734"/>
          </a:xfrm>
          <a:prstGeom prst="rect">
            <a:avLst/>
          </a:prstGeom>
        </p:spPr>
      </p:pic>
      <p:pic>
        <p:nvPicPr>
          <p:cNvPr id="20" name="Picture 19" descr="A picture containing drawing&#10;&#10;Description automatically generated">
            <a:extLst>
              <a:ext uri="{FF2B5EF4-FFF2-40B4-BE49-F238E27FC236}">
                <a16:creationId xmlns:a16="http://schemas.microsoft.com/office/drawing/2014/main" xmlns="" id="{C22F63E6-07E9-4079-A580-EBC38D3DC6DA}"/>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4805353" y="126879"/>
            <a:ext cx="1438275" cy="1114425"/>
          </a:xfrm>
          <a:prstGeom prst="rect">
            <a:avLst/>
          </a:prstGeom>
        </p:spPr>
      </p:pic>
      <p:pic>
        <p:nvPicPr>
          <p:cNvPr id="22" name="Picture 21" descr="A picture containing drawing&#10;&#10;Description automatically generated">
            <a:extLst>
              <a:ext uri="{FF2B5EF4-FFF2-40B4-BE49-F238E27FC236}">
                <a16:creationId xmlns:a16="http://schemas.microsoft.com/office/drawing/2014/main" xmlns="" id="{C56BC00B-721B-471F-8C36-70AA77F0155E}"/>
              </a:ext>
            </a:extLst>
          </p:cNvPr>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935598" y="262522"/>
            <a:ext cx="1190626" cy="1190626"/>
          </a:xfrm>
          <a:prstGeom prst="rect">
            <a:avLst/>
          </a:prstGeom>
        </p:spPr>
      </p:pic>
      <p:pic>
        <p:nvPicPr>
          <p:cNvPr id="24" name="Picture 23" descr="A picture containing drawing&#10;&#10;Description automatically generated">
            <a:extLst>
              <a:ext uri="{FF2B5EF4-FFF2-40B4-BE49-F238E27FC236}">
                <a16:creationId xmlns:a16="http://schemas.microsoft.com/office/drawing/2014/main" xmlns="" id="{D6240C1C-E330-4157-AD7E-488CD4662D17}"/>
              </a:ext>
            </a:extLst>
          </p:cNvPr>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2530602" y="2317226"/>
            <a:ext cx="2133600" cy="876300"/>
          </a:xfrm>
          <a:prstGeom prst="rect">
            <a:avLst/>
          </a:prstGeom>
        </p:spPr>
      </p:pic>
      <p:pic>
        <p:nvPicPr>
          <p:cNvPr id="26" name="Picture 25" descr="A picture containing drawing&#10;&#10;Description automatically generated">
            <a:extLst>
              <a:ext uri="{FF2B5EF4-FFF2-40B4-BE49-F238E27FC236}">
                <a16:creationId xmlns:a16="http://schemas.microsoft.com/office/drawing/2014/main" xmlns="" id="{8693A60E-7F43-4855-AA8B-45824378541F}"/>
              </a:ext>
            </a:extLst>
          </p:cNvPr>
          <p:cNvPicPr>
            <a:picLocks noChangeAspect="1"/>
          </p:cNvPicPr>
          <p:nvPr/>
        </p:nvPicPr>
        <p:blipFill>
          <a:blip r:embed="rId14">
            <a:extLst>
              <a:ext uri="{28A0092B-C50C-407E-A947-70E740481C1C}">
                <a14:useLocalDpi xmlns:a14="http://schemas.microsoft.com/office/drawing/2010/main"/>
              </a:ext>
            </a:extLst>
          </a:blip>
          <a:stretch>
            <a:fillRect/>
          </a:stretch>
        </p:blipFill>
        <p:spPr>
          <a:xfrm>
            <a:off x="9733377" y="4605957"/>
            <a:ext cx="1657350" cy="781050"/>
          </a:xfrm>
          <a:prstGeom prst="rect">
            <a:avLst/>
          </a:prstGeom>
        </p:spPr>
      </p:pic>
      <p:pic>
        <p:nvPicPr>
          <p:cNvPr id="28" name="Picture 27">
            <a:extLst>
              <a:ext uri="{FF2B5EF4-FFF2-40B4-BE49-F238E27FC236}">
                <a16:creationId xmlns:a16="http://schemas.microsoft.com/office/drawing/2014/main" xmlns="" id="{B4E3FE04-C545-4006-9A19-C810FC608834}"/>
              </a:ext>
            </a:extLst>
          </p:cNvPr>
          <p:cNvPicPr>
            <a:picLocks noChangeAspect="1"/>
          </p:cNvPicPr>
          <p:nvPr/>
        </p:nvPicPr>
        <p:blipFill>
          <a:blip r:embed="rId15">
            <a:extLst>
              <a:ext uri="{28A0092B-C50C-407E-A947-70E740481C1C}">
                <a14:useLocalDpi xmlns:a14="http://schemas.microsoft.com/office/drawing/2010/main"/>
              </a:ext>
            </a:extLst>
          </a:blip>
          <a:stretch>
            <a:fillRect/>
          </a:stretch>
        </p:blipFill>
        <p:spPr>
          <a:xfrm>
            <a:off x="9289784" y="244575"/>
            <a:ext cx="2158730" cy="507936"/>
          </a:xfrm>
          <a:prstGeom prst="rect">
            <a:avLst/>
          </a:prstGeom>
        </p:spPr>
      </p:pic>
      <p:pic>
        <p:nvPicPr>
          <p:cNvPr id="30" name="Picture 29" descr="A picture containing drawing&#10;&#10;Description automatically generated">
            <a:extLst>
              <a:ext uri="{FF2B5EF4-FFF2-40B4-BE49-F238E27FC236}">
                <a16:creationId xmlns:a16="http://schemas.microsoft.com/office/drawing/2014/main" xmlns="" id="{2A1ECF0C-9BBD-4B05-A0DA-AB077DF6FC7B}"/>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9330154" y="2399879"/>
            <a:ext cx="2118360" cy="489396"/>
          </a:xfrm>
          <a:prstGeom prst="rect">
            <a:avLst/>
          </a:prstGeom>
        </p:spPr>
      </p:pic>
      <p:pic>
        <p:nvPicPr>
          <p:cNvPr id="32" name="Picture 31">
            <a:extLst>
              <a:ext uri="{FF2B5EF4-FFF2-40B4-BE49-F238E27FC236}">
                <a16:creationId xmlns:a16="http://schemas.microsoft.com/office/drawing/2014/main" xmlns="" id="{F93DA99E-091E-49BD-8E2D-E08C5E8A84FC}"/>
              </a:ext>
            </a:extLst>
          </p:cNvPr>
          <p:cNvPicPr>
            <a:picLocks noChangeAspect="1"/>
          </p:cNvPicPr>
          <p:nvPr/>
        </p:nvPicPr>
        <p:blipFill>
          <a:blip r:embed="rId17">
            <a:extLst>
              <a:ext uri="{28A0092B-C50C-407E-A947-70E740481C1C}">
                <a14:useLocalDpi xmlns:a14="http://schemas.microsoft.com/office/drawing/2010/main"/>
              </a:ext>
            </a:extLst>
          </a:blip>
          <a:stretch>
            <a:fillRect/>
          </a:stretch>
        </p:blipFill>
        <p:spPr>
          <a:xfrm>
            <a:off x="7898121" y="4443409"/>
            <a:ext cx="1362075" cy="361950"/>
          </a:xfrm>
          <a:prstGeom prst="rect">
            <a:avLst/>
          </a:prstGeom>
        </p:spPr>
      </p:pic>
      <p:pic>
        <p:nvPicPr>
          <p:cNvPr id="34" name="Picture 33" descr="A picture containing drawing&#10;&#10;Description automatically generated">
            <a:extLst>
              <a:ext uri="{FF2B5EF4-FFF2-40B4-BE49-F238E27FC236}">
                <a16:creationId xmlns:a16="http://schemas.microsoft.com/office/drawing/2014/main" xmlns="" id="{4E2B8993-57D7-4F37-BF40-D05F42F84548}"/>
              </a:ext>
            </a:extLst>
          </p:cNvPr>
          <p:cNvPicPr>
            <a:picLocks noChangeAspect="1"/>
          </p:cNvPicPr>
          <p:nvPr/>
        </p:nvPicPr>
        <p:blipFill>
          <a:blip r:embed="rId18">
            <a:extLst>
              <a:ext uri="{28A0092B-C50C-407E-A947-70E740481C1C}">
                <a14:useLocalDpi xmlns:a14="http://schemas.microsoft.com/office/drawing/2010/main"/>
              </a:ext>
            </a:extLst>
          </a:blip>
          <a:stretch>
            <a:fillRect/>
          </a:stretch>
        </p:blipFill>
        <p:spPr>
          <a:xfrm>
            <a:off x="2346739" y="423709"/>
            <a:ext cx="1847491" cy="762000"/>
          </a:xfrm>
          <a:prstGeom prst="rect">
            <a:avLst/>
          </a:prstGeom>
        </p:spPr>
      </p:pic>
      <p:pic>
        <p:nvPicPr>
          <p:cNvPr id="36" name="Picture 35" descr="A picture containing drawing&#10;&#10;Description automatically generated">
            <a:extLst>
              <a:ext uri="{FF2B5EF4-FFF2-40B4-BE49-F238E27FC236}">
                <a16:creationId xmlns:a16="http://schemas.microsoft.com/office/drawing/2014/main" xmlns="" id="{A6E28233-558C-49E4-945A-81A7E1E684B0}"/>
              </a:ext>
            </a:extLst>
          </p:cNvPr>
          <p:cNvPicPr>
            <a:picLocks noChangeAspect="1"/>
          </p:cNvPicPr>
          <p:nvPr/>
        </p:nvPicPr>
        <p:blipFill>
          <a:blip r:embed="rId19">
            <a:extLst>
              <a:ext uri="{28A0092B-C50C-407E-A947-70E740481C1C}">
                <a14:useLocalDpi xmlns:a14="http://schemas.microsoft.com/office/drawing/2010/main"/>
              </a:ext>
            </a:extLst>
          </a:blip>
          <a:stretch>
            <a:fillRect/>
          </a:stretch>
        </p:blipFill>
        <p:spPr>
          <a:xfrm>
            <a:off x="6935231" y="1343369"/>
            <a:ext cx="2019300" cy="609600"/>
          </a:xfrm>
          <a:prstGeom prst="rect">
            <a:avLst/>
          </a:prstGeom>
        </p:spPr>
      </p:pic>
      <p:pic>
        <p:nvPicPr>
          <p:cNvPr id="38" name="Picture 37" descr="A picture containing meter&#10;&#10;Description automatically generated">
            <a:extLst>
              <a:ext uri="{FF2B5EF4-FFF2-40B4-BE49-F238E27FC236}">
                <a16:creationId xmlns:a16="http://schemas.microsoft.com/office/drawing/2014/main" xmlns="" id="{D191A0E2-A188-45F7-A828-50DD490222D7}"/>
              </a:ext>
            </a:extLst>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2544125" y="4412003"/>
            <a:ext cx="2289048" cy="827872"/>
          </a:xfrm>
          <a:prstGeom prst="rect">
            <a:avLst/>
          </a:prstGeom>
        </p:spPr>
      </p:pic>
      <p:pic>
        <p:nvPicPr>
          <p:cNvPr id="40" name="Picture 39" descr="A close up of a logo&#10;&#10;Description automatically generated">
            <a:extLst>
              <a:ext uri="{FF2B5EF4-FFF2-40B4-BE49-F238E27FC236}">
                <a16:creationId xmlns:a16="http://schemas.microsoft.com/office/drawing/2014/main" xmlns="" id="{6A2984F1-FF3E-447D-A55F-B3BFA4E86136}"/>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5113598" y="4825939"/>
            <a:ext cx="2008623" cy="1051179"/>
          </a:xfrm>
          <a:prstGeom prst="rect">
            <a:avLst/>
          </a:prstGeom>
        </p:spPr>
      </p:pic>
      <p:pic>
        <p:nvPicPr>
          <p:cNvPr id="42" name="Picture 41" descr="A picture containing drawing&#10;&#10;Description automatically generated">
            <a:extLst>
              <a:ext uri="{FF2B5EF4-FFF2-40B4-BE49-F238E27FC236}">
                <a16:creationId xmlns:a16="http://schemas.microsoft.com/office/drawing/2014/main" xmlns="" id="{43ECB752-D88B-4A60-8477-F70E1D91C30E}"/>
              </a:ext>
            </a:extLst>
          </p:cNvPr>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4805353" y="2427434"/>
            <a:ext cx="1927865" cy="763406"/>
          </a:xfrm>
          <a:prstGeom prst="rect">
            <a:avLst/>
          </a:prstGeom>
        </p:spPr>
      </p:pic>
      <p:pic>
        <p:nvPicPr>
          <p:cNvPr id="44" name="Picture 43" descr="A close up of a logo&#10;&#10;Description automatically generated">
            <a:extLst>
              <a:ext uri="{FF2B5EF4-FFF2-40B4-BE49-F238E27FC236}">
                <a16:creationId xmlns:a16="http://schemas.microsoft.com/office/drawing/2014/main" xmlns="" id="{FA24FB91-9A02-49DE-AFCD-ADC6AF9C92AD}"/>
              </a:ext>
            </a:extLst>
          </p:cNvPr>
          <p:cNvPicPr>
            <a:picLocks noChangeAspect="1"/>
          </p:cNvPicPr>
          <p:nvPr/>
        </p:nvPicPr>
        <p:blipFill>
          <a:blip r:embed="rId23" cstate="screen">
            <a:extLst>
              <a:ext uri="{28A0092B-C50C-407E-A947-70E740481C1C}">
                <a14:useLocalDpi xmlns:a14="http://schemas.microsoft.com/office/drawing/2010/main"/>
              </a:ext>
            </a:extLst>
          </a:blip>
          <a:stretch>
            <a:fillRect/>
          </a:stretch>
        </p:blipFill>
        <p:spPr>
          <a:xfrm>
            <a:off x="284823" y="3093039"/>
            <a:ext cx="1891674" cy="1308408"/>
          </a:xfrm>
          <a:prstGeom prst="rect">
            <a:avLst/>
          </a:prstGeom>
        </p:spPr>
      </p:pic>
      <p:pic>
        <p:nvPicPr>
          <p:cNvPr id="46" name="Picture 45" descr="A picture containing drawing&#10;&#10;Description automatically generated">
            <a:extLst>
              <a:ext uri="{FF2B5EF4-FFF2-40B4-BE49-F238E27FC236}">
                <a16:creationId xmlns:a16="http://schemas.microsoft.com/office/drawing/2014/main" xmlns="" id="{C753F3EF-8EFB-4A00-A2C6-F3DE48BCC87B}"/>
              </a:ext>
            </a:extLst>
          </p:cNvPr>
          <p:cNvPicPr>
            <a:picLocks noChangeAspect="1"/>
          </p:cNvPicPr>
          <p:nvPr/>
        </p:nvPicPr>
        <p:blipFill>
          <a:blip r:embed="rId24" cstate="screen">
            <a:extLst>
              <a:ext uri="{28A0092B-C50C-407E-A947-70E740481C1C}">
                <a14:useLocalDpi xmlns:a14="http://schemas.microsoft.com/office/drawing/2010/main"/>
              </a:ext>
            </a:extLst>
          </a:blip>
          <a:stretch>
            <a:fillRect/>
          </a:stretch>
        </p:blipFill>
        <p:spPr>
          <a:xfrm>
            <a:off x="2517944" y="5387007"/>
            <a:ext cx="2019301" cy="525860"/>
          </a:xfrm>
          <a:prstGeom prst="rect">
            <a:avLst/>
          </a:prstGeom>
        </p:spPr>
      </p:pic>
      <p:pic>
        <p:nvPicPr>
          <p:cNvPr id="48" name="Picture 47" descr="A picture containing flower, drawing&#10;&#10;Description automatically generated">
            <a:extLst>
              <a:ext uri="{FF2B5EF4-FFF2-40B4-BE49-F238E27FC236}">
                <a16:creationId xmlns:a16="http://schemas.microsoft.com/office/drawing/2014/main" xmlns="" id="{828E9991-8AAD-486D-B18D-B6E4D34B20E2}"/>
              </a:ext>
            </a:extLst>
          </p:cNvPr>
          <p:cNvPicPr>
            <a:picLocks noChangeAspect="1"/>
          </p:cNvPicPr>
          <p:nvPr/>
        </p:nvPicPr>
        <p:blipFill>
          <a:blip r:embed="rId25" cstate="screen">
            <a:extLst>
              <a:ext uri="{28A0092B-C50C-407E-A947-70E740481C1C}">
                <a14:useLocalDpi xmlns:a14="http://schemas.microsoft.com/office/drawing/2010/main"/>
              </a:ext>
            </a:extLst>
          </a:blip>
          <a:stretch>
            <a:fillRect/>
          </a:stretch>
        </p:blipFill>
        <p:spPr>
          <a:xfrm>
            <a:off x="367871" y="1555402"/>
            <a:ext cx="1135454" cy="1033336"/>
          </a:xfrm>
          <a:prstGeom prst="rect">
            <a:avLst/>
          </a:prstGeom>
        </p:spPr>
      </p:pic>
      <p:pic>
        <p:nvPicPr>
          <p:cNvPr id="50" name="Picture 49" descr="A picture containing drawing&#10;&#10;Description automatically generated">
            <a:extLst>
              <a:ext uri="{FF2B5EF4-FFF2-40B4-BE49-F238E27FC236}">
                <a16:creationId xmlns:a16="http://schemas.microsoft.com/office/drawing/2014/main" xmlns="" id="{A12996D7-A417-4EA7-A2DA-BD66DC54840E}"/>
              </a:ext>
            </a:extLst>
          </p:cNvPr>
          <p:cNvPicPr>
            <a:picLocks noChangeAspect="1"/>
          </p:cNvPicPr>
          <p:nvPr/>
        </p:nvPicPr>
        <p:blipFill>
          <a:blip r:embed="rId26" cstate="screen">
            <a:extLst>
              <a:ext uri="{28A0092B-C50C-407E-A947-70E740481C1C}">
                <a14:useLocalDpi xmlns:a14="http://schemas.microsoft.com/office/drawing/2010/main"/>
              </a:ext>
            </a:extLst>
          </a:blip>
          <a:stretch>
            <a:fillRect/>
          </a:stretch>
        </p:blipFill>
        <p:spPr>
          <a:xfrm>
            <a:off x="7525444" y="5078547"/>
            <a:ext cx="1695331" cy="970391"/>
          </a:xfrm>
          <a:prstGeom prst="rect">
            <a:avLst/>
          </a:prstGeom>
        </p:spPr>
      </p:pic>
      <p:pic>
        <p:nvPicPr>
          <p:cNvPr id="52" name="Picture 51" descr="A close up of a logo&#10;&#10;Description automatically generated">
            <a:extLst>
              <a:ext uri="{FF2B5EF4-FFF2-40B4-BE49-F238E27FC236}">
                <a16:creationId xmlns:a16="http://schemas.microsoft.com/office/drawing/2014/main" xmlns="" id="{465FBB19-B6C8-4A1B-9358-D5E1B0110A42}"/>
              </a:ext>
            </a:extLst>
          </p:cNvPr>
          <p:cNvPicPr>
            <a:picLocks noChangeAspect="1"/>
          </p:cNvPicPr>
          <p:nvPr/>
        </p:nvPicPr>
        <p:blipFill>
          <a:blip r:embed="rId27" cstate="screen">
            <a:extLst>
              <a:ext uri="{28A0092B-C50C-407E-A947-70E740481C1C}">
                <a14:useLocalDpi xmlns:a14="http://schemas.microsoft.com/office/drawing/2010/main"/>
              </a:ext>
            </a:extLst>
          </a:blip>
          <a:stretch>
            <a:fillRect/>
          </a:stretch>
        </p:blipFill>
        <p:spPr>
          <a:xfrm>
            <a:off x="4833173" y="1388436"/>
            <a:ext cx="1795343" cy="897672"/>
          </a:xfrm>
          <a:prstGeom prst="rect">
            <a:avLst/>
          </a:prstGeom>
        </p:spPr>
      </p:pic>
      <p:pic>
        <p:nvPicPr>
          <p:cNvPr id="54" name="Picture 53" descr="A close up of a logo&#10;&#10;Description automatically generated">
            <a:extLst>
              <a:ext uri="{FF2B5EF4-FFF2-40B4-BE49-F238E27FC236}">
                <a16:creationId xmlns:a16="http://schemas.microsoft.com/office/drawing/2014/main" xmlns="" id="{DBCDCCE5-6AAB-48E5-809E-118E6746D409}"/>
              </a:ext>
            </a:extLst>
          </p:cNvPr>
          <p:cNvPicPr>
            <a:picLocks noChangeAspect="1"/>
          </p:cNvPicPr>
          <p:nvPr/>
        </p:nvPicPr>
        <p:blipFill>
          <a:blip r:embed="rId28" cstate="screen">
            <a:extLst>
              <a:ext uri="{28A0092B-C50C-407E-A947-70E740481C1C}">
                <a14:useLocalDpi xmlns:a14="http://schemas.microsoft.com/office/drawing/2010/main"/>
              </a:ext>
            </a:extLst>
          </a:blip>
          <a:stretch>
            <a:fillRect/>
          </a:stretch>
        </p:blipFill>
        <p:spPr>
          <a:xfrm>
            <a:off x="4537245" y="3586860"/>
            <a:ext cx="1444323" cy="1022386"/>
          </a:xfrm>
          <a:prstGeom prst="rect">
            <a:avLst/>
          </a:prstGeom>
        </p:spPr>
      </p:pic>
      <p:pic>
        <p:nvPicPr>
          <p:cNvPr id="56" name="Picture 55" descr="A close up of a logo&#10;&#10;Description automatically generated">
            <a:extLst>
              <a:ext uri="{FF2B5EF4-FFF2-40B4-BE49-F238E27FC236}">
                <a16:creationId xmlns:a16="http://schemas.microsoft.com/office/drawing/2014/main" xmlns="" id="{61246D53-528B-4177-AA21-FB0636026E59}"/>
              </a:ext>
            </a:extLst>
          </p:cNvPr>
          <p:cNvPicPr>
            <a:picLocks noChangeAspect="1"/>
          </p:cNvPicPr>
          <p:nvPr/>
        </p:nvPicPr>
        <p:blipFill>
          <a:blip r:embed="rId29" cstate="screen">
            <a:extLst>
              <a:ext uri="{28A0092B-C50C-407E-A947-70E740481C1C}">
                <a14:useLocalDpi xmlns:a14="http://schemas.microsoft.com/office/drawing/2010/main"/>
              </a:ext>
            </a:extLst>
          </a:blip>
          <a:stretch>
            <a:fillRect/>
          </a:stretch>
        </p:blipFill>
        <p:spPr>
          <a:xfrm>
            <a:off x="2570319" y="3269765"/>
            <a:ext cx="1411954" cy="999229"/>
          </a:xfrm>
          <a:prstGeom prst="rect">
            <a:avLst/>
          </a:prstGeom>
        </p:spPr>
      </p:pic>
    </p:spTree>
    <p:extLst>
      <p:ext uri="{BB962C8B-B14F-4D97-AF65-F5344CB8AC3E}">
        <p14:creationId xmlns:p14="http://schemas.microsoft.com/office/powerpoint/2010/main" val="10027635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6046540"/>
      </p:ext>
    </p:extLst>
  </p:cSld>
  <p:clrMapOvr>
    <a:masterClrMapping/>
  </p:clrMapOvr>
</p:sld>
</file>

<file path=ppt/theme/theme1.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TL - PowerPoint Presentation" id="{B7242A4F-55C3-42A7-855D-25D9A8276013}" vid="{3C8D324A-EA74-4658-921E-333B77243C22}"/>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TL - PowerPoint Presentation" id="{B7242A4F-55C3-42A7-855D-25D9A8276013}" vid="{0A1E57C5-17AD-44A1-AFEE-0BCD770A35FC}"/>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TL - PowerPoint Presentation" id="{B7242A4F-55C3-42A7-855D-25D9A8276013}" vid="{4009C870-A02D-4832-A2A6-8384BAC13277}"/>
    </a:ext>
  </a:ext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TL - PowerPoint Presentation" id="{B7242A4F-55C3-42A7-855D-25D9A8276013}" vid="{EE15B4A9-10E6-4587-83D9-1E6E98EFAE5F}"/>
    </a:ext>
  </a:extLst>
</a:theme>
</file>

<file path=ppt/theme/theme5.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TL - PowerPoint Presentation" id="{B7242A4F-55C3-42A7-855D-25D9A8276013}" vid="{D8E4062C-4C00-4B71-80FD-1257874C3B0D}"/>
    </a:ext>
  </a:extLst>
</a:theme>
</file>

<file path=ppt/theme/theme6.xml><?xml version="1.0" encoding="utf-8"?>
<a:theme xmlns:a="http://schemas.openxmlformats.org/drawingml/2006/main" name="5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TL - PowerPoint Presentation" id="{B7242A4F-55C3-42A7-855D-25D9A8276013}" vid="{38700FB2-8B65-4C5B-9E29-BCB60E341B9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MTL - PowerPoint Presentation</Template>
  <TotalTime>1031</TotalTime>
  <Words>968</Words>
  <Application>Microsoft Office PowerPoint</Application>
  <PresentationFormat>Widescreen</PresentationFormat>
  <Paragraphs>212</Paragraphs>
  <Slides>31</Slides>
  <Notes>31</Notes>
  <HiddenSlides>0</HiddenSlides>
  <MMClips>0</MMClips>
  <ScaleCrop>false</ScaleCrop>
  <HeadingPairs>
    <vt:vector size="6" baseType="variant">
      <vt:variant>
        <vt:lpstr>Fonts Used</vt:lpstr>
      </vt:variant>
      <vt:variant>
        <vt:i4>2</vt:i4>
      </vt:variant>
      <vt:variant>
        <vt:lpstr>Theme</vt:lpstr>
      </vt:variant>
      <vt:variant>
        <vt:i4>6</vt:i4>
      </vt:variant>
      <vt:variant>
        <vt:lpstr>Slide Titles</vt:lpstr>
      </vt:variant>
      <vt:variant>
        <vt:i4>31</vt:i4>
      </vt:variant>
    </vt:vector>
  </HeadingPairs>
  <TitlesOfParts>
    <vt:vector size="39" baseType="lpstr">
      <vt:lpstr>Arial</vt:lpstr>
      <vt:lpstr>Calibri</vt:lpstr>
      <vt:lpstr>4_Custom Design</vt:lpstr>
      <vt:lpstr>Custom Design</vt:lpstr>
      <vt:lpstr>1_Custom Design</vt:lpstr>
      <vt:lpstr>2_Custom Design</vt:lpstr>
      <vt:lpstr>3_Custom Design</vt:lpstr>
      <vt:lpstr>5_Custom Design</vt:lpstr>
      <vt:lpstr>PowerPoint Presentation</vt:lpstr>
      <vt:lpstr> MTL - 25 Years In The Making</vt:lpstr>
      <vt:lpstr>PowerPoint Presentation</vt:lpstr>
      <vt:lpstr>Geothermal Timeline</vt:lpstr>
      <vt:lpstr>Poihipi MTL’s First Large Geothermal Project  </vt:lpstr>
      <vt:lpstr>Ngatamariki Steamfield Design</vt:lpstr>
      <vt:lpstr>Ngatamariki Steamfield Design</vt:lpstr>
      <vt:lpstr>Te Mihi Power Project - Karapiti Pump Station</vt:lpstr>
      <vt:lpstr>PowerPoint Presentation</vt:lpstr>
      <vt:lpstr>PowerPoint Presentation</vt:lpstr>
      <vt:lpstr>Warkworth Wells</vt:lpstr>
      <vt:lpstr>MTL Services</vt:lpstr>
      <vt:lpstr>MTL Design Process</vt:lpstr>
      <vt:lpstr>Process Flow Diagram </vt:lpstr>
      <vt:lpstr>Piping and Instrument Drawing </vt:lpstr>
      <vt:lpstr>Engineering Lists </vt:lpstr>
      <vt:lpstr>Preliminary Drawings and Layouts </vt:lpstr>
      <vt:lpstr>Detailed Drawings </vt:lpstr>
      <vt:lpstr>HSNO and Pressure Vessel Compliance </vt:lpstr>
      <vt:lpstr>OnGas Bottle Swap Facility</vt:lpstr>
      <vt:lpstr>Geothermal Services</vt:lpstr>
      <vt:lpstr>Muara Laboh 2018 – Present Sumatra Indonesia</vt:lpstr>
      <vt:lpstr>Muara Laboh Site Visit</vt:lpstr>
      <vt:lpstr>Preliminary Design</vt:lpstr>
      <vt:lpstr>Drone Survey</vt:lpstr>
      <vt:lpstr>3D CAD Modelling</vt:lpstr>
      <vt:lpstr>Preliminary Pipe Route</vt:lpstr>
      <vt:lpstr>Olkaria 1 Unit 6, Kenya, 2017 – Present  </vt:lpstr>
      <vt:lpstr>Olkaria Design Review </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Pamela Gow</dc:creator>
  <cp:lastModifiedBy>Leighton Taylor</cp:lastModifiedBy>
  <cp:revision>70</cp:revision>
  <cp:lastPrinted>2019-11-26T04:51:11Z</cp:lastPrinted>
  <dcterms:created xsi:type="dcterms:W3CDTF">2019-11-19T21:29:02Z</dcterms:created>
  <dcterms:modified xsi:type="dcterms:W3CDTF">2019-11-26T04:54:56Z</dcterms:modified>
</cp:coreProperties>
</file>