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3"/>
  </p:sldMasterIdLst>
  <p:notesMasterIdLst>
    <p:notesMasterId r:id="rId17"/>
  </p:notesMasterIdLst>
  <p:handoutMasterIdLst>
    <p:handoutMasterId r:id="rId18"/>
  </p:handoutMasterIdLst>
  <p:sldIdLst>
    <p:sldId id="487" r:id="rId4"/>
    <p:sldId id="508" r:id="rId5"/>
    <p:sldId id="549" r:id="rId6"/>
    <p:sldId id="550" r:id="rId7"/>
    <p:sldId id="551" r:id="rId8"/>
    <p:sldId id="543" r:id="rId9"/>
    <p:sldId id="557" r:id="rId10"/>
    <p:sldId id="558" r:id="rId11"/>
    <p:sldId id="552" r:id="rId12"/>
    <p:sldId id="553" r:id="rId13"/>
    <p:sldId id="547" r:id="rId14"/>
    <p:sldId id="556" r:id="rId15"/>
    <p:sldId id="501" r:id="rId16"/>
  </p:sldIdLst>
  <p:sldSz cx="10158413" cy="7620000"/>
  <p:notesSz cx="6858000" cy="9144000"/>
  <p:defaultTextStyle>
    <a:defPPr>
      <a:defRPr lang="en-NZ"/>
    </a:defPPr>
    <a:lvl1pPr algn="l" defTabSz="1014413"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506413" indent="-49213" algn="l" defTabSz="1014413"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1014413" indent="-100013" algn="l" defTabSz="1014413"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522413" indent="-150813" algn="l" defTabSz="1014413"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2030413" indent="-201613" algn="l" defTabSz="1014413"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4064"/>
    <a:srgbClr val="82C02F"/>
    <a:srgbClr val="6098AB"/>
    <a:srgbClr val="BFBF31"/>
    <a:srgbClr val="D2CFB2"/>
    <a:srgbClr val="6B7B82"/>
    <a:srgbClr val="EDB61D"/>
    <a:srgbClr val="8CBF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712" autoAdjust="0"/>
  </p:normalViewPr>
  <p:slideViewPr>
    <p:cSldViewPr snapToGrid="0">
      <p:cViewPr varScale="1">
        <p:scale>
          <a:sx n="66" d="100"/>
          <a:sy n="66" d="100"/>
        </p:scale>
        <p:origin x="1320"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1.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1015817" eaLnBrk="1" fontAlgn="auto" hangingPunct="1">
              <a:spcBef>
                <a:spcPts val="0"/>
              </a:spcBef>
              <a:spcAft>
                <a:spcPts val="0"/>
              </a:spcAft>
              <a:defRPr sz="1200">
                <a:latin typeface="+mn-lt"/>
              </a:defRPr>
            </a:lvl1pPr>
          </a:lstStyle>
          <a:p>
            <a:pPr>
              <a:defRPr/>
            </a:pPr>
            <a:endParaRPr lang="en-NZ"/>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defTabSz="1015817" eaLnBrk="1" fontAlgn="auto" hangingPunct="1">
              <a:spcBef>
                <a:spcPts val="0"/>
              </a:spcBef>
              <a:spcAft>
                <a:spcPts val="0"/>
              </a:spcAft>
              <a:defRPr sz="1200">
                <a:latin typeface="+mn-lt"/>
              </a:defRPr>
            </a:lvl1pPr>
          </a:lstStyle>
          <a:p>
            <a:pPr>
              <a:defRPr/>
            </a:pPr>
            <a:fld id="{08DE1197-6B01-4FD9-9743-66E22B26FBC0}" type="datetimeFigureOut">
              <a:rPr lang="en-NZ"/>
              <a:pPr>
                <a:defRPr/>
              </a:pPr>
              <a:t>12/11/2018</a:t>
            </a:fld>
            <a:endParaRPr lang="en-NZ"/>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defTabSz="1015817" eaLnBrk="1" fontAlgn="auto" hangingPunct="1">
              <a:spcBef>
                <a:spcPts val="0"/>
              </a:spcBef>
              <a:spcAft>
                <a:spcPts val="0"/>
              </a:spcAft>
              <a:defRPr sz="1200">
                <a:latin typeface="+mn-lt"/>
              </a:defRPr>
            </a:lvl1pPr>
          </a:lstStyle>
          <a:p>
            <a:pPr>
              <a:defRPr/>
            </a:pPr>
            <a:endParaRPr lang="en-NZ"/>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defTabSz="1015817" eaLnBrk="1" fontAlgn="auto" hangingPunct="1">
              <a:spcBef>
                <a:spcPts val="0"/>
              </a:spcBef>
              <a:spcAft>
                <a:spcPts val="0"/>
              </a:spcAft>
              <a:defRPr sz="1200">
                <a:latin typeface="+mn-lt"/>
              </a:defRPr>
            </a:lvl1pPr>
          </a:lstStyle>
          <a:p>
            <a:pPr>
              <a:defRPr/>
            </a:pPr>
            <a:fld id="{1CE4E94A-5C7E-4C63-95A7-9A1589015531}" type="slidenum">
              <a:rPr lang="en-NZ"/>
              <a:pPr>
                <a:defRPr/>
              </a:pPr>
              <a:t>‹#›</a:t>
            </a:fld>
            <a:endParaRPr lang="en-NZ"/>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1015817" eaLnBrk="1" fontAlgn="auto" hangingPunct="1">
              <a:spcBef>
                <a:spcPts val="0"/>
              </a:spcBef>
              <a:spcAft>
                <a:spcPts val="0"/>
              </a:spcAft>
              <a:defRPr sz="1200">
                <a:latin typeface="+mn-lt"/>
              </a:defRPr>
            </a:lvl1pPr>
          </a:lstStyle>
          <a:p>
            <a:pPr>
              <a:defRPr/>
            </a:pPr>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defTabSz="1015817" eaLnBrk="1" fontAlgn="auto" hangingPunct="1">
              <a:spcBef>
                <a:spcPts val="0"/>
              </a:spcBef>
              <a:spcAft>
                <a:spcPts val="0"/>
              </a:spcAft>
              <a:defRPr sz="1200">
                <a:latin typeface="+mn-lt"/>
              </a:defRPr>
            </a:lvl1pPr>
          </a:lstStyle>
          <a:p>
            <a:pPr>
              <a:defRPr/>
            </a:pPr>
            <a:fld id="{1F69D28F-286C-4E98-8076-225FE0A65553}" type="datetimeFigureOut">
              <a:rPr lang="en-NZ"/>
              <a:pPr>
                <a:defRPr/>
              </a:pPr>
              <a:t>12/11/2018</a:t>
            </a:fld>
            <a:endParaRPr lang="en-NZ"/>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NZ"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en-NZ" altLang="en-US" noProof="0" smtClean="0"/>
              <a:t>Click to edit Master text styles</a:t>
            </a:r>
          </a:p>
          <a:p>
            <a:pPr lvl="1"/>
            <a:r>
              <a:rPr lang="en-NZ" altLang="en-US" noProof="0" smtClean="0"/>
              <a:t>Second level</a:t>
            </a:r>
          </a:p>
          <a:p>
            <a:pPr lvl="2"/>
            <a:r>
              <a:rPr lang="en-NZ" altLang="en-US" noProof="0" smtClean="0"/>
              <a:t>Third level</a:t>
            </a:r>
          </a:p>
          <a:p>
            <a:pPr lvl="3"/>
            <a:r>
              <a:rPr lang="en-NZ" altLang="en-US" noProof="0" smtClean="0"/>
              <a:t>Fourth level</a:t>
            </a:r>
          </a:p>
          <a:p>
            <a:pPr lvl="4"/>
            <a:r>
              <a:rPr lang="en-NZ" altLang="en-US" noProof="0" smtClean="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1015817" eaLnBrk="1" fontAlgn="auto" hangingPunct="1">
              <a:spcBef>
                <a:spcPts val="0"/>
              </a:spcBef>
              <a:spcAft>
                <a:spcPts val="0"/>
              </a:spcAft>
              <a:defRPr sz="1200">
                <a:latin typeface="+mn-lt"/>
              </a:defRPr>
            </a:lvl1pPr>
          </a:lstStyle>
          <a:p>
            <a:pPr>
              <a:defRPr/>
            </a:pPr>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defTabSz="1015817" eaLnBrk="1" fontAlgn="auto" hangingPunct="1">
              <a:spcBef>
                <a:spcPts val="0"/>
              </a:spcBef>
              <a:spcAft>
                <a:spcPts val="0"/>
              </a:spcAft>
              <a:defRPr sz="1200">
                <a:latin typeface="+mn-lt"/>
              </a:defRPr>
            </a:lvl1pPr>
          </a:lstStyle>
          <a:p>
            <a:pPr>
              <a:defRPr/>
            </a:pPr>
            <a:fld id="{B937A465-CE9F-4833-A217-867BC53D693C}" type="slidenum">
              <a:rPr lang="en-NZ"/>
              <a:pPr>
                <a:defRPr/>
              </a:pPr>
              <a:t>‹#›</a:t>
            </a:fld>
            <a:endParaRPr lang="en-NZ"/>
          </a:p>
        </p:txBody>
      </p:sp>
    </p:spTree>
  </p:cSld>
  <p:clrMap bg1="lt1" tx1="dk1" bg2="lt2" tx2="dk2" accent1="accent1" accent2="accent2" accent3="accent3" accent4="accent4" accent5="accent5" accent6="accent6" hlink="hlink" folHlink="folHlink"/>
  <p:hf hdr="0" ftr="0" dt="0"/>
  <p:notesStyle>
    <a:lvl1pPr algn="l" defTabSz="1014413" rtl="0" eaLnBrk="0" fontAlgn="base" hangingPunct="0">
      <a:spcBef>
        <a:spcPct val="30000"/>
      </a:spcBef>
      <a:spcAft>
        <a:spcPct val="0"/>
      </a:spcAft>
      <a:defRPr sz="1400" kern="1200">
        <a:solidFill>
          <a:schemeClr val="tx1"/>
        </a:solidFill>
        <a:latin typeface="+mn-lt"/>
        <a:ea typeface="+mn-ea"/>
        <a:cs typeface="+mn-cs"/>
      </a:defRPr>
    </a:lvl1pPr>
    <a:lvl2pPr marL="506413" algn="l" defTabSz="1014413" rtl="0" eaLnBrk="0" fontAlgn="base" hangingPunct="0">
      <a:spcBef>
        <a:spcPct val="30000"/>
      </a:spcBef>
      <a:spcAft>
        <a:spcPct val="0"/>
      </a:spcAft>
      <a:defRPr sz="1400" kern="1200">
        <a:solidFill>
          <a:schemeClr val="tx1"/>
        </a:solidFill>
        <a:latin typeface="+mn-lt"/>
        <a:ea typeface="+mn-ea"/>
        <a:cs typeface="+mn-cs"/>
      </a:defRPr>
    </a:lvl2pPr>
    <a:lvl3pPr marL="1014413" algn="l" defTabSz="1014413" rtl="0" eaLnBrk="0" fontAlgn="base" hangingPunct="0">
      <a:spcBef>
        <a:spcPct val="30000"/>
      </a:spcBef>
      <a:spcAft>
        <a:spcPct val="0"/>
      </a:spcAft>
      <a:defRPr sz="1400" kern="1200">
        <a:solidFill>
          <a:schemeClr val="tx1"/>
        </a:solidFill>
        <a:latin typeface="+mn-lt"/>
        <a:ea typeface="+mn-ea"/>
        <a:cs typeface="+mn-cs"/>
      </a:defRPr>
    </a:lvl3pPr>
    <a:lvl4pPr marL="1522413" algn="l" defTabSz="1014413" rtl="0" eaLnBrk="0" fontAlgn="base" hangingPunct="0">
      <a:spcBef>
        <a:spcPct val="30000"/>
      </a:spcBef>
      <a:spcAft>
        <a:spcPct val="0"/>
      </a:spcAft>
      <a:defRPr sz="1400" kern="1200">
        <a:solidFill>
          <a:schemeClr val="tx1"/>
        </a:solidFill>
        <a:latin typeface="+mn-lt"/>
        <a:ea typeface="+mn-ea"/>
        <a:cs typeface="+mn-cs"/>
      </a:defRPr>
    </a:lvl4pPr>
    <a:lvl5pPr marL="2030413" algn="l" defTabSz="1014413" rtl="0" eaLnBrk="0" fontAlgn="base" hangingPunct="0">
      <a:spcBef>
        <a:spcPct val="30000"/>
      </a:spcBef>
      <a:spcAft>
        <a:spcPct val="0"/>
      </a:spcAft>
      <a:defRPr sz="1400" kern="1200">
        <a:solidFill>
          <a:schemeClr val="tx1"/>
        </a:solidFill>
        <a:latin typeface="+mn-lt"/>
        <a:ea typeface="+mn-ea"/>
        <a:cs typeface="+mn-cs"/>
      </a:defRPr>
    </a:lvl5pPr>
    <a:lvl6pPr marL="2539542" algn="l" defTabSz="1015817" rtl="0" eaLnBrk="1" latinLnBrk="0" hangingPunct="1">
      <a:defRPr sz="1400" kern="1200">
        <a:solidFill>
          <a:schemeClr val="tx1"/>
        </a:solidFill>
        <a:latin typeface="+mn-lt"/>
        <a:ea typeface="+mn-ea"/>
        <a:cs typeface="+mn-cs"/>
      </a:defRPr>
    </a:lvl6pPr>
    <a:lvl7pPr marL="3047450" algn="l" defTabSz="1015817" rtl="0" eaLnBrk="1" latinLnBrk="0" hangingPunct="1">
      <a:defRPr sz="1400" kern="1200">
        <a:solidFill>
          <a:schemeClr val="tx1"/>
        </a:solidFill>
        <a:latin typeface="+mn-lt"/>
        <a:ea typeface="+mn-ea"/>
        <a:cs typeface="+mn-cs"/>
      </a:defRPr>
    </a:lvl7pPr>
    <a:lvl8pPr marL="3555358" algn="l" defTabSz="1015817" rtl="0" eaLnBrk="1" latinLnBrk="0" hangingPunct="1">
      <a:defRPr sz="1400" kern="1200">
        <a:solidFill>
          <a:schemeClr val="tx1"/>
        </a:solidFill>
        <a:latin typeface="+mn-lt"/>
        <a:ea typeface="+mn-ea"/>
        <a:cs typeface="+mn-cs"/>
      </a:defRPr>
    </a:lvl8pPr>
    <a:lvl9pPr marL="4063267" algn="l" defTabSz="1015817" rtl="0" eaLnBrk="1" latinLnBrk="0" hangingPunct="1">
      <a:defRPr sz="1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on white">
    <p:spTree>
      <p:nvGrpSpPr>
        <p:cNvPr id="1" name=""/>
        <p:cNvGrpSpPr/>
        <p:nvPr/>
      </p:nvGrpSpPr>
      <p:grpSpPr>
        <a:xfrm>
          <a:off x="0" y="0"/>
          <a:ext cx="0" cy="0"/>
          <a:chOff x="0" y="0"/>
          <a:chExt cx="0" cy="0"/>
        </a:xfrm>
      </p:grpSpPr>
      <p:sp>
        <p:nvSpPr>
          <p:cNvPr id="5" name="Rectangle 4"/>
          <p:cNvSpPr/>
          <p:nvPr/>
        </p:nvSpPr>
        <p:spPr>
          <a:xfrm>
            <a:off x="0" y="0"/>
            <a:ext cx="10158413" cy="762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15817" eaLnBrk="1" fontAlgn="auto" hangingPunct="1">
              <a:spcBef>
                <a:spcPts val="0"/>
              </a:spcBef>
              <a:spcAft>
                <a:spcPts val="0"/>
              </a:spcAft>
              <a:defRPr/>
            </a:pPr>
            <a:endParaRPr lang="en-US" sz="1400" b="1" dirty="0">
              <a:cs typeface="Aria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413" y="1398588"/>
            <a:ext cx="268922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sset 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2788" y="5521325"/>
            <a:ext cx="14287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352934" y="1875896"/>
            <a:ext cx="6116400" cy="1612800"/>
          </a:xfrm>
        </p:spPr>
        <p:txBody>
          <a:bodyPr anchor="t">
            <a:noAutofit/>
          </a:bodyPr>
          <a:lstStyle>
            <a:lvl1pPr algn="l">
              <a:defRPr sz="5700" baseline="0">
                <a:solidFill>
                  <a:schemeClr val="tx1"/>
                </a:solidFill>
              </a:defRPr>
            </a:lvl1pPr>
          </a:lstStyle>
          <a:p>
            <a:r>
              <a:rPr lang="en-US" smtClean="0"/>
              <a:t>Click to edit Master title style</a:t>
            </a:r>
            <a:endParaRPr lang="en-AU" dirty="0" smtClean="0"/>
          </a:p>
        </p:txBody>
      </p:sp>
      <p:sp>
        <p:nvSpPr>
          <p:cNvPr id="3" name="Subtitle 2"/>
          <p:cNvSpPr>
            <a:spLocks noGrp="1"/>
          </p:cNvSpPr>
          <p:nvPr>
            <p:ph type="subTitle" idx="1"/>
          </p:nvPr>
        </p:nvSpPr>
        <p:spPr>
          <a:xfrm>
            <a:off x="3372654" y="3927333"/>
            <a:ext cx="6093571" cy="966400"/>
          </a:xfrm>
        </p:spPr>
        <p:txBody>
          <a:bodyPr>
            <a:normAutofit/>
          </a:bodyPr>
          <a:lstStyle>
            <a:lvl1pPr marL="0" indent="0" algn="l">
              <a:buNone/>
              <a:defRPr sz="2000" b="0">
                <a:solidFill>
                  <a:schemeClr val="tx1"/>
                </a:solidFill>
              </a:defRPr>
            </a:lvl1pPr>
            <a:lvl2pPr marL="457163" indent="0" algn="ctr">
              <a:buNone/>
              <a:defRPr>
                <a:solidFill>
                  <a:schemeClr val="tx1">
                    <a:tint val="75000"/>
                  </a:schemeClr>
                </a:solidFill>
              </a:defRPr>
            </a:lvl2pPr>
            <a:lvl3pPr marL="914327" indent="0" algn="ctr">
              <a:buNone/>
              <a:defRPr>
                <a:solidFill>
                  <a:schemeClr val="tx1">
                    <a:tint val="75000"/>
                  </a:schemeClr>
                </a:solidFill>
              </a:defRPr>
            </a:lvl3pPr>
            <a:lvl4pPr marL="1371490" indent="0" algn="ctr">
              <a:buNone/>
              <a:defRPr>
                <a:solidFill>
                  <a:schemeClr val="tx1">
                    <a:tint val="75000"/>
                  </a:schemeClr>
                </a:solidFill>
              </a:defRPr>
            </a:lvl4pPr>
            <a:lvl5pPr marL="1828653" indent="0" algn="ctr">
              <a:buNone/>
              <a:defRPr>
                <a:solidFill>
                  <a:schemeClr val="tx1">
                    <a:tint val="75000"/>
                  </a:schemeClr>
                </a:solidFill>
              </a:defRPr>
            </a:lvl5pPr>
            <a:lvl6pPr marL="2285816" indent="0" algn="ctr">
              <a:buNone/>
              <a:defRPr>
                <a:solidFill>
                  <a:schemeClr val="tx1">
                    <a:tint val="75000"/>
                  </a:schemeClr>
                </a:solidFill>
              </a:defRPr>
            </a:lvl6pPr>
            <a:lvl7pPr marL="2742980" indent="0" algn="ctr">
              <a:buNone/>
              <a:defRPr>
                <a:solidFill>
                  <a:schemeClr val="tx1">
                    <a:tint val="75000"/>
                  </a:schemeClr>
                </a:solidFill>
              </a:defRPr>
            </a:lvl7pPr>
            <a:lvl8pPr marL="3200142" indent="0" algn="ctr">
              <a:buNone/>
              <a:defRPr>
                <a:solidFill>
                  <a:schemeClr val="tx1">
                    <a:tint val="75000"/>
                  </a:schemeClr>
                </a:solidFill>
              </a:defRPr>
            </a:lvl8pPr>
            <a:lvl9pPr marL="3657305" indent="0" algn="ctr">
              <a:buNone/>
              <a:defRPr>
                <a:solidFill>
                  <a:schemeClr val="tx1">
                    <a:tint val="75000"/>
                  </a:schemeClr>
                </a:solidFill>
              </a:defRPr>
            </a:lvl9pPr>
          </a:lstStyle>
          <a:p>
            <a:r>
              <a:rPr lang="en-US" smtClean="0"/>
              <a:t>Click to edit Master subtitle style</a:t>
            </a:r>
            <a:endParaRPr lang="en-US" dirty="0"/>
          </a:p>
        </p:txBody>
      </p:sp>
      <p:sp>
        <p:nvSpPr>
          <p:cNvPr id="10" name="Text Placeholder 10"/>
          <p:cNvSpPr>
            <a:spLocks noGrp="1"/>
          </p:cNvSpPr>
          <p:nvPr>
            <p:ph type="body" sz="quarter" idx="10"/>
          </p:nvPr>
        </p:nvSpPr>
        <p:spPr>
          <a:xfrm>
            <a:off x="708026" y="3325814"/>
            <a:ext cx="2020092" cy="1433513"/>
          </a:xfrm>
        </p:spPr>
        <p:txBody>
          <a:bodyPr/>
          <a:lstStyle>
            <a:lvl1pPr marL="0" indent="0">
              <a:buNone/>
              <a:defRPr sz="2000" b="1" baseline="0">
                <a:solidFill>
                  <a:schemeClr val="bg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p:txBody>
      </p:sp>
    </p:spTree>
    <p:extLst>
      <p:ext uri="{BB962C8B-B14F-4D97-AF65-F5344CB8AC3E}">
        <p14:creationId xmlns:p14="http://schemas.microsoft.com/office/powerpoint/2010/main" val="901853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on imag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rcRect l="8366" r="18169"/>
          <a:stretch>
            <a:fillRect/>
          </a:stretch>
        </p:blipFill>
        <p:spPr bwMode="auto">
          <a:xfrm>
            <a:off x="-1588" y="0"/>
            <a:ext cx="10160001"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0"/>
            <a:ext cx="10158413" cy="7620000"/>
          </a:xfrm>
          <a:prstGeom prst="rect">
            <a:avLst/>
          </a:prstGeom>
          <a:solidFill>
            <a:schemeClr val="tx1">
              <a:alpha val="39000"/>
            </a:schemeClr>
          </a:solidFill>
          <a:ln>
            <a:noFill/>
          </a:ln>
          <a:effectLst/>
        </p:spPr>
        <p:style>
          <a:lnRef idx="1">
            <a:schemeClr val="accent1"/>
          </a:lnRef>
          <a:fillRef idx="3">
            <a:schemeClr val="accent1"/>
          </a:fillRef>
          <a:effectRef idx="2">
            <a:schemeClr val="accent1"/>
          </a:effectRef>
          <a:fontRef idx="minor">
            <a:schemeClr val="lt1"/>
          </a:fontRef>
        </p:style>
        <p:txBody>
          <a:bodyPr lIns="91432" tIns="45717" rIns="91432" bIns="45717" anchor="ctr"/>
          <a:lstStyle/>
          <a:p>
            <a:pPr algn="ctr" defTabSz="1015817" eaLnBrk="1" fontAlgn="auto" hangingPunct="1">
              <a:spcBef>
                <a:spcPts val="0"/>
              </a:spcBef>
              <a:spcAft>
                <a:spcPts val="0"/>
              </a:spcAft>
              <a:defRPr/>
            </a:pPr>
            <a:endParaRPr lang="en-US" sz="1400" b="1" dirty="0" err="1">
              <a:cs typeface="Aria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825" y="1398588"/>
            <a:ext cx="268922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5963" y="5548313"/>
            <a:ext cx="1408112"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352934" y="1875896"/>
            <a:ext cx="6116400" cy="1612800"/>
          </a:xfrm>
        </p:spPr>
        <p:txBody>
          <a:bodyPr anchor="t">
            <a:noAutofit/>
          </a:bodyPr>
          <a:lstStyle>
            <a:lvl1pPr algn="l">
              <a:defRPr sz="5700" baseline="0">
                <a:solidFill>
                  <a:schemeClr val="bg1"/>
                </a:solidFill>
              </a:defRPr>
            </a:lvl1pPr>
          </a:lstStyle>
          <a:p>
            <a:r>
              <a:rPr lang="en-US" smtClean="0"/>
              <a:t>Click to edit Master title style</a:t>
            </a:r>
            <a:endParaRPr lang="en-AU" dirty="0" smtClean="0"/>
          </a:p>
        </p:txBody>
      </p:sp>
      <p:sp>
        <p:nvSpPr>
          <p:cNvPr id="3" name="Subtitle 2"/>
          <p:cNvSpPr>
            <a:spLocks noGrp="1"/>
          </p:cNvSpPr>
          <p:nvPr>
            <p:ph type="subTitle" idx="1"/>
          </p:nvPr>
        </p:nvSpPr>
        <p:spPr>
          <a:xfrm>
            <a:off x="3372654" y="3927333"/>
            <a:ext cx="6093571" cy="966400"/>
          </a:xfrm>
        </p:spPr>
        <p:txBody>
          <a:bodyPr>
            <a:normAutofit/>
          </a:bodyPr>
          <a:lstStyle>
            <a:lvl1pPr marL="0" indent="0" algn="l">
              <a:buNone/>
              <a:defRPr sz="2000" b="0">
                <a:solidFill>
                  <a:schemeClr val="bg1"/>
                </a:solidFill>
              </a:defRPr>
            </a:lvl1pPr>
            <a:lvl2pPr marL="457163" indent="0" algn="ctr">
              <a:buNone/>
              <a:defRPr>
                <a:solidFill>
                  <a:schemeClr val="tx1">
                    <a:tint val="75000"/>
                  </a:schemeClr>
                </a:solidFill>
              </a:defRPr>
            </a:lvl2pPr>
            <a:lvl3pPr marL="914327" indent="0" algn="ctr">
              <a:buNone/>
              <a:defRPr>
                <a:solidFill>
                  <a:schemeClr val="tx1">
                    <a:tint val="75000"/>
                  </a:schemeClr>
                </a:solidFill>
              </a:defRPr>
            </a:lvl3pPr>
            <a:lvl4pPr marL="1371490" indent="0" algn="ctr">
              <a:buNone/>
              <a:defRPr>
                <a:solidFill>
                  <a:schemeClr val="tx1">
                    <a:tint val="75000"/>
                  </a:schemeClr>
                </a:solidFill>
              </a:defRPr>
            </a:lvl4pPr>
            <a:lvl5pPr marL="1828653" indent="0" algn="ctr">
              <a:buNone/>
              <a:defRPr>
                <a:solidFill>
                  <a:schemeClr val="tx1">
                    <a:tint val="75000"/>
                  </a:schemeClr>
                </a:solidFill>
              </a:defRPr>
            </a:lvl5pPr>
            <a:lvl6pPr marL="2285816" indent="0" algn="ctr">
              <a:buNone/>
              <a:defRPr>
                <a:solidFill>
                  <a:schemeClr val="tx1">
                    <a:tint val="75000"/>
                  </a:schemeClr>
                </a:solidFill>
              </a:defRPr>
            </a:lvl6pPr>
            <a:lvl7pPr marL="2742980" indent="0" algn="ctr">
              <a:buNone/>
              <a:defRPr>
                <a:solidFill>
                  <a:schemeClr val="tx1">
                    <a:tint val="75000"/>
                  </a:schemeClr>
                </a:solidFill>
              </a:defRPr>
            </a:lvl7pPr>
            <a:lvl8pPr marL="3200142" indent="0" algn="ctr">
              <a:buNone/>
              <a:defRPr>
                <a:solidFill>
                  <a:schemeClr val="tx1">
                    <a:tint val="75000"/>
                  </a:schemeClr>
                </a:solidFill>
              </a:defRPr>
            </a:lvl8pPr>
            <a:lvl9pPr marL="3657305" indent="0" algn="ctr">
              <a:buNone/>
              <a:defRPr>
                <a:solidFill>
                  <a:schemeClr val="tx1">
                    <a:tint val="75000"/>
                  </a:schemeClr>
                </a:solidFill>
              </a:defRPr>
            </a:lvl9pPr>
          </a:lstStyle>
          <a:p>
            <a:r>
              <a:rPr lang="en-US" smtClean="0"/>
              <a:t>Click to edit Master subtitle style</a:t>
            </a:r>
            <a:endParaRPr lang="en-US" dirty="0"/>
          </a:p>
        </p:txBody>
      </p:sp>
      <p:sp>
        <p:nvSpPr>
          <p:cNvPr id="10" name="Text Placeholder 10"/>
          <p:cNvSpPr>
            <a:spLocks noGrp="1"/>
          </p:cNvSpPr>
          <p:nvPr>
            <p:ph type="body" sz="quarter" idx="10"/>
          </p:nvPr>
        </p:nvSpPr>
        <p:spPr>
          <a:xfrm>
            <a:off x="708026" y="3325814"/>
            <a:ext cx="2020092" cy="1433513"/>
          </a:xfrm>
        </p:spPr>
        <p:txBody>
          <a:bodyPr/>
          <a:lstStyle>
            <a:lvl1pPr marL="0" indent="0">
              <a:buNone/>
              <a:defRPr sz="2000" b="1" baseline="0">
                <a:solidFill>
                  <a:schemeClr val="tx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p:txBody>
      </p:sp>
    </p:spTree>
    <p:extLst>
      <p:ext uri="{BB962C8B-B14F-4D97-AF65-F5344CB8AC3E}">
        <p14:creationId xmlns:p14="http://schemas.microsoft.com/office/powerpoint/2010/main" val="1997067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age on black">
    <p:spTree>
      <p:nvGrpSpPr>
        <p:cNvPr id="1" name=""/>
        <p:cNvGrpSpPr/>
        <p:nvPr/>
      </p:nvGrpSpPr>
      <p:grpSpPr>
        <a:xfrm>
          <a:off x="0" y="0"/>
          <a:ext cx="0" cy="0"/>
          <a:chOff x="0" y="0"/>
          <a:chExt cx="0" cy="0"/>
        </a:xfrm>
      </p:grpSpPr>
      <p:sp>
        <p:nvSpPr>
          <p:cNvPr id="5" name="Rectangle 4"/>
          <p:cNvSpPr/>
          <p:nvPr/>
        </p:nvSpPr>
        <p:spPr>
          <a:xfrm>
            <a:off x="0" y="0"/>
            <a:ext cx="10158413" cy="7620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32" tIns="45717" rIns="91432" bIns="45717" anchor="ctr"/>
          <a:lstStyle/>
          <a:p>
            <a:pPr algn="ctr" defTabSz="1015817" eaLnBrk="1" fontAlgn="auto" hangingPunct="1">
              <a:spcBef>
                <a:spcPts val="0"/>
              </a:spcBef>
              <a:spcAft>
                <a:spcPts val="0"/>
              </a:spcAft>
              <a:defRPr/>
            </a:pPr>
            <a:endParaRPr lang="en-US" sz="1400" b="1" dirty="0">
              <a:cs typeface="Aria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825" y="1398588"/>
            <a:ext cx="268922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Te-Taurapa-Tūhono-GRAY-&amp;-BLAC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8025" y="5534025"/>
            <a:ext cx="1433513"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352934" y="1875896"/>
            <a:ext cx="6116400" cy="1612800"/>
          </a:xfrm>
        </p:spPr>
        <p:txBody>
          <a:bodyPr anchor="t">
            <a:noAutofit/>
          </a:bodyPr>
          <a:lstStyle>
            <a:lvl1pPr algn="l">
              <a:defRPr sz="5400" b="0" baseline="0">
                <a:solidFill>
                  <a:schemeClr val="bg1"/>
                </a:solidFill>
              </a:defRPr>
            </a:lvl1pPr>
          </a:lstStyle>
          <a:p>
            <a:r>
              <a:rPr lang="en-US" smtClean="0"/>
              <a:t>Click to edit Master title style</a:t>
            </a:r>
            <a:endParaRPr lang="en-AU" dirty="0" smtClean="0"/>
          </a:p>
        </p:txBody>
      </p:sp>
      <p:sp>
        <p:nvSpPr>
          <p:cNvPr id="3" name="Subtitle 2"/>
          <p:cNvSpPr>
            <a:spLocks noGrp="1"/>
          </p:cNvSpPr>
          <p:nvPr>
            <p:ph type="subTitle" idx="1"/>
          </p:nvPr>
        </p:nvSpPr>
        <p:spPr>
          <a:xfrm>
            <a:off x="3372654" y="3927333"/>
            <a:ext cx="6093571" cy="966400"/>
          </a:xfrm>
        </p:spPr>
        <p:txBody>
          <a:bodyPr>
            <a:normAutofit/>
          </a:bodyPr>
          <a:lstStyle>
            <a:lvl1pPr marL="0" indent="0" algn="l">
              <a:buNone/>
              <a:defRPr sz="2000" b="0">
                <a:solidFill>
                  <a:schemeClr val="bg1"/>
                </a:solidFill>
              </a:defRPr>
            </a:lvl1pPr>
            <a:lvl2pPr marL="457163" indent="0" algn="ctr">
              <a:buNone/>
              <a:defRPr>
                <a:solidFill>
                  <a:schemeClr val="tx1">
                    <a:tint val="75000"/>
                  </a:schemeClr>
                </a:solidFill>
              </a:defRPr>
            </a:lvl2pPr>
            <a:lvl3pPr marL="914327" indent="0" algn="ctr">
              <a:buNone/>
              <a:defRPr>
                <a:solidFill>
                  <a:schemeClr val="tx1">
                    <a:tint val="75000"/>
                  </a:schemeClr>
                </a:solidFill>
              </a:defRPr>
            </a:lvl3pPr>
            <a:lvl4pPr marL="1371490" indent="0" algn="ctr">
              <a:buNone/>
              <a:defRPr>
                <a:solidFill>
                  <a:schemeClr val="tx1">
                    <a:tint val="75000"/>
                  </a:schemeClr>
                </a:solidFill>
              </a:defRPr>
            </a:lvl4pPr>
            <a:lvl5pPr marL="1828653" indent="0" algn="ctr">
              <a:buNone/>
              <a:defRPr>
                <a:solidFill>
                  <a:schemeClr val="tx1">
                    <a:tint val="75000"/>
                  </a:schemeClr>
                </a:solidFill>
              </a:defRPr>
            </a:lvl5pPr>
            <a:lvl6pPr marL="2285816" indent="0" algn="ctr">
              <a:buNone/>
              <a:defRPr>
                <a:solidFill>
                  <a:schemeClr val="tx1">
                    <a:tint val="75000"/>
                  </a:schemeClr>
                </a:solidFill>
              </a:defRPr>
            </a:lvl6pPr>
            <a:lvl7pPr marL="2742980" indent="0" algn="ctr">
              <a:buNone/>
              <a:defRPr>
                <a:solidFill>
                  <a:schemeClr val="tx1">
                    <a:tint val="75000"/>
                  </a:schemeClr>
                </a:solidFill>
              </a:defRPr>
            </a:lvl7pPr>
            <a:lvl8pPr marL="3200142" indent="0" algn="ctr">
              <a:buNone/>
              <a:defRPr>
                <a:solidFill>
                  <a:schemeClr val="tx1">
                    <a:tint val="75000"/>
                  </a:schemeClr>
                </a:solidFill>
              </a:defRPr>
            </a:lvl8pPr>
            <a:lvl9pPr marL="3657305" indent="0" algn="ctr">
              <a:buNone/>
              <a:defRPr>
                <a:solidFill>
                  <a:schemeClr val="tx1">
                    <a:tint val="75000"/>
                  </a:schemeClr>
                </a:solidFill>
              </a:defRPr>
            </a:lvl9pPr>
          </a:lstStyle>
          <a:p>
            <a:r>
              <a:rPr lang="en-US" smtClean="0"/>
              <a:t>Click to edit Master subtitle style</a:t>
            </a:r>
            <a:endParaRPr lang="en-US" dirty="0"/>
          </a:p>
        </p:txBody>
      </p:sp>
      <p:sp>
        <p:nvSpPr>
          <p:cNvPr id="10" name="Text Placeholder 10"/>
          <p:cNvSpPr>
            <a:spLocks noGrp="1"/>
          </p:cNvSpPr>
          <p:nvPr>
            <p:ph type="body" sz="quarter" idx="10"/>
          </p:nvPr>
        </p:nvSpPr>
        <p:spPr>
          <a:xfrm>
            <a:off x="708026" y="3325814"/>
            <a:ext cx="2020092" cy="1433513"/>
          </a:xfrm>
        </p:spPr>
        <p:txBody>
          <a:bodyPr/>
          <a:lstStyle>
            <a:lvl1pPr marL="0" indent="0">
              <a:buNone/>
              <a:defRPr sz="2000" b="1" baseline="0">
                <a:solidFill>
                  <a:schemeClr val="tx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p:txBody>
      </p:sp>
    </p:spTree>
    <p:extLst>
      <p:ext uri="{BB962C8B-B14F-4D97-AF65-F5344CB8AC3E}">
        <p14:creationId xmlns:p14="http://schemas.microsoft.com/office/powerpoint/2010/main" val="2377857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page on blue">
    <p:spTree>
      <p:nvGrpSpPr>
        <p:cNvPr id="1" name=""/>
        <p:cNvGrpSpPr/>
        <p:nvPr/>
      </p:nvGrpSpPr>
      <p:grpSpPr>
        <a:xfrm>
          <a:off x="0" y="0"/>
          <a:ext cx="0" cy="0"/>
          <a:chOff x="0" y="0"/>
          <a:chExt cx="0" cy="0"/>
        </a:xfrm>
      </p:grpSpPr>
      <p:sp>
        <p:nvSpPr>
          <p:cNvPr id="5" name="Rectangle 4"/>
          <p:cNvSpPr/>
          <p:nvPr/>
        </p:nvSpPr>
        <p:spPr>
          <a:xfrm>
            <a:off x="0" y="0"/>
            <a:ext cx="10158413" cy="7620000"/>
          </a:xfrm>
          <a:prstGeom prst="rect">
            <a:avLst/>
          </a:prstGeom>
          <a:solidFill>
            <a:srgbClr val="1C1748"/>
          </a:solidFill>
          <a:ln>
            <a:noFill/>
          </a:ln>
        </p:spPr>
        <p:style>
          <a:lnRef idx="1">
            <a:schemeClr val="accent1"/>
          </a:lnRef>
          <a:fillRef idx="3">
            <a:schemeClr val="accent1"/>
          </a:fillRef>
          <a:effectRef idx="2">
            <a:schemeClr val="accent1"/>
          </a:effectRef>
          <a:fontRef idx="minor">
            <a:schemeClr val="lt1"/>
          </a:fontRef>
        </p:style>
        <p:txBody>
          <a:bodyPr lIns="91432" tIns="45717" rIns="91432" bIns="45717" anchor="ctr"/>
          <a:lstStyle/>
          <a:p>
            <a:pPr algn="ctr" defTabSz="1015817" eaLnBrk="1" fontAlgn="auto" hangingPunct="1">
              <a:spcBef>
                <a:spcPts val="0"/>
              </a:spcBef>
              <a:spcAft>
                <a:spcPts val="0"/>
              </a:spcAft>
              <a:defRPr/>
            </a:pP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825" y="1398588"/>
            <a:ext cx="268922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Te-Taurapa-Tūhono-GRAY-&amp;-BLAC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8025" y="5534025"/>
            <a:ext cx="1433513"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a:spLocks noGrp="1"/>
          </p:cNvSpPr>
          <p:nvPr>
            <p:ph type="ctrTitle"/>
          </p:nvPr>
        </p:nvSpPr>
        <p:spPr>
          <a:xfrm>
            <a:off x="3352934" y="1875896"/>
            <a:ext cx="6116400" cy="1612800"/>
          </a:xfrm>
        </p:spPr>
        <p:txBody>
          <a:bodyPr anchor="t">
            <a:noAutofit/>
          </a:bodyPr>
          <a:lstStyle>
            <a:lvl1pPr algn="l">
              <a:defRPr sz="5400" b="0" baseline="0">
                <a:solidFill>
                  <a:srgbClr val="FFFFFF"/>
                </a:solidFill>
              </a:defRPr>
            </a:lvl1pPr>
          </a:lstStyle>
          <a:p>
            <a:r>
              <a:rPr lang="en-US" smtClean="0"/>
              <a:t>Click to edit Master title style</a:t>
            </a:r>
            <a:endParaRPr lang="en-AU" dirty="0" smtClean="0"/>
          </a:p>
        </p:txBody>
      </p:sp>
      <p:sp>
        <p:nvSpPr>
          <p:cNvPr id="16" name="Subtitle 2"/>
          <p:cNvSpPr>
            <a:spLocks noGrp="1"/>
          </p:cNvSpPr>
          <p:nvPr>
            <p:ph type="subTitle" idx="1"/>
          </p:nvPr>
        </p:nvSpPr>
        <p:spPr>
          <a:xfrm>
            <a:off x="3372654" y="3927333"/>
            <a:ext cx="6093571" cy="966400"/>
          </a:xfrm>
        </p:spPr>
        <p:txBody>
          <a:bodyPr>
            <a:normAutofit/>
          </a:bodyPr>
          <a:lstStyle>
            <a:lvl1pPr marL="0" indent="0" algn="l">
              <a:buNone/>
              <a:defRPr sz="2000" b="0">
                <a:solidFill>
                  <a:srgbClr val="FFFFFF"/>
                </a:solidFill>
              </a:defRPr>
            </a:lvl1pPr>
            <a:lvl2pPr marL="457163" indent="0" algn="ctr">
              <a:buNone/>
              <a:defRPr>
                <a:solidFill>
                  <a:schemeClr val="tx1">
                    <a:tint val="75000"/>
                  </a:schemeClr>
                </a:solidFill>
              </a:defRPr>
            </a:lvl2pPr>
            <a:lvl3pPr marL="914327" indent="0" algn="ctr">
              <a:buNone/>
              <a:defRPr>
                <a:solidFill>
                  <a:schemeClr val="tx1">
                    <a:tint val="75000"/>
                  </a:schemeClr>
                </a:solidFill>
              </a:defRPr>
            </a:lvl3pPr>
            <a:lvl4pPr marL="1371490" indent="0" algn="ctr">
              <a:buNone/>
              <a:defRPr>
                <a:solidFill>
                  <a:schemeClr val="tx1">
                    <a:tint val="75000"/>
                  </a:schemeClr>
                </a:solidFill>
              </a:defRPr>
            </a:lvl4pPr>
            <a:lvl5pPr marL="1828653" indent="0" algn="ctr">
              <a:buNone/>
              <a:defRPr>
                <a:solidFill>
                  <a:schemeClr val="tx1">
                    <a:tint val="75000"/>
                  </a:schemeClr>
                </a:solidFill>
              </a:defRPr>
            </a:lvl5pPr>
            <a:lvl6pPr marL="2285816" indent="0" algn="ctr">
              <a:buNone/>
              <a:defRPr>
                <a:solidFill>
                  <a:schemeClr val="tx1">
                    <a:tint val="75000"/>
                  </a:schemeClr>
                </a:solidFill>
              </a:defRPr>
            </a:lvl6pPr>
            <a:lvl7pPr marL="2742980" indent="0" algn="ctr">
              <a:buNone/>
              <a:defRPr>
                <a:solidFill>
                  <a:schemeClr val="tx1">
                    <a:tint val="75000"/>
                  </a:schemeClr>
                </a:solidFill>
              </a:defRPr>
            </a:lvl7pPr>
            <a:lvl8pPr marL="3200142" indent="0" algn="ctr">
              <a:buNone/>
              <a:defRPr>
                <a:solidFill>
                  <a:schemeClr val="tx1">
                    <a:tint val="75000"/>
                  </a:schemeClr>
                </a:solidFill>
              </a:defRPr>
            </a:lvl8pPr>
            <a:lvl9pPr marL="3657305" indent="0" algn="ctr">
              <a:buNone/>
              <a:defRPr>
                <a:solidFill>
                  <a:schemeClr val="tx1">
                    <a:tint val="75000"/>
                  </a:schemeClr>
                </a:solidFill>
              </a:defRPr>
            </a:lvl9pPr>
          </a:lstStyle>
          <a:p>
            <a:r>
              <a:rPr lang="en-US" smtClean="0"/>
              <a:t>Click to edit Master subtitle style</a:t>
            </a:r>
            <a:endParaRPr lang="en-US" dirty="0"/>
          </a:p>
        </p:txBody>
      </p:sp>
      <p:sp>
        <p:nvSpPr>
          <p:cNvPr id="17" name="Text Placeholder 10"/>
          <p:cNvSpPr>
            <a:spLocks noGrp="1"/>
          </p:cNvSpPr>
          <p:nvPr>
            <p:ph type="body" sz="quarter" idx="10"/>
          </p:nvPr>
        </p:nvSpPr>
        <p:spPr>
          <a:xfrm>
            <a:off x="708026" y="3325814"/>
            <a:ext cx="2020092" cy="1433513"/>
          </a:xfrm>
        </p:spPr>
        <p:txBody>
          <a:bodyPr/>
          <a:lstStyle>
            <a:lvl1pPr marL="0" indent="0">
              <a:buNone/>
              <a:defRPr sz="2000" b="1" baseline="0">
                <a:solidFill>
                  <a:schemeClr val="tx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p:txBody>
      </p:sp>
    </p:spTree>
    <p:extLst>
      <p:ext uri="{BB962C8B-B14F-4D97-AF65-F5344CB8AC3E}">
        <p14:creationId xmlns:p14="http://schemas.microsoft.com/office/powerpoint/2010/main" val="499998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4" y="565711"/>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6" name="Text Placeholder 12"/>
          <p:cNvSpPr>
            <a:spLocks noGrp="1"/>
          </p:cNvSpPr>
          <p:nvPr>
            <p:ph type="body" sz="quarter" idx="15"/>
          </p:nvPr>
        </p:nvSpPr>
        <p:spPr>
          <a:xfrm>
            <a:off x="711237" y="1582739"/>
            <a:ext cx="8772488" cy="5167077"/>
          </a:xfrm>
        </p:spPr>
        <p:txBody>
          <a:bodyPr>
            <a:normAutofit/>
          </a:bodyPr>
          <a:lstStyle>
            <a:lvl1pPr marL="0" indent="0">
              <a:lnSpc>
                <a:spcPct val="200000"/>
              </a:lnSpc>
              <a:buNone/>
              <a:defRPr sz="2000" strike="noStrike" baseline="0"/>
            </a:lvl1pPr>
            <a:lvl2pPr>
              <a:defRPr sz="1700"/>
            </a:lvl2pPr>
            <a:lvl3pPr>
              <a:defRPr sz="1700"/>
            </a:lvl3pPr>
            <a:lvl4pPr>
              <a:defRPr sz="1700"/>
            </a:lvl4pPr>
            <a:lvl5pPr>
              <a:defRPr sz="17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
        <p:nvSpPr>
          <p:cNvPr id="5" name="Slide Number Placeholder 5"/>
          <p:cNvSpPr>
            <a:spLocks noGrp="1"/>
          </p:cNvSpPr>
          <p:nvPr>
            <p:ph type="sldNum" sz="quarter" idx="16"/>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4AF921FE-8617-4E64-A5F1-2DEBB45F4142}" type="slidenum">
              <a:rPr lang="en-NZ"/>
              <a:pPr>
                <a:defRPr/>
              </a:pPr>
              <a:t>‹#›</a:t>
            </a:fld>
            <a:endParaRPr lang="en-NZ" dirty="0"/>
          </a:p>
        </p:txBody>
      </p:sp>
    </p:spTree>
    <p:extLst>
      <p:ext uri="{BB962C8B-B14F-4D97-AF65-F5344CB8AC3E}">
        <p14:creationId xmlns:p14="http://schemas.microsoft.com/office/powerpoint/2010/main" val="3672815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age with title &amp; subtitle">
    <p:spTree>
      <p:nvGrpSpPr>
        <p:cNvPr id="1" name=""/>
        <p:cNvGrpSpPr/>
        <p:nvPr/>
      </p:nvGrpSpPr>
      <p:grpSpPr>
        <a:xfrm>
          <a:off x="0" y="0"/>
          <a:ext cx="0" cy="0"/>
          <a:chOff x="0" y="0"/>
          <a:chExt cx="0" cy="0"/>
        </a:xfrm>
      </p:grpSpPr>
      <p:pic>
        <p:nvPicPr>
          <p:cNvPr id="4"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4" y="574024"/>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9" name="Text Placeholder 14"/>
          <p:cNvSpPr>
            <a:spLocks noGrp="1"/>
          </p:cNvSpPr>
          <p:nvPr>
            <p:ph type="body" sz="quarter" idx="14"/>
          </p:nvPr>
        </p:nvSpPr>
        <p:spPr>
          <a:xfrm>
            <a:off x="715963" y="1500411"/>
            <a:ext cx="8801067" cy="481732"/>
          </a:xfrm>
        </p:spPr>
        <p:txBody>
          <a:bodyPr/>
          <a:lstStyle>
            <a:lvl1pPr marL="0" indent="0">
              <a:lnSpc>
                <a:spcPts val="2200"/>
              </a:lnSpc>
              <a:spcAft>
                <a:spcPts val="600"/>
              </a:spcAft>
              <a:buNone/>
              <a:defRPr sz="2000" baseline="0"/>
            </a:lvl1pPr>
          </a:lstStyle>
          <a:p>
            <a:pPr lvl="0"/>
            <a:r>
              <a:rPr lang="en-US" smtClean="0"/>
              <a:t>Edit Master text styles</a:t>
            </a:r>
          </a:p>
        </p:txBody>
      </p:sp>
      <p:sp>
        <p:nvSpPr>
          <p:cNvPr id="5" name="Slide Number Placeholder 5"/>
          <p:cNvSpPr>
            <a:spLocks noGrp="1"/>
          </p:cNvSpPr>
          <p:nvPr>
            <p:ph type="sldNum" sz="quarter" idx="15"/>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8E0AA631-9691-4B85-A4F2-6A06F2F0F68A}" type="slidenum">
              <a:rPr lang="en-NZ"/>
              <a:pPr>
                <a:defRPr/>
              </a:pPr>
              <a:t>‹#›</a:t>
            </a:fld>
            <a:endParaRPr lang="en-NZ" dirty="0"/>
          </a:p>
        </p:txBody>
      </p:sp>
    </p:spTree>
    <p:extLst>
      <p:ext uri="{BB962C8B-B14F-4D97-AF65-F5344CB8AC3E}">
        <p14:creationId xmlns:p14="http://schemas.microsoft.com/office/powerpoint/2010/main" val="3264877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age with title &amp; subtitle">
    <p:spTree>
      <p:nvGrpSpPr>
        <p:cNvPr id="1" name=""/>
        <p:cNvGrpSpPr/>
        <p:nvPr/>
      </p:nvGrpSpPr>
      <p:grpSpPr>
        <a:xfrm>
          <a:off x="0" y="0"/>
          <a:ext cx="0" cy="0"/>
          <a:chOff x="0" y="0"/>
          <a:chExt cx="0" cy="0"/>
        </a:xfrm>
      </p:grpSpPr>
      <p:pic>
        <p:nvPicPr>
          <p:cNvPr id="4"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4" y="574024"/>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9" name="Text Placeholder 14"/>
          <p:cNvSpPr>
            <a:spLocks noGrp="1"/>
          </p:cNvSpPr>
          <p:nvPr>
            <p:ph type="body" sz="quarter" idx="14"/>
          </p:nvPr>
        </p:nvSpPr>
        <p:spPr>
          <a:xfrm>
            <a:off x="715963" y="1500411"/>
            <a:ext cx="8801067" cy="481732"/>
          </a:xfrm>
        </p:spPr>
        <p:txBody>
          <a:bodyPr/>
          <a:lstStyle>
            <a:lvl1pPr marL="0" indent="0">
              <a:lnSpc>
                <a:spcPts val="2200"/>
              </a:lnSpc>
              <a:spcAft>
                <a:spcPts val="600"/>
              </a:spcAft>
              <a:buNone/>
              <a:defRPr sz="2000" baseline="0"/>
            </a:lvl1pPr>
          </a:lstStyle>
          <a:p>
            <a:pPr lvl="0"/>
            <a:r>
              <a:rPr lang="en-US" smtClean="0"/>
              <a:t>Edit Master text styles</a:t>
            </a:r>
          </a:p>
        </p:txBody>
      </p:sp>
      <p:sp>
        <p:nvSpPr>
          <p:cNvPr id="5" name="Slide Number Placeholder 5"/>
          <p:cNvSpPr>
            <a:spLocks noGrp="1"/>
          </p:cNvSpPr>
          <p:nvPr>
            <p:ph type="sldNum" sz="quarter" idx="15"/>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4154C1A4-B8C3-4E9F-B083-68D683AD6D6C}" type="slidenum">
              <a:rPr lang="en-NZ"/>
              <a:pPr>
                <a:defRPr/>
              </a:pPr>
              <a:t>‹#›</a:t>
            </a:fld>
            <a:endParaRPr lang="en-NZ" dirty="0"/>
          </a:p>
        </p:txBody>
      </p:sp>
    </p:spTree>
    <p:extLst>
      <p:ext uri="{BB962C8B-B14F-4D97-AF65-F5344CB8AC3E}">
        <p14:creationId xmlns:p14="http://schemas.microsoft.com/office/powerpoint/2010/main" val="1479106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on white">
    <p:spTree>
      <p:nvGrpSpPr>
        <p:cNvPr id="1" name=""/>
        <p:cNvGrpSpPr/>
        <p:nvPr/>
      </p:nvGrpSpPr>
      <p:grpSpPr>
        <a:xfrm>
          <a:off x="0" y="0"/>
          <a:ext cx="0" cy="0"/>
          <a:chOff x="0" y="0"/>
          <a:chExt cx="0" cy="0"/>
        </a:xfrm>
      </p:grpSpPr>
      <p:pic>
        <p:nvPicPr>
          <p:cNvPr id="5"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4" y="574023"/>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9" name="Text Placeholder 14"/>
          <p:cNvSpPr>
            <a:spLocks noGrp="1"/>
          </p:cNvSpPr>
          <p:nvPr>
            <p:ph type="body" sz="quarter" idx="14"/>
          </p:nvPr>
        </p:nvSpPr>
        <p:spPr>
          <a:xfrm>
            <a:off x="715963" y="1500411"/>
            <a:ext cx="8801067" cy="481732"/>
          </a:xfrm>
        </p:spPr>
        <p:txBody>
          <a:bodyPr/>
          <a:lstStyle>
            <a:lvl1pPr marL="0" indent="0">
              <a:lnSpc>
                <a:spcPts val="2200"/>
              </a:lnSpc>
              <a:spcAft>
                <a:spcPts val="600"/>
              </a:spcAft>
              <a:buNone/>
              <a:defRPr sz="2000" baseline="0"/>
            </a:lvl1pPr>
          </a:lstStyle>
          <a:p>
            <a:pPr lvl="0"/>
            <a:r>
              <a:rPr lang="en-US" smtClean="0"/>
              <a:t>Edit Master text styles</a:t>
            </a:r>
          </a:p>
        </p:txBody>
      </p:sp>
      <p:sp>
        <p:nvSpPr>
          <p:cNvPr id="3" name="Text Placeholder 2"/>
          <p:cNvSpPr>
            <a:spLocks noGrp="1"/>
          </p:cNvSpPr>
          <p:nvPr>
            <p:ph type="body" sz="quarter" idx="15"/>
          </p:nvPr>
        </p:nvSpPr>
        <p:spPr>
          <a:xfrm>
            <a:off x="712788" y="2068513"/>
            <a:ext cx="8802687" cy="4830762"/>
          </a:xfrm>
        </p:spPr>
        <p:txBody>
          <a:bodyPr/>
          <a:lstStyle/>
          <a:p>
            <a:pPr lvl="0"/>
            <a:r>
              <a:rPr lang="en-US" smtClean="0"/>
              <a:t>Edit Master text styles</a:t>
            </a:r>
          </a:p>
        </p:txBody>
      </p:sp>
      <p:sp>
        <p:nvSpPr>
          <p:cNvPr id="6" name="Slide Number Placeholder 5"/>
          <p:cNvSpPr>
            <a:spLocks noGrp="1"/>
          </p:cNvSpPr>
          <p:nvPr>
            <p:ph type="sldNum" sz="quarter" idx="16"/>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D243375F-0751-4695-B773-E6F2261554EE}" type="slidenum">
              <a:rPr lang="en-NZ"/>
              <a:pPr>
                <a:defRPr/>
              </a:pPr>
              <a:t>‹#›</a:t>
            </a:fld>
            <a:endParaRPr lang="en-NZ" dirty="0"/>
          </a:p>
        </p:txBody>
      </p:sp>
    </p:spTree>
    <p:extLst>
      <p:ext uri="{BB962C8B-B14F-4D97-AF65-F5344CB8AC3E}">
        <p14:creationId xmlns:p14="http://schemas.microsoft.com/office/powerpoint/2010/main" val="412638013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on white">
    <p:spTree>
      <p:nvGrpSpPr>
        <p:cNvPr id="1" name=""/>
        <p:cNvGrpSpPr/>
        <p:nvPr/>
      </p:nvGrpSpPr>
      <p:grpSpPr>
        <a:xfrm>
          <a:off x="0" y="0"/>
          <a:ext cx="0" cy="0"/>
          <a:chOff x="0" y="0"/>
          <a:chExt cx="0" cy="0"/>
        </a:xfrm>
      </p:grpSpPr>
      <p:pic>
        <p:nvPicPr>
          <p:cNvPr id="6"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4" y="574024"/>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9" name="Text Placeholder 14"/>
          <p:cNvSpPr>
            <a:spLocks noGrp="1"/>
          </p:cNvSpPr>
          <p:nvPr>
            <p:ph type="body" sz="quarter" idx="14"/>
          </p:nvPr>
        </p:nvSpPr>
        <p:spPr>
          <a:xfrm>
            <a:off x="715963" y="1500411"/>
            <a:ext cx="8801067" cy="481732"/>
          </a:xfrm>
        </p:spPr>
        <p:txBody>
          <a:bodyPr/>
          <a:lstStyle>
            <a:lvl1pPr marL="0" indent="0">
              <a:lnSpc>
                <a:spcPts val="2200"/>
              </a:lnSpc>
              <a:spcAft>
                <a:spcPts val="600"/>
              </a:spcAft>
              <a:buNone/>
              <a:defRPr sz="2000" baseline="0"/>
            </a:lvl1pPr>
          </a:lstStyle>
          <a:p>
            <a:pPr lvl="0"/>
            <a:r>
              <a:rPr lang="en-US" smtClean="0"/>
              <a:t>Edit Master text styles</a:t>
            </a:r>
          </a:p>
        </p:txBody>
      </p:sp>
      <p:sp>
        <p:nvSpPr>
          <p:cNvPr id="15" name="Text Placeholder 12"/>
          <p:cNvSpPr>
            <a:spLocks noGrp="1"/>
          </p:cNvSpPr>
          <p:nvPr>
            <p:ph type="body" sz="quarter" idx="16"/>
          </p:nvPr>
        </p:nvSpPr>
        <p:spPr>
          <a:xfrm>
            <a:off x="5351203" y="2217600"/>
            <a:ext cx="4131950" cy="4572000"/>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a:lvl1pPr>
            <a:lvl2pPr>
              <a:defRPr sz="1400"/>
            </a:lvl2pPr>
            <a:lvl3pPr>
              <a:defRPr sz="1400"/>
            </a:lvl3pPr>
            <a:lvl4pPr>
              <a:defRPr sz="1400"/>
            </a:lvl4pPr>
            <a:lvl5pPr>
              <a:defRPr sz="1400"/>
            </a:lvl5pPr>
          </a:lstStyle>
          <a:p>
            <a:pPr lvl="0"/>
            <a:r>
              <a:rPr lang="en-US" smtClean="0"/>
              <a:t>Edit Master text styles</a:t>
            </a:r>
          </a:p>
        </p:txBody>
      </p:sp>
      <p:sp>
        <p:nvSpPr>
          <p:cNvPr id="14" name="Text Placeholder 12"/>
          <p:cNvSpPr>
            <a:spLocks noGrp="1"/>
          </p:cNvSpPr>
          <p:nvPr>
            <p:ph type="body" sz="quarter" idx="17"/>
          </p:nvPr>
        </p:nvSpPr>
        <p:spPr>
          <a:xfrm>
            <a:off x="715602" y="2232703"/>
            <a:ext cx="4131950" cy="4572000"/>
          </a:xfrm>
        </p:spPr>
        <p:txBody>
          <a:bodyPr>
            <a:normAutofit/>
          </a:bodyPr>
          <a:lstStyle>
            <a:lvl1pPr marL="285750" marR="0" indent="-285750" algn="l" defTabSz="457163" rtl="0" eaLnBrk="1" fontAlgn="auto" latinLnBrk="0" hangingPunct="1">
              <a:lnSpc>
                <a:spcPct val="100000"/>
              </a:lnSpc>
              <a:spcBef>
                <a:spcPct val="20000"/>
              </a:spcBef>
              <a:spcAft>
                <a:spcPts val="0"/>
              </a:spcAft>
              <a:buClrTx/>
              <a:buSzTx/>
              <a:buFont typeface="Arial"/>
              <a:buNone/>
              <a:tabLst/>
              <a:defRPr sz="1400" baseline="0"/>
            </a:lvl1pPr>
            <a:lvl2pPr>
              <a:defRPr sz="1400"/>
            </a:lvl2pPr>
            <a:lvl3pPr>
              <a:defRPr sz="1400"/>
            </a:lvl3pPr>
            <a:lvl4pPr>
              <a:defRPr sz="1400"/>
            </a:lvl4pPr>
            <a:lvl5pPr>
              <a:defRPr sz="1400"/>
            </a:lvl5pPr>
          </a:lstStyle>
          <a:p>
            <a:pPr lvl="0"/>
            <a:r>
              <a:rPr lang="en-US" smtClean="0"/>
              <a:t>Edit Master text styles</a:t>
            </a:r>
          </a:p>
        </p:txBody>
      </p:sp>
      <p:sp>
        <p:nvSpPr>
          <p:cNvPr id="7" name="Slide Number Placeholder 5"/>
          <p:cNvSpPr>
            <a:spLocks noGrp="1"/>
          </p:cNvSpPr>
          <p:nvPr>
            <p:ph type="sldNum" sz="quarter" idx="18"/>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477E295C-DDD5-41F6-8138-A740DFF1DB85}" type="slidenum">
              <a:rPr lang="en-NZ"/>
              <a:pPr>
                <a:defRPr/>
              </a:pPr>
              <a:t>‹#›</a:t>
            </a:fld>
            <a:endParaRPr lang="en-NZ" dirty="0"/>
          </a:p>
        </p:txBody>
      </p:sp>
    </p:spTree>
    <p:extLst>
      <p:ext uri="{BB962C8B-B14F-4D97-AF65-F5344CB8AC3E}">
        <p14:creationId xmlns:p14="http://schemas.microsoft.com/office/powerpoint/2010/main" val="907928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page with title only">
    <p:spTree>
      <p:nvGrpSpPr>
        <p:cNvPr id="1" name=""/>
        <p:cNvGrpSpPr/>
        <p:nvPr/>
      </p:nvGrpSpPr>
      <p:grpSpPr>
        <a:xfrm>
          <a:off x="0" y="0"/>
          <a:ext cx="0" cy="0"/>
          <a:chOff x="0" y="0"/>
          <a:chExt cx="0" cy="0"/>
        </a:xfrm>
      </p:grpSpPr>
      <p:pic>
        <p:nvPicPr>
          <p:cNvPr id="3"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4" y="565711"/>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4" name="Slide Number Placeholder 5"/>
          <p:cNvSpPr>
            <a:spLocks noGrp="1"/>
          </p:cNvSpPr>
          <p:nvPr>
            <p:ph type="sldNum" sz="quarter" idx="10"/>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B0018C73-D52D-40D0-BA99-00240ACE5ED7}" type="slidenum">
              <a:rPr lang="en-NZ"/>
              <a:pPr>
                <a:defRPr/>
              </a:pPr>
              <a:t>‹#›</a:t>
            </a:fld>
            <a:endParaRPr lang="en-NZ" dirty="0"/>
          </a:p>
        </p:txBody>
      </p:sp>
    </p:spTree>
    <p:extLst>
      <p:ext uri="{BB962C8B-B14F-4D97-AF65-F5344CB8AC3E}">
        <p14:creationId xmlns:p14="http://schemas.microsoft.com/office/powerpoint/2010/main" val="4161010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age with title and 1 image">
    <p:spTree>
      <p:nvGrpSpPr>
        <p:cNvPr id="1" name=""/>
        <p:cNvGrpSpPr/>
        <p:nvPr/>
      </p:nvGrpSpPr>
      <p:grpSpPr>
        <a:xfrm>
          <a:off x="0" y="0"/>
          <a:ext cx="0" cy="0"/>
          <a:chOff x="0" y="0"/>
          <a:chExt cx="0" cy="0"/>
        </a:xfrm>
      </p:grpSpPr>
      <p:pic>
        <p:nvPicPr>
          <p:cNvPr id="4"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4" y="565712"/>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3" name="Picture Placeholder 2"/>
          <p:cNvSpPr>
            <a:spLocks noGrp="1"/>
          </p:cNvSpPr>
          <p:nvPr>
            <p:ph type="pic" sz="quarter" idx="10"/>
          </p:nvPr>
        </p:nvSpPr>
        <p:spPr>
          <a:xfrm>
            <a:off x="0" y="1718992"/>
            <a:ext cx="10158413" cy="5016517"/>
          </a:xfrm>
        </p:spPr>
        <p:txBody>
          <a:bodyPr rtlCol="0" anchor="ctr">
            <a:normAutofit/>
          </a:bodyPr>
          <a:lstStyle>
            <a:lvl1pPr marL="0" indent="0" algn="ctr">
              <a:buNone/>
              <a:defRPr/>
            </a:lvl1pPr>
          </a:lstStyle>
          <a:p>
            <a:pPr lvl="0"/>
            <a:r>
              <a:rPr lang="en-US" noProof="0" smtClean="0"/>
              <a:t>Click icon to add picture</a:t>
            </a:r>
            <a:endParaRPr lang="en-US" noProof="0" dirty="0"/>
          </a:p>
        </p:txBody>
      </p:sp>
      <p:sp>
        <p:nvSpPr>
          <p:cNvPr id="5" name="Slide Number Placeholder 5"/>
          <p:cNvSpPr>
            <a:spLocks noGrp="1"/>
          </p:cNvSpPr>
          <p:nvPr>
            <p:ph type="sldNum" sz="quarter" idx="11"/>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24CC71F5-A274-4F16-8F0C-F5655A4369E2}" type="slidenum">
              <a:rPr lang="en-NZ"/>
              <a:pPr>
                <a:defRPr/>
              </a:pPr>
              <a:t>‹#›</a:t>
            </a:fld>
            <a:endParaRPr lang="en-NZ" dirty="0"/>
          </a:p>
        </p:txBody>
      </p:sp>
    </p:spTree>
    <p:extLst>
      <p:ext uri="{BB962C8B-B14F-4D97-AF65-F5344CB8AC3E}">
        <p14:creationId xmlns:p14="http://schemas.microsoft.com/office/powerpoint/2010/main" val="656750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age with title and 2 images">
    <p:spTree>
      <p:nvGrpSpPr>
        <p:cNvPr id="1" name=""/>
        <p:cNvGrpSpPr/>
        <p:nvPr/>
      </p:nvGrpSpPr>
      <p:grpSpPr>
        <a:xfrm>
          <a:off x="0" y="0"/>
          <a:ext cx="0" cy="0"/>
          <a:chOff x="0" y="0"/>
          <a:chExt cx="0" cy="0"/>
        </a:xfrm>
      </p:grpSpPr>
      <p:pic>
        <p:nvPicPr>
          <p:cNvPr id="5"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4" y="557398"/>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3" name="Picture Placeholder 2"/>
          <p:cNvSpPr>
            <a:spLocks noGrp="1"/>
          </p:cNvSpPr>
          <p:nvPr>
            <p:ph type="pic" sz="quarter" idx="10"/>
          </p:nvPr>
        </p:nvSpPr>
        <p:spPr>
          <a:xfrm>
            <a:off x="0" y="1718992"/>
            <a:ext cx="4938897" cy="5016517"/>
          </a:xfrm>
        </p:spPr>
        <p:txBody>
          <a:bodyPr rtlCol="0" anchor="ctr">
            <a:normAutofit/>
          </a:bodyPr>
          <a:lstStyle>
            <a:lvl1pPr marL="0" indent="0" algn="ctr">
              <a:buNone/>
              <a:defRPr/>
            </a:lvl1pPr>
          </a:lstStyle>
          <a:p>
            <a:pPr lvl="0"/>
            <a:r>
              <a:rPr lang="en-US" noProof="0" smtClean="0"/>
              <a:t>Click icon to add picture</a:t>
            </a:r>
            <a:endParaRPr lang="en-US" noProof="0" dirty="0"/>
          </a:p>
        </p:txBody>
      </p:sp>
      <p:sp>
        <p:nvSpPr>
          <p:cNvPr id="10" name="Picture Placeholder 2"/>
          <p:cNvSpPr>
            <a:spLocks noGrp="1"/>
          </p:cNvSpPr>
          <p:nvPr>
            <p:ph type="pic" sz="quarter" idx="11"/>
          </p:nvPr>
        </p:nvSpPr>
        <p:spPr>
          <a:xfrm>
            <a:off x="5271519" y="1718992"/>
            <a:ext cx="4886895" cy="5016517"/>
          </a:xfrm>
        </p:spPr>
        <p:txBody>
          <a:bodyPr rtlCol="0" anchor="ctr">
            <a:normAutofit/>
          </a:bodyPr>
          <a:lstStyle>
            <a:lvl1pPr marL="0" indent="0" algn="ctr">
              <a:buNone/>
              <a:defRPr/>
            </a:lvl1pPr>
          </a:lstStyle>
          <a:p>
            <a:pPr lvl="0"/>
            <a:r>
              <a:rPr lang="en-US" noProof="0" smtClean="0"/>
              <a:t>Click icon to add picture</a:t>
            </a:r>
            <a:endParaRPr lang="en-US" noProof="0" dirty="0"/>
          </a:p>
        </p:txBody>
      </p:sp>
      <p:sp>
        <p:nvSpPr>
          <p:cNvPr id="6" name="Slide Number Placeholder 5"/>
          <p:cNvSpPr>
            <a:spLocks noGrp="1"/>
          </p:cNvSpPr>
          <p:nvPr>
            <p:ph type="sldNum" sz="quarter" idx="12"/>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565E4A0D-D683-40E4-8C0E-72456A017236}" type="slidenum">
              <a:rPr lang="en-NZ"/>
              <a:pPr>
                <a:defRPr/>
              </a:pPr>
              <a:t>‹#›</a:t>
            </a:fld>
            <a:endParaRPr lang="en-NZ" dirty="0"/>
          </a:p>
        </p:txBody>
      </p:sp>
    </p:spTree>
    <p:extLst>
      <p:ext uri="{BB962C8B-B14F-4D97-AF65-F5344CB8AC3E}">
        <p14:creationId xmlns:p14="http://schemas.microsoft.com/office/powerpoint/2010/main" val="2717187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age with title and 1 large and 1 small images">
    <p:spTree>
      <p:nvGrpSpPr>
        <p:cNvPr id="1" name=""/>
        <p:cNvGrpSpPr/>
        <p:nvPr/>
      </p:nvGrpSpPr>
      <p:grpSpPr>
        <a:xfrm>
          <a:off x="0" y="0"/>
          <a:ext cx="0" cy="0"/>
          <a:chOff x="0" y="0"/>
          <a:chExt cx="0" cy="0"/>
        </a:xfrm>
      </p:grpSpPr>
      <p:pic>
        <p:nvPicPr>
          <p:cNvPr id="5"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4" y="565711"/>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3" name="Picture Placeholder 2"/>
          <p:cNvSpPr>
            <a:spLocks noGrp="1"/>
          </p:cNvSpPr>
          <p:nvPr>
            <p:ph type="pic" sz="quarter" idx="10"/>
          </p:nvPr>
        </p:nvSpPr>
        <p:spPr>
          <a:xfrm>
            <a:off x="0" y="1718992"/>
            <a:ext cx="7018050" cy="5016517"/>
          </a:xfrm>
        </p:spPr>
        <p:txBody>
          <a:bodyPr rtlCol="0" anchor="ctr">
            <a:normAutofit/>
          </a:bodyPr>
          <a:lstStyle>
            <a:lvl1pPr marL="0" indent="0" algn="ctr">
              <a:buNone/>
              <a:defRPr/>
            </a:lvl1pPr>
          </a:lstStyle>
          <a:p>
            <a:pPr lvl="0"/>
            <a:r>
              <a:rPr lang="en-US" noProof="0" smtClean="0"/>
              <a:t>Click icon to add picture</a:t>
            </a:r>
            <a:endParaRPr lang="en-US" noProof="0" dirty="0"/>
          </a:p>
        </p:txBody>
      </p:sp>
      <p:sp>
        <p:nvSpPr>
          <p:cNvPr id="10" name="Picture Placeholder 2"/>
          <p:cNvSpPr>
            <a:spLocks noGrp="1"/>
          </p:cNvSpPr>
          <p:nvPr>
            <p:ph type="pic" sz="quarter" idx="11"/>
          </p:nvPr>
        </p:nvSpPr>
        <p:spPr>
          <a:xfrm>
            <a:off x="7427078" y="1718992"/>
            <a:ext cx="2731336" cy="5016517"/>
          </a:xfrm>
        </p:spPr>
        <p:txBody>
          <a:bodyPr rtlCol="0" anchor="ctr">
            <a:normAutofit/>
          </a:bodyPr>
          <a:lstStyle>
            <a:lvl1pPr marL="0" indent="0" algn="ctr">
              <a:buNone/>
              <a:defRPr/>
            </a:lvl1pPr>
          </a:lstStyle>
          <a:p>
            <a:pPr lvl="0"/>
            <a:r>
              <a:rPr lang="en-US" noProof="0" smtClean="0"/>
              <a:t>Click icon to add picture</a:t>
            </a:r>
            <a:endParaRPr lang="en-US" noProof="0" dirty="0"/>
          </a:p>
        </p:txBody>
      </p:sp>
      <p:sp>
        <p:nvSpPr>
          <p:cNvPr id="6" name="Slide Number Placeholder 5"/>
          <p:cNvSpPr>
            <a:spLocks noGrp="1"/>
          </p:cNvSpPr>
          <p:nvPr>
            <p:ph type="sldNum" sz="quarter" idx="12"/>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8DBA177B-74C4-48E8-8FA3-EC387A2AFD87}" type="slidenum">
              <a:rPr lang="en-NZ"/>
              <a:pPr>
                <a:defRPr/>
              </a:pPr>
              <a:t>‹#›</a:t>
            </a:fld>
            <a:endParaRPr lang="en-NZ" dirty="0"/>
          </a:p>
        </p:txBody>
      </p:sp>
    </p:spTree>
    <p:extLst>
      <p:ext uri="{BB962C8B-B14F-4D97-AF65-F5344CB8AC3E}">
        <p14:creationId xmlns:p14="http://schemas.microsoft.com/office/powerpoint/2010/main" val="3925892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layout">
    <p:spTree>
      <p:nvGrpSpPr>
        <p:cNvPr id="1" name=""/>
        <p:cNvGrpSpPr/>
        <p:nvPr/>
      </p:nvGrpSpPr>
      <p:grpSpPr>
        <a:xfrm>
          <a:off x="0" y="0"/>
          <a:ext cx="0" cy="0"/>
          <a:chOff x="0" y="0"/>
          <a:chExt cx="0" cy="0"/>
        </a:xfrm>
      </p:grpSpPr>
      <p:pic>
        <p:nvPicPr>
          <p:cNvPr id="33"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488"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3" y="565710"/>
            <a:ext cx="8761413" cy="707774"/>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30" name="Text Placeholder 29"/>
          <p:cNvSpPr>
            <a:spLocks noGrp="1"/>
          </p:cNvSpPr>
          <p:nvPr>
            <p:ph type="body" sz="quarter" idx="11"/>
          </p:nvPr>
        </p:nvSpPr>
        <p:spPr>
          <a:xfrm>
            <a:off x="637498" y="3503613"/>
            <a:ext cx="1743714" cy="295048"/>
          </a:xfrm>
        </p:spPr>
        <p:txBody>
          <a:bodyPr>
            <a:normAutofit/>
          </a:bodyPr>
          <a:lstStyle>
            <a:lvl1pPr marL="0" indent="0" algn="ctr">
              <a:buNone/>
              <a:defRPr sz="1000" b="1" baseline="0"/>
            </a:lvl1pPr>
          </a:lstStyle>
          <a:p>
            <a:pPr lvl="0"/>
            <a:r>
              <a:rPr lang="en-US" smtClean="0"/>
              <a:t>Edit Master text styles</a:t>
            </a:r>
          </a:p>
        </p:txBody>
      </p:sp>
      <p:sp>
        <p:nvSpPr>
          <p:cNvPr id="31" name="Text Placeholder 29"/>
          <p:cNvSpPr>
            <a:spLocks noGrp="1"/>
          </p:cNvSpPr>
          <p:nvPr>
            <p:ph type="body" sz="quarter" idx="12"/>
          </p:nvPr>
        </p:nvSpPr>
        <p:spPr>
          <a:xfrm>
            <a:off x="637498" y="3837442"/>
            <a:ext cx="1743714" cy="295048"/>
          </a:xfrm>
        </p:spPr>
        <p:txBody>
          <a:bodyPr>
            <a:normAutofit/>
          </a:bodyPr>
          <a:lstStyle>
            <a:lvl1pPr marL="0" indent="0" algn="ctr">
              <a:buNone/>
              <a:defRPr sz="800" baseline="0"/>
            </a:lvl1pPr>
          </a:lstStyle>
          <a:p>
            <a:pPr lvl="0"/>
            <a:r>
              <a:rPr lang="en-US" smtClean="0"/>
              <a:t>Edit Master text styles</a:t>
            </a:r>
          </a:p>
        </p:txBody>
      </p:sp>
      <p:sp>
        <p:nvSpPr>
          <p:cNvPr id="42" name="Text Placeholder 29"/>
          <p:cNvSpPr>
            <a:spLocks noGrp="1"/>
          </p:cNvSpPr>
          <p:nvPr>
            <p:ph type="body" sz="quarter" idx="14"/>
          </p:nvPr>
        </p:nvSpPr>
        <p:spPr>
          <a:xfrm>
            <a:off x="2445406" y="3508602"/>
            <a:ext cx="1743714" cy="295048"/>
          </a:xfrm>
        </p:spPr>
        <p:txBody>
          <a:bodyPr>
            <a:normAutofit/>
          </a:bodyPr>
          <a:lstStyle>
            <a:lvl1pPr marL="0" indent="0" algn="ctr">
              <a:buNone/>
              <a:defRPr sz="1000" b="1" baseline="0"/>
            </a:lvl1pPr>
          </a:lstStyle>
          <a:p>
            <a:pPr lvl="0"/>
            <a:r>
              <a:rPr lang="en-US" smtClean="0"/>
              <a:t>Edit Master text styles</a:t>
            </a:r>
          </a:p>
        </p:txBody>
      </p:sp>
      <p:sp>
        <p:nvSpPr>
          <p:cNvPr id="43" name="Text Placeholder 29"/>
          <p:cNvSpPr>
            <a:spLocks noGrp="1"/>
          </p:cNvSpPr>
          <p:nvPr>
            <p:ph type="body" sz="quarter" idx="15"/>
          </p:nvPr>
        </p:nvSpPr>
        <p:spPr>
          <a:xfrm>
            <a:off x="2445406" y="3842431"/>
            <a:ext cx="1743714" cy="295048"/>
          </a:xfrm>
        </p:spPr>
        <p:txBody>
          <a:bodyPr>
            <a:normAutofit/>
          </a:bodyPr>
          <a:lstStyle>
            <a:lvl1pPr marL="0" indent="0" algn="ctr">
              <a:buNone/>
              <a:defRPr sz="800" baseline="0"/>
            </a:lvl1pPr>
          </a:lstStyle>
          <a:p>
            <a:pPr lvl="0"/>
            <a:r>
              <a:rPr lang="en-US" smtClean="0"/>
              <a:t>Edit Master text styles</a:t>
            </a:r>
          </a:p>
        </p:txBody>
      </p:sp>
      <p:sp>
        <p:nvSpPr>
          <p:cNvPr id="45" name="Text Placeholder 29"/>
          <p:cNvSpPr>
            <a:spLocks noGrp="1"/>
          </p:cNvSpPr>
          <p:nvPr>
            <p:ph type="body" sz="quarter" idx="17"/>
          </p:nvPr>
        </p:nvSpPr>
        <p:spPr>
          <a:xfrm>
            <a:off x="4241975" y="3502252"/>
            <a:ext cx="1743714" cy="295048"/>
          </a:xfrm>
        </p:spPr>
        <p:txBody>
          <a:bodyPr>
            <a:normAutofit/>
          </a:bodyPr>
          <a:lstStyle>
            <a:lvl1pPr marL="0" indent="0" algn="ctr">
              <a:buNone/>
              <a:defRPr sz="1000" b="1" baseline="0"/>
            </a:lvl1pPr>
          </a:lstStyle>
          <a:p>
            <a:pPr lvl="0"/>
            <a:r>
              <a:rPr lang="en-US" smtClean="0"/>
              <a:t>Edit Master text styles</a:t>
            </a:r>
          </a:p>
        </p:txBody>
      </p:sp>
      <p:sp>
        <p:nvSpPr>
          <p:cNvPr id="46" name="Text Placeholder 29"/>
          <p:cNvSpPr>
            <a:spLocks noGrp="1"/>
          </p:cNvSpPr>
          <p:nvPr>
            <p:ph type="body" sz="quarter" idx="18"/>
          </p:nvPr>
        </p:nvSpPr>
        <p:spPr>
          <a:xfrm>
            <a:off x="4241975" y="3836081"/>
            <a:ext cx="1743714" cy="295048"/>
          </a:xfrm>
        </p:spPr>
        <p:txBody>
          <a:bodyPr>
            <a:normAutofit/>
          </a:bodyPr>
          <a:lstStyle>
            <a:lvl1pPr marL="0" indent="0" algn="ctr">
              <a:buNone/>
              <a:defRPr sz="800" baseline="0"/>
            </a:lvl1pPr>
          </a:lstStyle>
          <a:p>
            <a:pPr lvl="0"/>
            <a:r>
              <a:rPr lang="en-US" smtClean="0"/>
              <a:t>Edit Master text styles</a:t>
            </a:r>
          </a:p>
        </p:txBody>
      </p:sp>
      <p:sp>
        <p:nvSpPr>
          <p:cNvPr id="47" name="Picture Placeholder 27"/>
          <p:cNvSpPr>
            <a:spLocks noGrp="1"/>
          </p:cNvSpPr>
          <p:nvPr>
            <p:ph type="pic" sz="quarter" idx="19"/>
          </p:nvPr>
        </p:nvSpPr>
        <p:spPr>
          <a:xfrm>
            <a:off x="4613762" y="187992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rtlCol="0">
            <a:normAutofit/>
          </a:bodyPr>
          <a:lstStyle>
            <a:lvl1pPr marL="0" indent="0">
              <a:buNone/>
              <a:defRPr baseline="0"/>
            </a:lvl1pPr>
          </a:lstStyle>
          <a:p>
            <a:pPr lvl="0"/>
            <a:r>
              <a:rPr lang="en-US" noProof="0" smtClean="0"/>
              <a:t>Click icon to add picture</a:t>
            </a:r>
            <a:endParaRPr lang="en-US" noProof="0" dirty="0"/>
          </a:p>
        </p:txBody>
      </p:sp>
      <p:sp>
        <p:nvSpPr>
          <p:cNvPr id="48" name="Text Placeholder 29"/>
          <p:cNvSpPr>
            <a:spLocks noGrp="1"/>
          </p:cNvSpPr>
          <p:nvPr>
            <p:ph type="body" sz="quarter" idx="20"/>
          </p:nvPr>
        </p:nvSpPr>
        <p:spPr>
          <a:xfrm>
            <a:off x="6027205" y="3507241"/>
            <a:ext cx="1743714" cy="295048"/>
          </a:xfrm>
        </p:spPr>
        <p:txBody>
          <a:bodyPr>
            <a:normAutofit/>
          </a:bodyPr>
          <a:lstStyle>
            <a:lvl1pPr marL="0" indent="0" algn="ctr">
              <a:buNone/>
              <a:defRPr sz="1000" b="1" baseline="0"/>
            </a:lvl1pPr>
          </a:lstStyle>
          <a:p>
            <a:pPr lvl="0"/>
            <a:r>
              <a:rPr lang="en-US" smtClean="0"/>
              <a:t>Edit Master text styles</a:t>
            </a:r>
          </a:p>
        </p:txBody>
      </p:sp>
      <p:sp>
        <p:nvSpPr>
          <p:cNvPr id="49" name="Text Placeholder 29"/>
          <p:cNvSpPr>
            <a:spLocks noGrp="1"/>
          </p:cNvSpPr>
          <p:nvPr>
            <p:ph type="body" sz="quarter" idx="21"/>
          </p:nvPr>
        </p:nvSpPr>
        <p:spPr>
          <a:xfrm>
            <a:off x="6027205" y="3841070"/>
            <a:ext cx="1743714" cy="295048"/>
          </a:xfrm>
        </p:spPr>
        <p:txBody>
          <a:bodyPr>
            <a:normAutofit/>
          </a:bodyPr>
          <a:lstStyle>
            <a:lvl1pPr marL="0" indent="0" algn="ctr">
              <a:buNone/>
              <a:defRPr sz="800" baseline="0"/>
            </a:lvl1pPr>
          </a:lstStyle>
          <a:p>
            <a:pPr lvl="0"/>
            <a:r>
              <a:rPr lang="en-US" smtClean="0"/>
              <a:t>Edit Master text styles</a:t>
            </a:r>
          </a:p>
        </p:txBody>
      </p:sp>
      <p:sp>
        <p:nvSpPr>
          <p:cNvPr id="54" name="Text Placeholder 29"/>
          <p:cNvSpPr>
            <a:spLocks noGrp="1"/>
          </p:cNvSpPr>
          <p:nvPr>
            <p:ph type="body" sz="quarter" idx="26"/>
          </p:nvPr>
        </p:nvSpPr>
        <p:spPr>
          <a:xfrm>
            <a:off x="642491" y="6014525"/>
            <a:ext cx="1743714" cy="295048"/>
          </a:xfrm>
        </p:spPr>
        <p:txBody>
          <a:bodyPr>
            <a:normAutofit/>
          </a:bodyPr>
          <a:lstStyle>
            <a:lvl1pPr marL="0" indent="0" algn="ctr">
              <a:buNone/>
              <a:defRPr sz="1000" b="1" baseline="0"/>
            </a:lvl1pPr>
          </a:lstStyle>
          <a:p>
            <a:pPr lvl="0"/>
            <a:r>
              <a:rPr lang="en-US" smtClean="0"/>
              <a:t>Edit Master text styles</a:t>
            </a:r>
          </a:p>
        </p:txBody>
      </p:sp>
      <p:sp>
        <p:nvSpPr>
          <p:cNvPr id="55" name="Text Placeholder 29"/>
          <p:cNvSpPr>
            <a:spLocks noGrp="1"/>
          </p:cNvSpPr>
          <p:nvPr>
            <p:ph type="body" sz="quarter" idx="27"/>
          </p:nvPr>
        </p:nvSpPr>
        <p:spPr>
          <a:xfrm>
            <a:off x="642491" y="6348354"/>
            <a:ext cx="1743714" cy="295048"/>
          </a:xfrm>
        </p:spPr>
        <p:txBody>
          <a:bodyPr>
            <a:normAutofit/>
          </a:bodyPr>
          <a:lstStyle>
            <a:lvl1pPr marL="0" indent="0" algn="ctr">
              <a:buNone/>
              <a:defRPr sz="800" baseline="0"/>
            </a:lvl1pPr>
          </a:lstStyle>
          <a:p>
            <a:pPr lvl="0"/>
            <a:r>
              <a:rPr lang="en-US" smtClean="0"/>
              <a:t>Edit Master text styles</a:t>
            </a:r>
          </a:p>
        </p:txBody>
      </p:sp>
      <p:sp>
        <p:nvSpPr>
          <p:cNvPr id="57" name="Text Placeholder 29"/>
          <p:cNvSpPr>
            <a:spLocks noGrp="1"/>
          </p:cNvSpPr>
          <p:nvPr>
            <p:ph type="body" sz="quarter" idx="29"/>
          </p:nvPr>
        </p:nvSpPr>
        <p:spPr>
          <a:xfrm>
            <a:off x="2450399" y="6019514"/>
            <a:ext cx="1743714" cy="295048"/>
          </a:xfrm>
        </p:spPr>
        <p:txBody>
          <a:bodyPr>
            <a:normAutofit/>
          </a:bodyPr>
          <a:lstStyle>
            <a:lvl1pPr marL="0" indent="0" algn="ctr">
              <a:buNone/>
              <a:defRPr sz="1000" b="1" baseline="0"/>
            </a:lvl1pPr>
          </a:lstStyle>
          <a:p>
            <a:pPr lvl="0"/>
            <a:r>
              <a:rPr lang="en-US" smtClean="0"/>
              <a:t>Edit Master text styles</a:t>
            </a:r>
          </a:p>
        </p:txBody>
      </p:sp>
      <p:sp>
        <p:nvSpPr>
          <p:cNvPr id="58" name="Text Placeholder 29"/>
          <p:cNvSpPr>
            <a:spLocks noGrp="1"/>
          </p:cNvSpPr>
          <p:nvPr>
            <p:ph type="body" sz="quarter" idx="30"/>
          </p:nvPr>
        </p:nvSpPr>
        <p:spPr>
          <a:xfrm>
            <a:off x="2450399" y="6353343"/>
            <a:ext cx="1743714" cy="295048"/>
          </a:xfrm>
        </p:spPr>
        <p:txBody>
          <a:bodyPr>
            <a:normAutofit/>
          </a:bodyPr>
          <a:lstStyle>
            <a:lvl1pPr marL="0" indent="0" algn="ctr">
              <a:buNone/>
              <a:defRPr sz="800" baseline="0"/>
            </a:lvl1pPr>
          </a:lstStyle>
          <a:p>
            <a:pPr lvl="0"/>
            <a:r>
              <a:rPr lang="en-US" smtClean="0"/>
              <a:t>Edit Master text styles</a:t>
            </a:r>
          </a:p>
        </p:txBody>
      </p:sp>
      <p:sp>
        <p:nvSpPr>
          <p:cNvPr id="60" name="Text Placeholder 29"/>
          <p:cNvSpPr>
            <a:spLocks noGrp="1"/>
          </p:cNvSpPr>
          <p:nvPr>
            <p:ph type="body" sz="quarter" idx="32"/>
          </p:nvPr>
        </p:nvSpPr>
        <p:spPr>
          <a:xfrm>
            <a:off x="4246968" y="6013164"/>
            <a:ext cx="1743714" cy="295048"/>
          </a:xfrm>
        </p:spPr>
        <p:txBody>
          <a:bodyPr>
            <a:normAutofit/>
          </a:bodyPr>
          <a:lstStyle>
            <a:lvl1pPr marL="0" indent="0" algn="ctr">
              <a:buNone/>
              <a:defRPr sz="1000" b="1" baseline="0"/>
            </a:lvl1pPr>
          </a:lstStyle>
          <a:p>
            <a:pPr lvl="0"/>
            <a:r>
              <a:rPr lang="en-US" smtClean="0"/>
              <a:t>Edit Master text styles</a:t>
            </a:r>
          </a:p>
        </p:txBody>
      </p:sp>
      <p:sp>
        <p:nvSpPr>
          <p:cNvPr id="61" name="Text Placeholder 29"/>
          <p:cNvSpPr>
            <a:spLocks noGrp="1"/>
          </p:cNvSpPr>
          <p:nvPr>
            <p:ph type="body" sz="quarter" idx="33"/>
          </p:nvPr>
        </p:nvSpPr>
        <p:spPr>
          <a:xfrm>
            <a:off x="4246968" y="6346993"/>
            <a:ext cx="1743714" cy="295048"/>
          </a:xfrm>
        </p:spPr>
        <p:txBody>
          <a:bodyPr>
            <a:normAutofit/>
          </a:bodyPr>
          <a:lstStyle>
            <a:lvl1pPr marL="0" indent="0" algn="ctr">
              <a:buNone/>
              <a:defRPr sz="800" baseline="0"/>
            </a:lvl1pPr>
          </a:lstStyle>
          <a:p>
            <a:pPr lvl="0"/>
            <a:r>
              <a:rPr lang="en-US" smtClean="0"/>
              <a:t>Edit Master text styles</a:t>
            </a:r>
          </a:p>
        </p:txBody>
      </p:sp>
      <p:sp>
        <p:nvSpPr>
          <p:cNvPr id="63" name="Text Placeholder 29"/>
          <p:cNvSpPr>
            <a:spLocks noGrp="1"/>
          </p:cNvSpPr>
          <p:nvPr>
            <p:ph type="body" sz="quarter" idx="35"/>
          </p:nvPr>
        </p:nvSpPr>
        <p:spPr>
          <a:xfrm>
            <a:off x="6032198" y="6018153"/>
            <a:ext cx="1743714" cy="295048"/>
          </a:xfrm>
        </p:spPr>
        <p:txBody>
          <a:bodyPr>
            <a:normAutofit/>
          </a:bodyPr>
          <a:lstStyle>
            <a:lvl1pPr marL="0" indent="0" algn="ctr">
              <a:buNone/>
              <a:defRPr sz="1000" b="1" baseline="0"/>
            </a:lvl1pPr>
          </a:lstStyle>
          <a:p>
            <a:pPr lvl="0"/>
            <a:r>
              <a:rPr lang="en-US" smtClean="0"/>
              <a:t>Edit Master text styles</a:t>
            </a:r>
          </a:p>
        </p:txBody>
      </p:sp>
      <p:sp>
        <p:nvSpPr>
          <p:cNvPr id="64" name="Text Placeholder 29"/>
          <p:cNvSpPr>
            <a:spLocks noGrp="1"/>
          </p:cNvSpPr>
          <p:nvPr>
            <p:ph type="body" sz="quarter" idx="36"/>
          </p:nvPr>
        </p:nvSpPr>
        <p:spPr>
          <a:xfrm>
            <a:off x="6032198" y="6351982"/>
            <a:ext cx="1743714" cy="295048"/>
          </a:xfrm>
        </p:spPr>
        <p:txBody>
          <a:bodyPr>
            <a:normAutofit/>
          </a:bodyPr>
          <a:lstStyle>
            <a:lvl1pPr marL="0" indent="0" algn="ctr">
              <a:buNone/>
              <a:defRPr sz="800" baseline="0"/>
            </a:lvl1pPr>
          </a:lstStyle>
          <a:p>
            <a:pPr lvl="0"/>
            <a:r>
              <a:rPr lang="en-US" smtClean="0"/>
              <a:t>Edit Master text styles</a:t>
            </a:r>
          </a:p>
        </p:txBody>
      </p:sp>
      <p:sp>
        <p:nvSpPr>
          <p:cNvPr id="70" name="Picture Placeholder 27"/>
          <p:cNvSpPr>
            <a:spLocks noGrp="1"/>
          </p:cNvSpPr>
          <p:nvPr>
            <p:ph type="pic" sz="quarter" idx="37"/>
          </p:nvPr>
        </p:nvSpPr>
        <p:spPr>
          <a:xfrm>
            <a:off x="6414926" y="187992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rtlCol="0">
            <a:normAutofit/>
          </a:bodyPr>
          <a:lstStyle>
            <a:lvl1pPr marL="0" indent="0">
              <a:buNone/>
              <a:defRPr baseline="0"/>
            </a:lvl1pPr>
          </a:lstStyle>
          <a:p>
            <a:pPr lvl="0"/>
            <a:r>
              <a:rPr lang="en-US" noProof="0" smtClean="0"/>
              <a:t>Click icon to add picture</a:t>
            </a:r>
            <a:endParaRPr lang="en-US" noProof="0" dirty="0"/>
          </a:p>
        </p:txBody>
      </p:sp>
      <p:sp>
        <p:nvSpPr>
          <p:cNvPr id="71" name="Picture Placeholder 27"/>
          <p:cNvSpPr>
            <a:spLocks noGrp="1"/>
          </p:cNvSpPr>
          <p:nvPr>
            <p:ph type="pic" sz="quarter" idx="38"/>
          </p:nvPr>
        </p:nvSpPr>
        <p:spPr>
          <a:xfrm>
            <a:off x="1011433" y="187992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rtlCol="0">
            <a:normAutofit/>
          </a:bodyPr>
          <a:lstStyle>
            <a:lvl1pPr marL="0" indent="0">
              <a:buNone/>
              <a:defRPr baseline="0"/>
            </a:lvl1pPr>
          </a:lstStyle>
          <a:p>
            <a:pPr lvl="0"/>
            <a:r>
              <a:rPr lang="en-US" noProof="0" smtClean="0"/>
              <a:t>Click icon to add picture</a:t>
            </a:r>
            <a:endParaRPr lang="en-US" noProof="0" dirty="0"/>
          </a:p>
        </p:txBody>
      </p:sp>
      <p:sp>
        <p:nvSpPr>
          <p:cNvPr id="72" name="Picture Placeholder 27"/>
          <p:cNvSpPr>
            <a:spLocks noGrp="1"/>
          </p:cNvSpPr>
          <p:nvPr>
            <p:ph type="pic" sz="quarter" idx="39"/>
          </p:nvPr>
        </p:nvSpPr>
        <p:spPr>
          <a:xfrm>
            <a:off x="2812597" y="187992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rtlCol="0">
            <a:normAutofit/>
          </a:bodyPr>
          <a:lstStyle>
            <a:lvl1pPr marL="0" indent="0">
              <a:buNone/>
              <a:defRPr baseline="0"/>
            </a:lvl1pPr>
          </a:lstStyle>
          <a:p>
            <a:pPr lvl="0"/>
            <a:r>
              <a:rPr lang="en-US" noProof="0" smtClean="0"/>
              <a:t>Click icon to add picture</a:t>
            </a:r>
            <a:endParaRPr lang="en-US" noProof="0" dirty="0"/>
          </a:p>
        </p:txBody>
      </p:sp>
      <p:sp>
        <p:nvSpPr>
          <p:cNvPr id="75" name="Text Placeholder 29"/>
          <p:cNvSpPr>
            <a:spLocks noGrp="1"/>
          </p:cNvSpPr>
          <p:nvPr>
            <p:ph type="body" sz="quarter" idx="41"/>
          </p:nvPr>
        </p:nvSpPr>
        <p:spPr>
          <a:xfrm>
            <a:off x="7817381" y="3509251"/>
            <a:ext cx="1743714" cy="295048"/>
          </a:xfrm>
        </p:spPr>
        <p:txBody>
          <a:bodyPr>
            <a:normAutofit/>
          </a:bodyPr>
          <a:lstStyle>
            <a:lvl1pPr marL="0" indent="0" algn="ctr">
              <a:buNone/>
              <a:defRPr sz="1000" b="1" baseline="0"/>
            </a:lvl1pPr>
          </a:lstStyle>
          <a:p>
            <a:pPr lvl="0"/>
            <a:r>
              <a:rPr lang="en-US" smtClean="0"/>
              <a:t>Edit Master text styles</a:t>
            </a:r>
          </a:p>
        </p:txBody>
      </p:sp>
      <p:sp>
        <p:nvSpPr>
          <p:cNvPr id="76" name="Text Placeholder 29"/>
          <p:cNvSpPr>
            <a:spLocks noGrp="1"/>
          </p:cNvSpPr>
          <p:nvPr>
            <p:ph type="body" sz="quarter" idx="42"/>
          </p:nvPr>
        </p:nvSpPr>
        <p:spPr>
          <a:xfrm>
            <a:off x="7817381" y="3843080"/>
            <a:ext cx="1743714" cy="295048"/>
          </a:xfrm>
        </p:spPr>
        <p:txBody>
          <a:bodyPr>
            <a:normAutofit/>
          </a:bodyPr>
          <a:lstStyle>
            <a:lvl1pPr marL="0" indent="0" algn="ctr">
              <a:buNone/>
              <a:defRPr sz="800" baseline="0"/>
            </a:lvl1pPr>
          </a:lstStyle>
          <a:p>
            <a:pPr lvl="0"/>
            <a:r>
              <a:rPr lang="en-US" smtClean="0"/>
              <a:t>Edit Master text styles</a:t>
            </a:r>
          </a:p>
        </p:txBody>
      </p:sp>
      <p:sp>
        <p:nvSpPr>
          <p:cNvPr id="77" name="Text Placeholder 29"/>
          <p:cNvSpPr>
            <a:spLocks noGrp="1"/>
          </p:cNvSpPr>
          <p:nvPr>
            <p:ph type="body" sz="quarter" idx="43"/>
          </p:nvPr>
        </p:nvSpPr>
        <p:spPr>
          <a:xfrm>
            <a:off x="7822374" y="6020163"/>
            <a:ext cx="1743714" cy="295048"/>
          </a:xfrm>
        </p:spPr>
        <p:txBody>
          <a:bodyPr>
            <a:normAutofit/>
          </a:bodyPr>
          <a:lstStyle>
            <a:lvl1pPr marL="0" indent="0" algn="ctr">
              <a:buNone/>
              <a:defRPr sz="1000" b="1" baseline="0"/>
            </a:lvl1pPr>
          </a:lstStyle>
          <a:p>
            <a:pPr lvl="0"/>
            <a:r>
              <a:rPr lang="en-US" smtClean="0"/>
              <a:t>Edit Master text styles</a:t>
            </a:r>
          </a:p>
        </p:txBody>
      </p:sp>
      <p:sp>
        <p:nvSpPr>
          <p:cNvPr id="78" name="Text Placeholder 29"/>
          <p:cNvSpPr>
            <a:spLocks noGrp="1"/>
          </p:cNvSpPr>
          <p:nvPr>
            <p:ph type="body" sz="quarter" idx="44"/>
          </p:nvPr>
        </p:nvSpPr>
        <p:spPr>
          <a:xfrm>
            <a:off x="7822374" y="6353992"/>
            <a:ext cx="1743714" cy="295048"/>
          </a:xfrm>
        </p:spPr>
        <p:txBody>
          <a:bodyPr>
            <a:normAutofit/>
          </a:bodyPr>
          <a:lstStyle>
            <a:lvl1pPr marL="0" indent="0" algn="ctr">
              <a:buNone/>
              <a:defRPr sz="800" baseline="0"/>
            </a:lvl1pPr>
          </a:lstStyle>
          <a:p>
            <a:pPr lvl="0"/>
            <a:r>
              <a:rPr lang="en-US" smtClean="0"/>
              <a:t>Edit Master text styles</a:t>
            </a:r>
          </a:p>
        </p:txBody>
      </p:sp>
      <p:sp>
        <p:nvSpPr>
          <p:cNvPr id="79" name="Picture Placeholder 27"/>
          <p:cNvSpPr>
            <a:spLocks noGrp="1"/>
          </p:cNvSpPr>
          <p:nvPr>
            <p:ph type="pic" sz="quarter" idx="45"/>
          </p:nvPr>
        </p:nvSpPr>
        <p:spPr>
          <a:xfrm>
            <a:off x="8216091" y="188193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rtlCol="0">
            <a:normAutofit/>
          </a:bodyPr>
          <a:lstStyle>
            <a:lvl1pPr marL="0" indent="0">
              <a:buNone/>
              <a:defRPr baseline="0"/>
            </a:lvl1pPr>
          </a:lstStyle>
          <a:p>
            <a:pPr lvl="0"/>
            <a:r>
              <a:rPr lang="en-US" noProof="0" smtClean="0"/>
              <a:t>Click icon to add picture</a:t>
            </a:r>
            <a:endParaRPr lang="en-US" noProof="0" dirty="0"/>
          </a:p>
        </p:txBody>
      </p:sp>
      <p:sp>
        <p:nvSpPr>
          <p:cNvPr id="81" name="Picture Placeholder 27"/>
          <p:cNvSpPr>
            <a:spLocks noGrp="1"/>
          </p:cNvSpPr>
          <p:nvPr>
            <p:ph type="pic" sz="quarter" idx="46"/>
          </p:nvPr>
        </p:nvSpPr>
        <p:spPr>
          <a:xfrm>
            <a:off x="4615754" y="440514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rtlCol="0">
            <a:normAutofit/>
          </a:bodyPr>
          <a:lstStyle>
            <a:lvl1pPr marL="0" indent="0">
              <a:buNone/>
              <a:defRPr baseline="0"/>
            </a:lvl1pPr>
          </a:lstStyle>
          <a:p>
            <a:pPr lvl="0"/>
            <a:r>
              <a:rPr lang="en-US" noProof="0" smtClean="0"/>
              <a:t>Click icon to add picture</a:t>
            </a:r>
            <a:endParaRPr lang="en-US" noProof="0" dirty="0"/>
          </a:p>
        </p:txBody>
      </p:sp>
      <p:sp>
        <p:nvSpPr>
          <p:cNvPr id="82" name="Picture Placeholder 27"/>
          <p:cNvSpPr>
            <a:spLocks noGrp="1"/>
          </p:cNvSpPr>
          <p:nvPr>
            <p:ph type="pic" sz="quarter" idx="47"/>
          </p:nvPr>
        </p:nvSpPr>
        <p:spPr>
          <a:xfrm>
            <a:off x="6416918" y="440514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rtlCol="0">
            <a:normAutofit/>
          </a:bodyPr>
          <a:lstStyle>
            <a:lvl1pPr marL="0" indent="0">
              <a:buNone/>
              <a:defRPr baseline="0"/>
            </a:lvl1pPr>
          </a:lstStyle>
          <a:p>
            <a:pPr lvl="0"/>
            <a:r>
              <a:rPr lang="en-US" noProof="0" smtClean="0"/>
              <a:t>Click icon to add picture</a:t>
            </a:r>
            <a:endParaRPr lang="en-US" noProof="0" dirty="0"/>
          </a:p>
        </p:txBody>
      </p:sp>
      <p:sp>
        <p:nvSpPr>
          <p:cNvPr id="83" name="Picture Placeholder 27"/>
          <p:cNvSpPr>
            <a:spLocks noGrp="1"/>
          </p:cNvSpPr>
          <p:nvPr>
            <p:ph type="pic" sz="quarter" idx="48"/>
          </p:nvPr>
        </p:nvSpPr>
        <p:spPr>
          <a:xfrm>
            <a:off x="1013425" y="440514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rtlCol="0">
            <a:normAutofit/>
          </a:bodyPr>
          <a:lstStyle>
            <a:lvl1pPr marL="0" indent="0">
              <a:buNone/>
              <a:defRPr baseline="0"/>
            </a:lvl1pPr>
          </a:lstStyle>
          <a:p>
            <a:pPr lvl="0"/>
            <a:r>
              <a:rPr lang="en-US" noProof="0" smtClean="0"/>
              <a:t>Click icon to add picture</a:t>
            </a:r>
            <a:endParaRPr lang="en-US" noProof="0" dirty="0"/>
          </a:p>
        </p:txBody>
      </p:sp>
      <p:sp>
        <p:nvSpPr>
          <p:cNvPr id="84" name="Picture Placeholder 27"/>
          <p:cNvSpPr>
            <a:spLocks noGrp="1"/>
          </p:cNvSpPr>
          <p:nvPr>
            <p:ph type="pic" sz="quarter" idx="49"/>
          </p:nvPr>
        </p:nvSpPr>
        <p:spPr>
          <a:xfrm>
            <a:off x="2814589" y="440514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rtlCol="0">
            <a:normAutofit/>
          </a:bodyPr>
          <a:lstStyle>
            <a:lvl1pPr marL="0" indent="0">
              <a:buNone/>
              <a:defRPr baseline="0"/>
            </a:lvl1pPr>
          </a:lstStyle>
          <a:p>
            <a:pPr lvl="0"/>
            <a:r>
              <a:rPr lang="en-US" noProof="0" smtClean="0"/>
              <a:t>Click icon to add picture</a:t>
            </a:r>
            <a:endParaRPr lang="en-US" noProof="0" dirty="0"/>
          </a:p>
        </p:txBody>
      </p:sp>
      <p:sp>
        <p:nvSpPr>
          <p:cNvPr id="85" name="Picture Placeholder 27"/>
          <p:cNvSpPr>
            <a:spLocks noGrp="1"/>
          </p:cNvSpPr>
          <p:nvPr>
            <p:ph type="pic" sz="quarter" idx="50"/>
          </p:nvPr>
        </p:nvSpPr>
        <p:spPr>
          <a:xfrm>
            <a:off x="8218083" y="440715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rtlCol="0">
            <a:normAutofit/>
          </a:bodyPr>
          <a:lstStyle>
            <a:lvl1pPr marL="0" indent="0">
              <a:buNone/>
              <a:defRPr baseline="0"/>
            </a:lvl1pPr>
          </a:lstStyle>
          <a:p>
            <a:pPr lvl="0"/>
            <a:r>
              <a:rPr lang="en-US" noProof="0" smtClean="0"/>
              <a:t>Click icon to add picture</a:t>
            </a:r>
            <a:endParaRPr lang="en-US" noProof="0" dirty="0"/>
          </a:p>
        </p:txBody>
      </p:sp>
      <p:sp>
        <p:nvSpPr>
          <p:cNvPr id="34" name="Slide Number Placeholder 5"/>
          <p:cNvSpPr>
            <a:spLocks noGrp="1"/>
          </p:cNvSpPr>
          <p:nvPr>
            <p:ph type="sldNum" sz="quarter" idx="51"/>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BDFBF53A-3BF1-4015-AB31-E2BF521132DB}" type="slidenum">
              <a:rPr lang="en-NZ"/>
              <a:pPr>
                <a:defRPr/>
              </a:pPr>
              <a:t>‹#›</a:t>
            </a:fld>
            <a:endParaRPr lang="en-NZ" dirty="0"/>
          </a:p>
        </p:txBody>
      </p:sp>
    </p:spTree>
    <p:extLst>
      <p:ext uri="{BB962C8B-B14F-4D97-AF65-F5344CB8AC3E}">
        <p14:creationId xmlns:p14="http://schemas.microsoft.com/office/powerpoint/2010/main" val="2447417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Points - 3">
    <p:spTree>
      <p:nvGrpSpPr>
        <p:cNvPr id="1" name=""/>
        <p:cNvGrpSpPr/>
        <p:nvPr/>
      </p:nvGrpSpPr>
      <p:grpSpPr>
        <a:xfrm>
          <a:off x="0" y="0"/>
          <a:ext cx="0" cy="0"/>
          <a:chOff x="0" y="0"/>
          <a:chExt cx="0" cy="0"/>
        </a:xfrm>
      </p:grpSpPr>
      <p:pic>
        <p:nvPicPr>
          <p:cNvPr id="7"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 Single Corner Rectangle 9"/>
          <p:cNvSpPr>
            <a:spLocks noChangeAspect="1"/>
          </p:cNvSpPr>
          <p:nvPr/>
        </p:nvSpPr>
        <p:spPr>
          <a:xfrm rot="5400000">
            <a:off x="812922" y="2152811"/>
            <a:ext cx="725156" cy="725154"/>
          </a:xfrm>
          <a:prstGeom prst="round1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defTabSz="1015817" eaLnBrk="1" fontAlgn="auto" hangingPunct="1">
              <a:spcBef>
                <a:spcPts val="0"/>
              </a:spcBef>
              <a:spcAft>
                <a:spcPts val="0"/>
              </a:spcAft>
              <a:defRPr/>
            </a:pPr>
            <a:r>
              <a:rPr lang="en-US" b="1" dirty="0">
                <a:cs typeface="Arial"/>
              </a:rPr>
              <a:t>01</a:t>
            </a:r>
          </a:p>
        </p:txBody>
      </p:sp>
      <p:sp>
        <p:nvSpPr>
          <p:cNvPr id="11" name="Round Single Corner Rectangle 10"/>
          <p:cNvSpPr>
            <a:spLocks noChangeAspect="1"/>
          </p:cNvSpPr>
          <p:nvPr/>
        </p:nvSpPr>
        <p:spPr>
          <a:xfrm rot="5400000">
            <a:off x="812922" y="3117681"/>
            <a:ext cx="725156" cy="725154"/>
          </a:xfrm>
          <a:prstGeom prst="round1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defTabSz="1015817" eaLnBrk="1" fontAlgn="auto" hangingPunct="1">
              <a:spcBef>
                <a:spcPts val="0"/>
              </a:spcBef>
              <a:spcAft>
                <a:spcPts val="0"/>
              </a:spcAft>
              <a:defRPr/>
            </a:pPr>
            <a:r>
              <a:rPr lang="en-US" b="1" dirty="0">
                <a:cs typeface="Arial"/>
              </a:rPr>
              <a:t>02</a:t>
            </a:r>
          </a:p>
        </p:txBody>
      </p:sp>
      <p:sp>
        <p:nvSpPr>
          <p:cNvPr id="12" name="Round Single Corner Rectangle 11"/>
          <p:cNvSpPr>
            <a:spLocks noChangeAspect="1"/>
          </p:cNvSpPr>
          <p:nvPr/>
        </p:nvSpPr>
        <p:spPr>
          <a:xfrm rot="5400000">
            <a:off x="812922" y="4090799"/>
            <a:ext cx="725156" cy="725154"/>
          </a:xfrm>
          <a:prstGeom prst="round1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defTabSz="1015817" eaLnBrk="1" fontAlgn="auto" hangingPunct="1">
              <a:spcBef>
                <a:spcPts val="0"/>
              </a:spcBef>
              <a:spcAft>
                <a:spcPts val="0"/>
              </a:spcAft>
              <a:defRPr/>
            </a:pPr>
            <a:r>
              <a:rPr lang="en-US" b="1" dirty="0">
                <a:cs typeface="Arial"/>
              </a:rPr>
              <a:t>03</a:t>
            </a:r>
          </a:p>
        </p:txBody>
      </p:sp>
      <p:sp>
        <p:nvSpPr>
          <p:cNvPr id="8" name="Title 9"/>
          <p:cNvSpPr>
            <a:spLocks noGrp="1"/>
          </p:cNvSpPr>
          <p:nvPr>
            <p:ph type="title"/>
          </p:nvPr>
        </p:nvSpPr>
        <p:spPr>
          <a:xfrm>
            <a:off x="715964" y="557398"/>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9" name="Text Placeholder 14"/>
          <p:cNvSpPr>
            <a:spLocks noGrp="1"/>
          </p:cNvSpPr>
          <p:nvPr>
            <p:ph type="body" sz="quarter" idx="14"/>
          </p:nvPr>
        </p:nvSpPr>
        <p:spPr>
          <a:xfrm>
            <a:off x="715963" y="1500411"/>
            <a:ext cx="8801067" cy="481732"/>
          </a:xfrm>
        </p:spPr>
        <p:txBody>
          <a:bodyPr/>
          <a:lstStyle>
            <a:lvl1pPr marL="0" indent="0">
              <a:lnSpc>
                <a:spcPts val="2200"/>
              </a:lnSpc>
              <a:spcAft>
                <a:spcPts val="600"/>
              </a:spcAft>
              <a:buNone/>
              <a:defRPr sz="2000" baseline="0"/>
            </a:lvl1pPr>
          </a:lstStyle>
          <a:p>
            <a:pPr lvl="0"/>
            <a:r>
              <a:rPr lang="en-US" smtClean="0"/>
              <a:t>Edit Master text styles</a:t>
            </a:r>
          </a:p>
        </p:txBody>
      </p:sp>
      <p:sp>
        <p:nvSpPr>
          <p:cNvPr id="36" name="Text Placeholder 12"/>
          <p:cNvSpPr>
            <a:spLocks noGrp="1"/>
          </p:cNvSpPr>
          <p:nvPr>
            <p:ph type="body" sz="quarter" idx="21"/>
          </p:nvPr>
        </p:nvSpPr>
        <p:spPr>
          <a:xfrm>
            <a:off x="1825715" y="4123452"/>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lvl="0"/>
            <a:r>
              <a:rPr lang="en-US" smtClean="0"/>
              <a:t>Edit Master text styles</a:t>
            </a:r>
          </a:p>
          <a:p>
            <a:pPr lvl="1"/>
            <a:r>
              <a:rPr lang="en-US" smtClean="0"/>
              <a:t>Second level</a:t>
            </a:r>
          </a:p>
        </p:txBody>
      </p:sp>
      <p:sp>
        <p:nvSpPr>
          <p:cNvPr id="41" name="Text Placeholder 12"/>
          <p:cNvSpPr>
            <a:spLocks noGrp="1"/>
          </p:cNvSpPr>
          <p:nvPr>
            <p:ph type="body" sz="quarter" idx="22"/>
          </p:nvPr>
        </p:nvSpPr>
        <p:spPr>
          <a:xfrm>
            <a:off x="1825715" y="3152390"/>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lvl="0"/>
            <a:r>
              <a:rPr lang="en-US" smtClean="0"/>
              <a:t>Edit Master text styles</a:t>
            </a:r>
          </a:p>
        </p:txBody>
      </p:sp>
      <p:sp>
        <p:nvSpPr>
          <p:cNvPr id="44" name="Text Placeholder 12"/>
          <p:cNvSpPr>
            <a:spLocks noGrp="1"/>
          </p:cNvSpPr>
          <p:nvPr>
            <p:ph type="body" sz="quarter" idx="23"/>
          </p:nvPr>
        </p:nvSpPr>
        <p:spPr>
          <a:xfrm>
            <a:off x="1825715" y="2181328"/>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lvl="0"/>
            <a:r>
              <a:rPr lang="en-US" smtClean="0"/>
              <a:t>Edit Master text styles</a:t>
            </a:r>
          </a:p>
          <a:p>
            <a:pPr lvl="1"/>
            <a:r>
              <a:rPr lang="en-US" smtClean="0"/>
              <a:t>Second level</a:t>
            </a:r>
          </a:p>
        </p:txBody>
      </p:sp>
      <p:sp>
        <p:nvSpPr>
          <p:cNvPr id="13" name="Slide Number Placeholder 5"/>
          <p:cNvSpPr>
            <a:spLocks noGrp="1"/>
          </p:cNvSpPr>
          <p:nvPr>
            <p:ph type="sldNum" sz="quarter" idx="24"/>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A3148F55-E2EC-40EB-B1EB-D0880B4E754E}" type="slidenum">
              <a:rPr lang="en-NZ"/>
              <a:pPr>
                <a:defRPr/>
              </a:pPr>
              <a:t>‹#›</a:t>
            </a:fld>
            <a:endParaRPr lang="en-NZ" dirty="0"/>
          </a:p>
        </p:txBody>
      </p:sp>
    </p:spTree>
    <p:extLst>
      <p:ext uri="{BB962C8B-B14F-4D97-AF65-F5344CB8AC3E}">
        <p14:creationId xmlns:p14="http://schemas.microsoft.com/office/powerpoint/2010/main" val="759023666"/>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points - 4">
    <p:spTree>
      <p:nvGrpSpPr>
        <p:cNvPr id="1" name=""/>
        <p:cNvGrpSpPr/>
        <p:nvPr/>
      </p:nvGrpSpPr>
      <p:grpSpPr>
        <a:xfrm>
          <a:off x="0" y="0"/>
          <a:ext cx="0" cy="0"/>
          <a:chOff x="0" y="0"/>
          <a:chExt cx="0" cy="0"/>
        </a:xfrm>
      </p:grpSpPr>
      <p:pic>
        <p:nvPicPr>
          <p:cNvPr id="10"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ound Single Corner Rectangle 10"/>
          <p:cNvSpPr>
            <a:spLocks noChangeAspect="1"/>
          </p:cNvSpPr>
          <p:nvPr/>
        </p:nvSpPr>
        <p:spPr>
          <a:xfrm rot="5400000">
            <a:off x="812922" y="2152811"/>
            <a:ext cx="725156" cy="725154"/>
          </a:xfrm>
          <a:prstGeom prst="round1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defTabSz="1015817" eaLnBrk="1" fontAlgn="auto" hangingPunct="1">
              <a:spcBef>
                <a:spcPts val="0"/>
              </a:spcBef>
              <a:spcAft>
                <a:spcPts val="0"/>
              </a:spcAft>
              <a:defRPr/>
            </a:pPr>
            <a:r>
              <a:rPr lang="en-US" b="1" dirty="0">
                <a:cs typeface="Arial"/>
              </a:rPr>
              <a:t>01</a:t>
            </a:r>
          </a:p>
        </p:txBody>
      </p:sp>
      <p:sp>
        <p:nvSpPr>
          <p:cNvPr id="12" name="Round Single Corner Rectangle 11"/>
          <p:cNvSpPr>
            <a:spLocks noChangeAspect="1"/>
          </p:cNvSpPr>
          <p:nvPr/>
        </p:nvSpPr>
        <p:spPr>
          <a:xfrm rot="5400000">
            <a:off x="812922" y="3117681"/>
            <a:ext cx="725156" cy="725154"/>
          </a:xfrm>
          <a:prstGeom prst="round1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defTabSz="1015817" eaLnBrk="1" fontAlgn="auto" hangingPunct="1">
              <a:spcBef>
                <a:spcPts val="0"/>
              </a:spcBef>
              <a:spcAft>
                <a:spcPts val="0"/>
              </a:spcAft>
              <a:defRPr/>
            </a:pPr>
            <a:r>
              <a:rPr lang="en-US" b="1" dirty="0">
                <a:cs typeface="Arial"/>
              </a:rPr>
              <a:t>02</a:t>
            </a:r>
          </a:p>
        </p:txBody>
      </p:sp>
      <p:sp>
        <p:nvSpPr>
          <p:cNvPr id="13" name="Round Single Corner Rectangle 12"/>
          <p:cNvSpPr>
            <a:spLocks noChangeAspect="1"/>
          </p:cNvSpPr>
          <p:nvPr/>
        </p:nvSpPr>
        <p:spPr>
          <a:xfrm rot="5400000">
            <a:off x="812922" y="4090799"/>
            <a:ext cx="725156" cy="725154"/>
          </a:xfrm>
          <a:prstGeom prst="round1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defTabSz="1015817" eaLnBrk="1" fontAlgn="auto" hangingPunct="1">
              <a:spcBef>
                <a:spcPts val="0"/>
              </a:spcBef>
              <a:spcAft>
                <a:spcPts val="0"/>
              </a:spcAft>
              <a:defRPr/>
            </a:pPr>
            <a:r>
              <a:rPr lang="en-US" b="1" dirty="0">
                <a:cs typeface="Arial"/>
              </a:rPr>
              <a:t>03</a:t>
            </a:r>
          </a:p>
        </p:txBody>
      </p:sp>
      <p:sp>
        <p:nvSpPr>
          <p:cNvPr id="14" name="Round Single Corner Rectangle 13"/>
          <p:cNvSpPr>
            <a:spLocks noChangeAspect="1"/>
          </p:cNvSpPr>
          <p:nvPr/>
        </p:nvSpPr>
        <p:spPr>
          <a:xfrm rot="5400000">
            <a:off x="812922" y="5055667"/>
            <a:ext cx="725156" cy="725154"/>
          </a:xfrm>
          <a:prstGeom prst="round1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defTabSz="1015817" eaLnBrk="1" fontAlgn="auto" hangingPunct="1">
              <a:spcBef>
                <a:spcPts val="0"/>
              </a:spcBef>
              <a:spcAft>
                <a:spcPts val="0"/>
              </a:spcAft>
              <a:defRPr/>
            </a:pPr>
            <a:r>
              <a:rPr lang="en-US" b="1" dirty="0">
                <a:cs typeface="Arial"/>
              </a:rPr>
              <a:t>04</a:t>
            </a:r>
          </a:p>
        </p:txBody>
      </p:sp>
      <p:sp>
        <p:nvSpPr>
          <p:cNvPr id="8" name="Title 9"/>
          <p:cNvSpPr>
            <a:spLocks noGrp="1"/>
          </p:cNvSpPr>
          <p:nvPr>
            <p:ph type="title"/>
          </p:nvPr>
        </p:nvSpPr>
        <p:spPr>
          <a:xfrm>
            <a:off x="715964" y="557397"/>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9" name="Text Placeholder 14"/>
          <p:cNvSpPr>
            <a:spLocks noGrp="1"/>
          </p:cNvSpPr>
          <p:nvPr>
            <p:ph type="body" sz="quarter" idx="14"/>
          </p:nvPr>
        </p:nvSpPr>
        <p:spPr>
          <a:xfrm>
            <a:off x="715963" y="1500411"/>
            <a:ext cx="8801067" cy="481732"/>
          </a:xfrm>
        </p:spPr>
        <p:txBody>
          <a:bodyPr/>
          <a:lstStyle>
            <a:lvl1pPr marL="0" indent="0">
              <a:lnSpc>
                <a:spcPts val="2200"/>
              </a:lnSpc>
              <a:spcAft>
                <a:spcPts val="600"/>
              </a:spcAft>
              <a:buNone/>
              <a:defRPr sz="2000" baseline="0"/>
            </a:lvl1pPr>
          </a:lstStyle>
          <a:p>
            <a:pPr lvl="0"/>
            <a:r>
              <a:rPr lang="en-US" smtClean="0"/>
              <a:t>Edit Master text styles</a:t>
            </a:r>
          </a:p>
        </p:txBody>
      </p:sp>
      <p:sp>
        <p:nvSpPr>
          <p:cNvPr id="36" name="Text Placeholder 12"/>
          <p:cNvSpPr>
            <a:spLocks noGrp="1"/>
          </p:cNvSpPr>
          <p:nvPr>
            <p:ph type="body" sz="quarter" idx="20"/>
          </p:nvPr>
        </p:nvSpPr>
        <p:spPr>
          <a:xfrm>
            <a:off x="1825715" y="5094514"/>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lvl="0"/>
            <a:r>
              <a:rPr lang="en-US" smtClean="0"/>
              <a:t>Edit Master text styles</a:t>
            </a:r>
          </a:p>
          <a:p>
            <a:pPr lvl="1"/>
            <a:r>
              <a:rPr lang="en-US" smtClean="0"/>
              <a:t>Second level</a:t>
            </a:r>
          </a:p>
        </p:txBody>
      </p:sp>
      <p:sp>
        <p:nvSpPr>
          <p:cNvPr id="41" name="Text Placeholder 12"/>
          <p:cNvSpPr>
            <a:spLocks noGrp="1"/>
          </p:cNvSpPr>
          <p:nvPr>
            <p:ph type="body" sz="quarter" idx="21"/>
          </p:nvPr>
        </p:nvSpPr>
        <p:spPr>
          <a:xfrm>
            <a:off x="1825715" y="4123452"/>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lvl="0"/>
            <a:r>
              <a:rPr lang="en-US" smtClean="0"/>
              <a:t>Edit Master text styles</a:t>
            </a:r>
          </a:p>
          <a:p>
            <a:pPr lvl="1"/>
            <a:r>
              <a:rPr lang="en-US" smtClean="0"/>
              <a:t>Second level</a:t>
            </a:r>
          </a:p>
        </p:txBody>
      </p:sp>
      <p:sp>
        <p:nvSpPr>
          <p:cNvPr id="49" name="Text Placeholder 12"/>
          <p:cNvSpPr>
            <a:spLocks noGrp="1"/>
          </p:cNvSpPr>
          <p:nvPr>
            <p:ph type="body" sz="quarter" idx="22"/>
          </p:nvPr>
        </p:nvSpPr>
        <p:spPr>
          <a:xfrm>
            <a:off x="1825715" y="3152390"/>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lvl="0"/>
            <a:r>
              <a:rPr lang="en-US" smtClean="0"/>
              <a:t>Edit Master text styles</a:t>
            </a:r>
          </a:p>
        </p:txBody>
      </p:sp>
      <p:sp>
        <p:nvSpPr>
          <p:cNvPr id="52" name="Text Placeholder 12"/>
          <p:cNvSpPr>
            <a:spLocks noGrp="1"/>
          </p:cNvSpPr>
          <p:nvPr>
            <p:ph type="body" sz="quarter" idx="23"/>
          </p:nvPr>
        </p:nvSpPr>
        <p:spPr>
          <a:xfrm>
            <a:off x="1825715" y="2181328"/>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lvl="0"/>
            <a:r>
              <a:rPr lang="en-US" smtClean="0"/>
              <a:t>Edit Master text styles</a:t>
            </a:r>
          </a:p>
          <a:p>
            <a:pPr lvl="1"/>
            <a:r>
              <a:rPr lang="en-US" smtClean="0"/>
              <a:t>Second level</a:t>
            </a:r>
          </a:p>
        </p:txBody>
      </p:sp>
      <p:sp>
        <p:nvSpPr>
          <p:cNvPr id="15" name="Slide Number Placeholder 5"/>
          <p:cNvSpPr>
            <a:spLocks noGrp="1"/>
          </p:cNvSpPr>
          <p:nvPr>
            <p:ph type="sldNum" sz="quarter" idx="24"/>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364561FC-BB0F-43AE-8E9E-BDE07FA7DDD3}" type="slidenum">
              <a:rPr lang="en-NZ"/>
              <a:pPr>
                <a:defRPr/>
              </a:pPr>
              <a:t>‹#›</a:t>
            </a:fld>
            <a:endParaRPr lang="en-NZ" dirty="0"/>
          </a:p>
        </p:txBody>
      </p:sp>
    </p:spTree>
    <p:extLst>
      <p:ext uri="{BB962C8B-B14F-4D97-AF65-F5344CB8AC3E}">
        <p14:creationId xmlns:p14="http://schemas.microsoft.com/office/powerpoint/2010/main" val="1351132674"/>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Z map on white">
    <p:spTree>
      <p:nvGrpSpPr>
        <p:cNvPr id="1" name=""/>
        <p:cNvGrpSpPr/>
        <p:nvPr/>
      </p:nvGrpSpPr>
      <p:grpSpPr>
        <a:xfrm>
          <a:off x="0" y="0"/>
          <a:ext cx="0" cy="0"/>
          <a:chOff x="0" y="0"/>
          <a:chExt cx="0" cy="0"/>
        </a:xfrm>
      </p:grpSpPr>
      <p:pic>
        <p:nvPicPr>
          <p:cNvPr id="4" name="Picture 4" descr="Te-Taurapa-Tūhono-GRAY-&amp;-BLACK-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87850" y="750888"/>
            <a:ext cx="4973638" cy="618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9"/>
          <p:cNvSpPr>
            <a:spLocks noGrp="1"/>
          </p:cNvSpPr>
          <p:nvPr>
            <p:ph type="title"/>
          </p:nvPr>
        </p:nvSpPr>
        <p:spPr>
          <a:xfrm>
            <a:off x="715965" y="574024"/>
            <a:ext cx="4820372"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9" name="Text Placeholder 14"/>
          <p:cNvSpPr>
            <a:spLocks noGrp="1"/>
          </p:cNvSpPr>
          <p:nvPr>
            <p:ph type="body" sz="quarter" idx="14"/>
          </p:nvPr>
        </p:nvSpPr>
        <p:spPr>
          <a:xfrm>
            <a:off x="715963" y="1618000"/>
            <a:ext cx="3829928" cy="2700000"/>
          </a:xfrm>
        </p:spPr>
        <p:txBody>
          <a:bodyPr>
            <a:normAutofit/>
          </a:bodyPr>
          <a:lstStyle>
            <a:lvl1pPr marL="0" indent="0">
              <a:lnSpc>
                <a:spcPts val="2200"/>
              </a:lnSpc>
              <a:spcAft>
                <a:spcPts val="600"/>
              </a:spcAft>
              <a:buNone/>
              <a:defRPr sz="1400" baseline="0"/>
            </a:lvl1pPr>
          </a:lstStyle>
          <a:p>
            <a:pPr lvl="0"/>
            <a:r>
              <a:rPr lang="en-US" smtClean="0"/>
              <a:t>Edit Master text styles</a:t>
            </a:r>
          </a:p>
        </p:txBody>
      </p:sp>
      <p:sp>
        <p:nvSpPr>
          <p:cNvPr id="6" name="Slide Number Placeholder 5"/>
          <p:cNvSpPr>
            <a:spLocks noGrp="1"/>
          </p:cNvSpPr>
          <p:nvPr>
            <p:ph type="sldNum" sz="quarter" idx="15"/>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AD193B04-E155-4639-8F80-9D803018EB3A}" type="slidenum">
              <a:rPr lang="en-NZ"/>
              <a:pPr>
                <a:defRPr/>
              </a:pPr>
              <a:t>‹#›</a:t>
            </a:fld>
            <a:endParaRPr lang="en-NZ" dirty="0"/>
          </a:p>
        </p:txBody>
      </p:sp>
    </p:spTree>
    <p:extLst>
      <p:ext uri="{BB962C8B-B14F-4D97-AF65-F5344CB8AC3E}">
        <p14:creationId xmlns:p14="http://schemas.microsoft.com/office/powerpoint/2010/main" val="40475800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orld map on white">
    <p:spTree>
      <p:nvGrpSpPr>
        <p:cNvPr id="1" name=""/>
        <p:cNvGrpSpPr/>
        <p:nvPr/>
      </p:nvGrpSpPr>
      <p:grpSpPr>
        <a:xfrm>
          <a:off x="0" y="0"/>
          <a:ext cx="0" cy="0"/>
          <a:chOff x="0" y="0"/>
          <a:chExt cx="0" cy="0"/>
        </a:xfrm>
      </p:grpSpPr>
      <p:pic>
        <p:nvPicPr>
          <p:cNvPr id="4" name="Picture 4"/>
          <p:cNvPicPr>
            <a:picLocks noChangeAspect="1"/>
          </p:cNvPicPr>
          <p:nvPr/>
        </p:nvPicPr>
        <p:blipFill>
          <a:blip r:embed="rId2">
            <a:extLst>
              <a:ext uri="{28A0092B-C50C-407E-A947-70E740481C1C}">
                <a14:useLocalDpi xmlns:a14="http://schemas.microsoft.com/office/drawing/2010/main" val="0"/>
              </a:ext>
            </a:extLst>
          </a:blip>
          <a:srcRect b="11075"/>
          <a:stretch>
            <a:fillRect/>
          </a:stretch>
        </p:blipFill>
        <p:spPr bwMode="auto">
          <a:xfrm>
            <a:off x="0" y="0"/>
            <a:ext cx="10158413" cy="677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Te-Taurapa-Tūhono-GRAY-&amp;-BLACK-Horiz.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163" y="6938963"/>
            <a:ext cx="13731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9"/>
          <p:cNvSpPr>
            <a:spLocks noGrp="1"/>
          </p:cNvSpPr>
          <p:nvPr>
            <p:ph type="title"/>
          </p:nvPr>
        </p:nvSpPr>
        <p:spPr>
          <a:xfrm>
            <a:off x="715964" y="557398"/>
            <a:ext cx="8761413" cy="707773"/>
          </a:xfrm>
        </p:spPr>
        <p:txBody>
          <a:bodyPr/>
          <a:lstStyle>
            <a:lvl1pPr>
              <a:defRPr sz="3600" b="0" baseline="0">
                <a:solidFill>
                  <a:schemeClr val="accent5"/>
                </a:solidFill>
              </a:defRPr>
            </a:lvl1pPr>
          </a:lstStyle>
          <a:p>
            <a:r>
              <a:rPr lang="en-US" smtClean="0"/>
              <a:t>Click to edit Master title style</a:t>
            </a:r>
            <a:endParaRPr lang="en-NZ" dirty="0"/>
          </a:p>
        </p:txBody>
      </p:sp>
      <p:sp>
        <p:nvSpPr>
          <p:cNvPr id="13" name="Text Placeholder 14"/>
          <p:cNvSpPr>
            <a:spLocks noGrp="1"/>
          </p:cNvSpPr>
          <p:nvPr>
            <p:ph type="body" sz="quarter" idx="14"/>
          </p:nvPr>
        </p:nvSpPr>
        <p:spPr>
          <a:xfrm>
            <a:off x="715963" y="1501201"/>
            <a:ext cx="8801067" cy="481732"/>
          </a:xfrm>
        </p:spPr>
        <p:txBody>
          <a:bodyPr/>
          <a:lstStyle>
            <a:lvl1pPr marL="0" indent="0">
              <a:lnSpc>
                <a:spcPts val="2200"/>
              </a:lnSpc>
              <a:spcAft>
                <a:spcPts val="600"/>
              </a:spcAft>
              <a:buNone/>
              <a:defRPr sz="2000" baseline="0"/>
            </a:lvl1pPr>
          </a:lstStyle>
          <a:p>
            <a:pPr lvl="0"/>
            <a:r>
              <a:rPr lang="en-US" smtClean="0"/>
              <a:t>Edit Master text styles</a:t>
            </a:r>
          </a:p>
        </p:txBody>
      </p:sp>
      <p:sp>
        <p:nvSpPr>
          <p:cNvPr id="6" name="Slide Number Placeholder 5"/>
          <p:cNvSpPr>
            <a:spLocks noGrp="1"/>
          </p:cNvSpPr>
          <p:nvPr>
            <p:ph type="sldNum" sz="quarter" idx="15"/>
          </p:nvPr>
        </p:nvSpPr>
        <p:spPr>
          <a:xfrm>
            <a:off x="9137650" y="7058025"/>
            <a:ext cx="333375" cy="406400"/>
          </a:xfrm>
        </p:spPr>
        <p:txBody>
          <a:bodyPr/>
          <a:lstStyle>
            <a:lvl1pPr algn="r">
              <a:defRPr sz="900">
                <a:solidFill>
                  <a:schemeClr val="bg1">
                    <a:lumMod val="50000"/>
                  </a:schemeClr>
                </a:solidFill>
                <a:latin typeface="Arial"/>
                <a:cs typeface="Arial"/>
              </a:defRPr>
            </a:lvl1pPr>
          </a:lstStyle>
          <a:p>
            <a:pPr>
              <a:defRPr/>
            </a:pPr>
            <a:fld id="{8B6416B5-9D5C-4487-ACD9-BF6D7F1F477B}" type="slidenum">
              <a:rPr lang="en-NZ"/>
              <a:pPr>
                <a:defRPr/>
              </a:pPr>
              <a:t>‹#›</a:t>
            </a:fld>
            <a:endParaRPr lang="en-NZ" dirty="0"/>
          </a:p>
        </p:txBody>
      </p:sp>
    </p:spTree>
    <p:extLst>
      <p:ext uri="{BB962C8B-B14F-4D97-AF65-F5344CB8AC3E}">
        <p14:creationId xmlns:p14="http://schemas.microsoft.com/office/powerpoint/2010/main" val="269968353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age divider - Rich black">
    <p:spTree>
      <p:nvGrpSpPr>
        <p:cNvPr id="1" name=""/>
        <p:cNvGrpSpPr/>
        <p:nvPr/>
      </p:nvGrpSpPr>
      <p:grpSpPr>
        <a:xfrm>
          <a:off x="0" y="0"/>
          <a:ext cx="0" cy="0"/>
          <a:chOff x="0" y="0"/>
          <a:chExt cx="0" cy="0"/>
        </a:xfrm>
      </p:grpSpPr>
      <p:sp>
        <p:nvSpPr>
          <p:cNvPr id="5" name="Rectangle 4"/>
          <p:cNvSpPr/>
          <p:nvPr/>
        </p:nvSpPr>
        <p:spPr>
          <a:xfrm>
            <a:off x="0" y="0"/>
            <a:ext cx="10158413" cy="7620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32" tIns="45717" rIns="91432" bIns="45717" anchor="ctr"/>
          <a:lstStyle/>
          <a:p>
            <a:pPr algn="ctr" defTabSz="1015817" eaLnBrk="1" fontAlgn="auto" hangingPunct="1">
              <a:spcBef>
                <a:spcPts val="0"/>
              </a:spcBef>
              <a:spcAft>
                <a:spcPts val="0"/>
              </a:spcAft>
              <a:defRPr/>
            </a:pPr>
            <a:endParaRPr lang="en-US" sz="1400" b="1" dirty="0">
              <a:cs typeface="Arial"/>
            </a:endParaRPr>
          </a:p>
        </p:txBody>
      </p:sp>
      <p:pic>
        <p:nvPicPr>
          <p:cNvPr id="6" name="Picture 5" descr="Te-Taurapa-Tūhono-WHITE-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225" y="6929438"/>
            <a:ext cx="14176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6"/>
          <p:cNvSpPr>
            <a:spLocks noGrp="1"/>
          </p:cNvSpPr>
          <p:nvPr>
            <p:ph type="title"/>
          </p:nvPr>
        </p:nvSpPr>
        <p:spPr>
          <a:xfrm>
            <a:off x="730871" y="1295413"/>
            <a:ext cx="6934374" cy="580784"/>
          </a:xfrm>
        </p:spPr>
        <p:txBody>
          <a:bodyPr anchor="t"/>
          <a:lstStyle>
            <a:lvl1pPr algn="l">
              <a:defRPr sz="5400" b="0" baseline="0">
                <a:solidFill>
                  <a:schemeClr val="bg1"/>
                </a:solidFill>
              </a:defRPr>
            </a:lvl1pPr>
          </a:lstStyle>
          <a:p>
            <a:r>
              <a:rPr lang="en-US" smtClean="0"/>
              <a:t>Click to edit Master title style</a:t>
            </a:r>
            <a:endParaRPr lang="en-NZ" dirty="0"/>
          </a:p>
        </p:txBody>
      </p:sp>
      <p:sp>
        <p:nvSpPr>
          <p:cNvPr id="10" name="Text Placeholder 15"/>
          <p:cNvSpPr>
            <a:spLocks noGrp="1"/>
          </p:cNvSpPr>
          <p:nvPr>
            <p:ph type="body" sz="quarter" idx="13"/>
          </p:nvPr>
        </p:nvSpPr>
        <p:spPr>
          <a:xfrm>
            <a:off x="727560" y="3694332"/>
            <a:ext cx="6974246" cy="347436"/>
          </a:xfrm>
        </p:spPr>
        <p:txBody>
          <a:bodyPr>
            <a:noAutofit/>
          </a:bodyPr>
          <a:lstStyle>
            <a:lvl1pPr marL="0" indent="0" algn="l">
              <a:buNone/>
              <a:defRPr sz="2000" baseline="0">
                <a:solidFill>
                  <a:schemeClr val="bg1"/>
                </a:solidFill>
              </a:defRPr>
            </a:lvl1pPr>
          </a:lstStyle>
          <a:p>
            <a:pPr lvl="0"/>
            <a:r>
              <a:rPr lang="en-US" smtClean="0"/>
              <a:t>Edit Master text styles</a:t>
            </a:r>
          </a:p>
        </p:txBody>
      </p:sp>
      <p:sp>
        <p:nvSpPr>
          <p:cNvPr id="11" name="Text Placeholder 23"/>
          <p:cNvSpPr>
            <a:spLocks noGrp="1"/>
          </p:cNvSpPr>
          <p:nvPr>
            <p:ph type="body" sz="quarter" idx="14"/>
          </p:nvPr>
        </p:nvSpPr>
        <p:spPr>
          <a:xfrm>
            <a:off x="728607" y="4178769"/>
            <a:ext cx="6972152" cy="530225"/>
          </a:xfrm>
        </p:spPr>
        <p:txBody>
          <a:bodyPr>
            <a:noAutofit/>
          </a:bodyPr>
          <a:lstStyle>
            <a:lvl1pPr marL="0" indent="0" algn="l">
              <a:lnSpc>
                <a:spcPts val="1400"/>
              </a:lnSpc>
              <a:spcAft>
                <a:spcPts val="0"/>
              </a:spcAft>
              <a:buNone/>
              <a:defRPr sz="1400" baseline="0">
                <a:solidFill>
                  <a:schemeClr val="bg1"/>
                </a:solidFill>
              </a:defRPr>
            </a:lvl1pPr>
          </a:lstStyle>
          <a:p>
            <a:pPr lvl="0"/>
            <a:r>
              <a:rPr lang="en-US" smtClean="0"/>
              <a:t>Edit Master text styles</a:t>
            </a:r>
          </a:p>
        </p:txBody>
      </p:sp>
    </p:spTree>
    <p:extLst>
      <p:ext uri="{BB962C8B-B14F-4D97-AF65-F5344CB8AC3E}">
        <p14:creationId xmlns:p14="http://schemas.microsoft.com/office/powerpoint/2010/main" val="2053432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ge divider - Riverstone">
    <p:spTree>
      <p:nvGrpSpPr>
        <p:cNvPr id="1" name=""/>
        <p:cNvGrpSpPr/>
        <p:nvPr/>
      </p:nvGrpSpPr>
      <p:grpSpPr>
        <a:xfrm>
          <a:off x="0" y="0"/>
          <a:ext cx="0" cy="0"/>
          <a:chOff x="0" y="0"/>
          <a:chExt cx="0" cy="0"/>
        </a:xfrm>
      </p:grpSpPr>
      <p:sp>
        <p:nvSpPr>
          <p:cNvPr id="5" name="Rectangle 4"/>
          <p:cNvSpPr/>
          <p:nvPr/>
        </p:nvSpPr>
        <p:spPr>
          <a:xfrm>
            <a:off x="0" y="0"/>
            <a:ext cx="10158413" cy="7620000"/>
          </a:xfrm>
          <a:prstGeom prst="rect">
            <a:avLst/>
          </a:prstGeom>
          <a:solidFill>
            <a:srgbClr val="6197AA"/>
          </a:solidFill>
          <a:ln>
            <a:noFill/>
          </a:ln>
          <a:effectLst/>
        </p:spPr>
        <p:style>
          <a:lnRef idx="1">
            <a:schemeClr val="accent1"/>
          </a:lnRef>
          <a:fillRef idx="3">
            <a:schemeClr val="accent1"/>
          </a:fillRef>
          <a:effectRef idx="2">
            <a:schemeClr val="accent1"/>
          </a:effectRef>
          <a:fontRef idx="minor">
            <a:schemeClr val="lt1"/>
          </a:fontRef>
        </p:style>
        <p:txBody>
          <a:bodyPr lIns="91432" tIns="45717" rIns="91432" bIns="45717" anchor="ctr"/>
          <a:lstStyle/>
          <a:p>
            <a:pPr algn="ctr" defTabSz="1015817" eaLnBrk="1" fontAlgn="auto" hangingPunct="1">
              <a:spcBef>
                <a:spcPts val="0"/>
              </a:spcBef>
              <a:spcAft>
                <a:spcPts val="0"/>
              </a:spcAft>
              <a:defRPr/>
            </a:pPr>
            <a:endParaRPr lang="en-US" sz="1400" b="1" dirty="0">
              <a:cs typeface="Arial"/>
            </a:endParaRPr>
          </a:p>
        </p:txBody>
      </p:sp>
      <p:pic>
        <p:nvPicPr>
          <p:cNvPr id="6" name="Picture 5" descr="Te-Taurapa-Tūhono-WHITE-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225" y="6929438"/>
            <a:ext cx="14176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6"/>
          <p:cNvSpPr>
            <a:spLocks noGrp="1"/>
          </p:cNvSpPr>
          <p:nvPr>
            <p:ph type="title"/>
          </p:nvPr>
        </p:nvSpPr>
        <p:spPr>
          <a:xfrm>
            <a:off x="730871" y="1295413"/>
            <a:ext cx="6934374" cy="580784"/>
          </a:xfrm>
        </p:spPr>
        <p:txBody>
          <a:bodyPr anchor="t"/>
          <a:lstStyle>
            <a:lvl1pPr algn="l">
              <a:defRPr sz="5400" b="0" baseline="0">
                <a:solidFill>
                  <a:schemeClr val="bg1"/>
                </a:solidFill>
              </a:defRPr>
            </a:lvl1pPr>
          </a:lstStyle>
          <a:p>
            <a:r>
              <a:rPr lang="en-US" smtClean="0"/>
              <a:t>Click to edit Master title style</a:t>
            </a:r>
            <a:endParaRPr lang="en-NZ" dirty="0"/>
          </a:p>
        </p:txBody>
      </p:sp>
      <p:sp>
        <p:nvSpPr>
          <p:cNvPr id="10" name="Text Placeholder 15"/>
          <p:cNvSpPr>
            <a:spLocks noGrp="1"/>
          </p:cNvSpPr>
          <p:nvPr>
            <p:ph type="body" sz="quarter" idx="13"/>
          </p:nvPr>
        </p:nvSpPr>
        <p:spPr>
          <a:xfrm>
            <a:off x="727560" y="3694332"/>
            <a:ext cx="6974246" cy="347436"/>
          </a:xfrm>
        </p:spPr>
        <p:txBody>
          <a:bodyPr>
            <a:noAutofit/>
          </a:bodyPr>
          <a:lstStyle>
            <a:lvl1pPr marL="0" indent="0" algn="l">
              <a:buNone/>
              <a:defRPr sz="2000" baseline="0">
                <a:solidFill>
                  <a:schemeClr val="bg1"/>
                </a:solidFill>
              </a:defRPr>
            </a:lvl1pPr>
          </a:lstStyle>
          <a:p>
            <a:pPr lvl="0"/>
            <a:r>
              <a:rPr lang="en-US" smtClean="0"/>
              <a:t>Edit Master text styles</a:t>
            </a:r>
          </a:p>
        </p:txBody>
      </p:sp>
      <p:sp>
        <p:nvSpPr>
          <p:cNvPr id="11" name="Text Placeholder 23"/>
          <p:cNvSpPr>
            <a:spLocks noGrp="1"/>
          </p:cNvSpPr>
          <p:nvPr>
            <p:ph type="body" sz="quarter" idx="14"/>
          </p:nvPr>
        </p:nvSpPr>
        <p:spPr>
          <a:xfrm>
            <a:off x="728607" y="4178769"/>
            <a:ext cx="6972152" cy="530225"/>
          </a:xfrm>
        </p:spPr>
        <p:txBody>
          <a:bodyPr>
            <a:noAutofit/>
          </a:bodyPr>
          <a:lstStyle>
            <a:lvl1pPr marL="0" indent="0" algn="l">
              <a:lnSpc>
                <a:spcPts val="1400"/>
              </a:lnSpc>
              <a:spcAft>
                <a:spcPts val="0"/>
              </a:spcAft>
              <a:buNone/>
              <a:defRPr sz="1400" baseline="0">
                <a:solidFill>
                  <a:schemeClr val="bg1"/>
                </a:solidFill>
              </a:defRPr>
            </a:lvl1pPr>
          </a:lstStyle>
          <a:p>
            <a:pPr lvl="0"/>
            <a:r>
              <a:rPr lang="en-US" smtClean="0"/>
              <a:t>Edit Master text styles</a:t>
            </a:r>
          </a:p>
        </p:txBody>
      </p:sp>
    </p:spTree>
    <p:extLst>
      <p:ext uri="{BB962C8B-B14F-4D97-AF65-F5344CB8AC3E}">
        <p14:creationId xmlns:p14="http://schemas.microsoft.com/office/powerpoint/2010/main" val="2910411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ge divider - Otago Ochre">
    <p:spTree>
      <p:nvGrpSpPr>
        <p:cNvPr id="1" name=""/>
        <p:cNvGrpSpPr/>
        <p:nvPr/>
      </p:nvGrpSpPr>
      <p:grpSpPr>
        <a:xfrm>
          <a:off x="0" y="0"/>
          <a:ext cx="0" cy="0"/>
          <a:chOff x="0" y="0"/>
          <a:chExt cx="0" cy="0"/>
        </a:xfrm>
      </p:grpSpPr>
      <p:sp>
        <p:nvSpPr>
          <p:cNvPr id="5" name="Rectangle 4"/>
          <p:cNvSpPr/>
          <p:nvPr/>
        </p:nvSpPr>
        <p:spPr>
          <a:xfrm>
            <a:off x="0" y="0"/>
            <a:ext cx="10158413" cy="7620000"/>
          </a:xfrm>
          <a:prstGeom prst="rect">
            <a:avLst/>
          </a:prstGeom>
          <a:solidFill>
            <a:srgbClr val="CFA12B"/>
          </a:solidFill>
          <a:ln>
            <a:noFill/>
          </a:ln>
          <a:effectLst/>
        </p:spPr>
        <p:style>
          <a:lnRef idx="1">
            <a:schemeClr val="accent1"/>
          </a:lnRef>
          <a:fillRef idx="3">
            <a:schemeClr val="accent1"/>
          </a:fillRef>
          <a:effectRef idx="2">
            <a:schemeClr val="accent1"/>
          </a:effectRef>
          <a:fontRef idx="minor">
            <a:schemeClr val="lt1"/>
          </a:fontRef>
        </p:style>
        <p:txBody>
          <a:bodyPr lIns="91432" tIns="45717" rIns="91432" bIns="45717" anchor="ctr"/>
          <a:lstStyle/>
          <a:p>
            <a:pPr algn="ctr" defTabSz="1015817" eaLnBrk="1" fontAlgn="auto" hangingPunct="1">
              <a:spcBef>
                <a:spcPts val="0"/>
              </a:spcBef>
              <a:spcAft>
                <a:spcPts val="0"/>
              </a:spcAft>
              <a:defRPr/>
            </a:pPr>
            <a:endParaRPr lang="en-US" sz="1400" b="1" dirty="0">
              <a:cs typeface="Arial"/>
            </a:endParaRPr>
          </a:p>
        </p:txBody>
      </p:sp>
      <p:pic>
        <p:nvPicPr>
          <p:cNvPr id="6" name="Picture 5" descr="Te-Taurapa-Tūhono-WHITE-Hori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225" y="6929438"/>
            <a:ext cx="14176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6"/>
          <p:cNvSpPr>
            <a:spLocks noGrp="1"/>
          </p:cNvSpPr>
          <p:nvPr>
            <p:ph type="title"/>
          </p:nvPr>
        </p:nvSpPr>
        <p:spPr>
          <a:xfrm>
            <a:off x="730871" y="1295413"/>
            <a:ext cx="6934374" cy="580784"/>
          </a:xfrm>
        </p:spPr>
        <p:txBody>
          <a:bodyPr anchor="t"/>
          <a:lstStyle>
            <a:lvl1pPr algn="l">
              <a:defRPr sz="5400" b="0" baseline="0">
                <a:solidFill>
                  <a:schemeClr val="bg1"/>
                </a:solidFill>
              </a:defRPr>
            </a:lvl1pPr>
          </a:lstStyle>
          <a:p>
            <a:r>
              <a:rPr lang="en-US" smtClean="0"/>
              <a:t>Click to edit Master title style</a:t>
            </a:r>
            <a:endParaRPr lang="en-NZ" dirty="0"/>
          </a:p>
        </p:txBody>
      </p:sp>
      <p:sp>
        <p:nvSpPr>
          <p:cNvPr id="10" name="Text Placeholder 15"/>
          <p:cNvSpPr>
            <a:spLocks noGrp="1"/>
          </p:cNvSpPr>
          <p:nvPr>
            <p:ph type="body" sz="quarter" idx="13"/>
          </p:nvPr>
        </p:nvSpPr>
        <p:spPr>
          <a:xfrm>
            <a:off x="727560" y="3694332"/>
            <a:ext cx="6974246" cy="347436"/>
          </a:xfrm>
        </p:spPr>
        <p:txBody>
          <a:bodyPr>
            <a:noAutofit/>
          </a:bodyPr>
          <a:lstStyle>
            <a:lvl1pPr marL="0" indent="0" algn="l">
              <a:buNone/>
              <a:defRPr sz="2000" baseline="0">
                <a:solidFill>
                  <a:schemeClr val="bg1"/>
                </a:solidFill>
              </a:defRPr>
            </a:lvl1pPr>
          </a:lstStyle>
          <a:p>
            <a:pPr lvl="0"/>
            <a:r>
              <a:rPr lang="en-US" smtClean="0"/>
              <a:t>Edit Master text styles</a:t>
            </a:r>
          </a:p>
        </p:txBody>
      </p:sp>
      <p:sp>
        <p:nvSpPr>
          <p:cNvPr id="11" name="Text Placeholder 23"/>
          <p:cNvSpPr>
            <a:spLocks noGrp="1"/>
          </p:cNvSpPr>
          <p:nvPr>
            <p:ph type="body" sz="quarter" idx="14"/>
          </p:nvPr>
        </p:nvSpPr>
        <p:spPr>
          <a:xfrm>
            <a:off x="728607" y="4178769"/>
            <a:ext cx="6972152" cy="530225"/>
          </a:xfrm>
        </p:spPr>
        <p:txBody>
          <a:bodyPr>
            <a:noAutofit/>
          </a:bodyPr>
          <a:lstStyle>
            <a:lvl1pPr marL="0" indent="0" algn="l">
              <a:lnSpc>
                <a:spcPts val="1400"/>
              </a:lnSpc>
              <a:spcAft>
                <a:spcPts val="0"/>
              </a:spcAft>
              <a:buNone/>
              <a:defRPr sz="1400" baseline="0">
                <a:solidFill>
                  <a:schemeClr val="bg1"/>
                </a:solidFill>
              </a:defRPr>
            </a:lvl1pPr>
          </a:lstStyle>
          <a:p>
            <a:pPr lvl="0"/>
            <a:r>
              <a:rPr lang="en-US" smtClean="0"/>
              <a:t>Edit Master text styles</a:t>
            </a:r>
          </a:p>
        </p:txBody>
      </p:sp>
    </p:spTree>
    <p:extLst>
      <p:ext uri="{BB962C8B-B14F-4D97-AF65-F5344CB8AC3E}">
        <p14:creationId xmlns:p14="http://schemas.microsoft.com/office/powerpoint/2010/main" val="3797171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ing slide white on black">
    <p:spTree>
      <p:nvGrpSpPr>
        <p:cNvPr id="1" name=""/>
        <p:cNvGrpSpPr/>
        <p:nvPr/>
      </p:nvGrpSpPr>
      <p:grpSpPr>
        <a:xfrm>
          <a:off x="0" y="0"/>
          <a:ext cx="0" cy="0"/>
          <a:chOff x="0" y="0"/>
          <a:chExt cx="0" cy="0"/>
        </a:xfrm>
      </p:grpSpPr>
      <p:sp>
        <p:nvSpPr>
          <p:cNvPr id="2" name="Rectangle 1"/>
          <p:cNvSpPr/>
          <p:nvPr/>
        </p:nvSpPr>
        <p:spPr>
          <a:xfrm>
            <a:off x="0" y="0"/>
            <a:ext cx="10158413" cy="7620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15817" eaLnBrk="1" fontAlgn="auto" hangingPunct="1">
              <a:spcBef>
                <a:spcPts val="0"/>
              </a:spcBef>
              <a:spcAft>
                <a:spcPts val="0"/>
              </a:spcAft>
              <a:defRPr/>
            </a:pPr>
            <a:endParaRPr lang="en-US" sz="1400" b="1" dirty="0">
              <a:cs typeface="Arial"/>
            </a:endParaRPr>
          </a:p>
        </p:txBody>
      </p:sp>
      <p:pic>
        <p:nvPicPr>
          <p:cNvPr id="3" name="Picture 5" descr="Te Taurapa Tūhono White &amp; GREY.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4763" y="2508250"/>
            <a:ext cx="2581275" cy="253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165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ing slide black on white">
    <p:spTree>
      <p:nvGrpSpPr>
        <p:cNvPr id="1" name=""/>
        <p:cNvGrpSpPr/>
        <p:nvPr/>
      </p:nvGrpSpPr>
      <p:grpSpPr>
        <a:xfrm>
          <a:off x="0" y="0"/>
          <a:ext cx="0" cy="0"/>
          <a:chOff x="0" y="0"/>
          <a:chExt cx="0" cy="0"/>
        </a:xfrm>
      </p:grpSpPr>
      <p:sp>
        <p:nvSpPr>
          <p:cNvPr id="2" name="Rectangle 1"/>
          <p:cNvSpPr/>
          <p:nvPr/>
        </p:nvSpPr>
        <p:spPr>
          <a:xfrm>
            <a:off x="0" y="0"/>
            <a:ext cx="10158413" cy="762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15817" eaLnBrk="1" fontAlgn="auto" hangingPunct="1">
              <a:spcBef>
                <a:spcPts val="0"/>
              </a:spcBef>
              <a:spcAft>
                <a:spcPts val="0"/>
              </a:spcAft>
              <a:defRPr/>
            </a:pPr>
            <a:endParaRPr lang="en-US" sz="1400" b="1" dirty="0">
              <a:cs typeface="Arial"/>
            </a:endParaRPr>
          </a:p>
        </p:txBody>
      </p:sp>
      <p:pic>
        <p:nvPicPr>
          <p:cNvPr id="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25" y="2501900"/>
            <a:ext cx="2609850" cy="257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610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31838" y="138113"/>
            <a:ext cx="9142412"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en-US" altLang="en-US" smtClean="0"/>
              <a:t>Click to edit Master title style</a:t>
            </a:r>
            <a:endParaRPr lang="en-NZ" altLang="en-US" smtClean="0"/>
          </a:p>
        </p:txBody>
      </p:sp>
      <p:sp>
        <p:nvSpPr>
          <p:cNvPr id="1027" name="Text Placeholder 2"/>
          <p:cNvSpPr>
            <a:spLocks noGrp="1"/>
          </p:cNvSpPr>
          <p:nvPr>
            <p:ph type="body" idx="1"/>
          </p:nvPr>
        </p:nvSpPr>
        <p:spPr bwMode="auto">
          <a:xfrm>
            <a:off x="731838" y="1849438"/>
            <a:ext cx="914241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endParaRPr lang="en-US" altLang="en-US" smtClean="0"/>
          </a:p>
        </p:txBody>
      </p:sp>
      <p:sp>
        <p:nvSpPr>
          <p:cNvPr id="4" name="Slide Number Placeholder 5"/>
          <p:cNvSpPr>
            <a:spLocks noGrp="1"/>
          </p:cNvSpPr>
          <p:nvPr>
            <p:ph type="sldNum" sz="quarter" idx="4"/>
          </p:nvPr>
        </p:nvSpPr>
        <p:spPr>
          <a:xfrm>
            <a:off x="9051925" y="7058025"/>
            <a:ext cx="419100" cy="406400"/>
          </a:xfrm>
          <a:prstGeom prst="rect">
            <a:avLst/>
          </a:prstGeom>
        </p:spPr>
        <p:txBody>
          <a:bodyPr vert="horz" lIns="0" tIns="0" rIns="0" bIns="0" rtlCol="0" anchor="ctr"/>
          <a:lstStyle>
            <a:lvl1pPr algn="r" defTabSz="1015817" eaLnBrk="1" fontAlgn="auto" hangingPunct="1">
              <a:spcBef>
                <a:spcPts val="0"/>
              </a:spcBef>
              <a:spcAft>
                <a:spcPts val="0"/>
              </a:spcAft>
              <a:defRPr sz="900">
                <a:solidFill>
                  <a:schemeClr val="accent5"/>
                </a:solidFill>
                <a:latin typeface="Arial"/>
                <a:cs typeface="Arial"/>
              </a:defRPr>
            </a:lvl1pPr>
          </a:lstStyle>
          <a:p>
            <a:pPr>
              <a:defRPr/>
            </a:pPr>
            <a:fld id="{D4D8C859-93C2-41AB-B3D2-5F16C2BB96A2}" type="slidenum">
              <a:rPr lang="en-NZ"/>
              <a:pPr>
                <a:defRPr/>
              </a:pPr>
              <a:t>‹#›</a:t>
            </a:fld>
            <a:endParaRPr lang="en-NZ" dirty="0"/>
          </a:p>
        </p:txBody>
      </p:sp>
    </p:spTree>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907" r:id="rId18"/>
    <p:sldLayoutId id="2147483908" r:id="rId19"/>
    <p:sldLayoutId id="2147483909" r:id="rId20"/>
    <p:sldLayoutId id="2147483910" r:id="rId21"/>
    <p:sldLayoutId id="2147483911" r:id="rId22"/>
    <p:sldLayoutId id="2147483912" r:id="rId23"/>
  </p:sldLayoutIdLst>
  <p:hf hdr="0"/>
  <p:txStyles>
    <p:titleStyle>
      <a:lvl1pPr algn="l" defTabSz="455613" rtl="0" eaLnBrk="1" fontAlgn="base" hangingPunct="1">
        <a:spcBef>
          <a:spcPct val="0"/>
        </a:spcBef>
        <a:spcAft>
          <a:spcPct val="0"/>
        </a:spcAft>
        <a:defRPr sz="3600" kern="1200">
          <a:solidFill>
            <a:srgbClr val="6B7B82"/>
          </a:solidFill>
          <a:latin typeface="Arial"/>
          <a:ea typeface="+mj-ea"/>
          <a:cs typeface="Arial"/>
        </a:defRPr>
      </a:lvl1pPr>
      <a:lvl2pPr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2pPr>
      <a:lvl3pPr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3pPr>
      <a:lvl4pPr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4pPr>
      <a:lvl5pPr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5pPr>
      <a:lvl6pPr marL="457200"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6pPr>
      <a:lvl7pPr marL="914400"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7pPr>
      <a:lvl8pPr marL="1371600"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8pPr>
      <a:lvl9pPr marL="1828800"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9pPr>
    </p:titleStyle>
    <p:bodyStyle>
      <a:lvl1pPr algn="l" defTabSz="455613" rtl="0" eaLnBrk="1" fontAlgn="base" hangingPunct="1">
        <a:spcBef>
          <a:spcPct val="20000"/>
        </a:spcBef>
        <a:spcAft>
          <a:spcPct val="0"/>
        </a:spcAft>
        <a:buFont typeface="Arial" panose="020B0604020202020204" pitchFamily="34" charset="0"/>
        <a:defRPr sz="1400" kern="1200">
          <a:solidFill>
            <a:schemeClr val="tx1"/>
          </a:solidFill>
          <a:latin typeface="Arial"/>
          <a:ea typeface="+mn-ea"/>
          <a:cs typeface="Arial"/>
        </a:defRPr>
      </a:lvl1pPr>
      <a:lvl2pPr marL="741363" indent="-284163" algn="l" defTabSz="455613" rtl="0" eaLnBrk="1" fontAlgn="base" hangingPunct="1">
        <a:spcBef>
          <a:spcPct val="20000"/>
        </a:spcBef>
        <a:spcAft>
          <a:spcPct val="0"/>
        </a:spcAft>
        <a:buFont typeface="Arial" panose="020B0604020202020204" pitchFamily="34" charset="0"/>
        <a:buChar char="–"/>
        <a:defRPr sz="1400" kern="1200">
          <a:solidFill>
            <a:schemeClr val="tx1"/>
          </a:solidFill>
          <a:latin typeface="Arial"/>
          <a:ea typeface="+mn-ea"/>
          <a:cs typeface="Arial"/>
        </a:defRPr>
      </a:lvl2pPr>
      <a:lvl3pPr marL="1141413" indent="-227013" algn="l" defTabSz="455613" rtl="0" eaLnBrk="1" fontAlgn="base" hangingPunct="1">
        <a:spcBef>
          <a:spcPct val="20000"/>
        </a:spcBef>
        <a:spcAft>
          <a:spcPct val="0"/>
        </a:spcAft>
        <a:buFont typeface="Arial" panose="020B0604020202020204" pitchFamily="34" charset="0"/>
        <a:buChar char="•"/>
        <a:defRPr sz="1400" kern="1200">
          <a:solidFill>
            <a:schemeClr val="tx1"/>
          </a:solidFill>
          <a:latin typeface="Arial"/>
          <a:ea typeface="+mn-ea"/>
          <a:cs typeface="Arial"/>
        </a:defRPr>
      </a:lvl3pPr>
      <a:lvl4pPr marL="1598613" indent="-227013" algn="l" defTabSz="455613" rtl="0" eaLnBrk="1" fontAlgn="base" hangingPunct="1">
        <a:spcBef>
          <a:spcPct val="20000"/>
        </a:spcBef>
        <a:spcAft>
          <a:spcPct val="0"/>
        </a:spcAft>
        <a:buFont typeface="Arial" panose="020B0604020202020204" pitchFamily="34" charset="0"/>
        <a:buChar char="–"/>
        <a:defRPr sz="1400" kern="1200">
          <a:solidFill>
            <a:schemeClr val="tx1"/>
          </a:solidFill>
          <a:latin typeface="Arial"/>
          <a:ea typeface="+mn-ea"/>
          <a:cs typeface="Arial"/>
        </a:defRPr>
      </a:lvl4pPr>
      <a:lvl5pPr marL="2055813" indent="-227013" algn="l" defTabSz="455613" rtl="0" eaLnBrk="1" fontAlgn="base" hangingPunct="1">
        <a:spcBef>
          <a:spcPct val="20000"/>
        </a:spcBef>
        <a:spcAft>
          <a:spcPct val="0"/>
        </a:spcAft>
        <a:buFont typeface="Arial" panose="020B0604020202020204" pitchFamily="34" charset="0"/>
        <a:buChar char="»"/>
        <a:defRPr sz="1400" kern="1200">
          <a:solidFill>
            <a:schemeClr val="tx1"/>
          </a:solidFill>
          <a:latin typeface="Arial"/>
          <a:ea typeface="+mn-ea"/>
          <a:cs typeface="Arial"/>
        </a:defRPr>
      </a:lvl5pPr>
      <a:lvl6pPr marL="2514398" indent="-228582" algn="l" defTabSz="457163" rtl="0" eaLnBrk="1" latinLnBrk="0" hangingPunct="1">
        <a:spcBef>
          <a:spcPct val="20000"/>
        </a:spcBef>
        <a:buFont typeface="Arial"/>
        <a:buChar char="•"/>
        <a:defRPr sz="2000" kern="1200">
          <a:solidFill>
            <a:schemeClr val="tx1"/>
          </a:solidFill>
          <a:latin typeface="+mn-lt"/>
          <a:ea typeface="+mn-ea"/>
          <a:cs typeface="+mn-cs"/>
        </a:defRPr>
      </a:lvl6pPr>
      <a:lvl7pPr marL="2971560" indent="-228582" algn="l" defTabSz="457163" rtl="0" eaLnBrk="1" latinLnBrk="0" hangingPunct="1">
        <a:spcBef>
          <a:spcPct val="20000"/>
        </a:spcBef>
        <a:buFont typeface="Arial"/>
        <a:buChar char="•"/>
        <a:defRPr sz="2000" kern="1200">
          <a:solidFill>
            <a:schemeClr val="tx1"/>
          </a:solidFill>
          <a:latin typeface="+mn-lt"/>
          <a:ea typeface="+mn-ea"/>
          <a:cs typeface="+mn-cs"/>
        </a:defRPr>
      </a:lvl7pPr>
      <a:lvl8pPr marL="3428723" indent="-228582" algn="l" defTabSz="457163" rtl="0" eaLnBrk="1" latinLnBrk="0" hangingPunct="1">
        <a:spcBef>
          <a:spcPct val="20000"/>
        </a:spcBef>
        <a:buFont typeface="Arial"/>
        <a:buChar char="•"/>
        <a:defRPr sz="2000" kern="1200">
          <a:solidFill>
            <a:schemeClr val="tx1"/>
          </a:solidFill>
          <a:latin typeface="+mn-lt"/>
          <a:ea typeface="+mn-ea"/>
          <a:cs typeface="+mn-cs"/>
        </a:defRPr>
      </a:lvl8pPr>
      <a:lvl9pPr marL="3885887" indent="-228582" algn="l" defTabSz="457163"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63" rtl="0" eaLnBrk="1" latinLnBrk="0" hangingPunct="1">
        <a:defRPr sz="1700" kern="1200">
          <a:solidFill>
            <a:schemeClr val="tx1"/>
          </a:solidFill>
          <a:latin typeface="+mn-lt"/>
          <a:ea typeface="+mn-ea"/>
          <a:cs typeface="+mn-cs"/>
        </a:defRPr>
      </a:lvl1pPr>
      <a:lvl2pPr marL="457163" algn="l" defTabSz="457163" rtl="0" eaLnBrk="1" latinLnBrk="0" hangingPunct="1">
        <a:defRPr sz="1700" kern="1200">
          <a:solidFill>
            <a:schemeClr val="tx1"/>
          </a:solidFill>
          <a:latin typeface="+mn-lt"/>
          <a:ea typeface="+mn-ea"/>
          <a:cs typeface="+mn-cs"/>
        </a:defRPr>
      </a:lvl2pPr>
      <a:lvl3pPr marL="914327" algn="l" defTabSz="457163" rtl="0" eaLnBrk="1" latinLnBrk="0" hangingPunct="1">
        <a:defRPr sz="1700" kern="1200">
          <a:solidFill>
            <a:schemeClr val="tx1"/>
          </a:solidFill>
          <a:latin typeface="+mn-lt"/>
          <a:ea typeface="+mn-ea"/>
          <a:cs typeface="+mn-cs"/>
        </a:defRPr>
      </a:lvl3pPr>
      <a:lvl4pPr marL="1371490" algn="l" defTabSz="457163" rtl="0" eaLnBrk="1" latinLnBrk="0" hangingPunct="1">
        <a:defRPr sz="1700" kern="1200">
          <a:solidFill>
            <a:schemeClr val="tx1"/>
          </a:solidFill>
          <a:latin typeface="+mn-lt"/>
          <a:ea typeface="+mn-ea"/>
          <a:cs typeface="+mn-cs"/>
        </a:defRPr>
      </a:lvl4pPr>
      <a:lvl5pPr marL="1828653" algn="l" defTabSz="457163" rtl="0" eaLnBrk="1" latinLnBrk="0" hangingPunct="1">
        <a:defRPr sz="1700" kern="1200">
          <a:solidFill>
            <a:schemeClr val="tx1"/>
          </a:solidFill>
          <a:latin typeface="+mn-lt"/>
          <a:ea typeface="+mn-ea"/>
          <a:cs typeface="+mn-cs"/>
        </a:defRPr>
      </a:lvl5pPr>
      <a:lvl6pPr marL="2285816" algn="l" defTabSz="457163" rtl="0" eaLnBrk="1" latinLnBrk="0" hangingPunct="1">
        <a:defRPr sz="1700" kern="1200">
          <a:solidFill>
            <a:schemeClr val="tx1"/>
          </a:solidFill>
          <a:latin typeface="+mn-lt"/>
          <a:ea typeface="+mn-ea"/>
          <a:cs typeface="+mn-cs"/>
        </a:defRPr>
      </a:lvl6pPr>
      <a:lvl7pPr marL="2742980" algn="l" defTabSz="457163" rtl="0" eaLnBrk="1" latinLnBrk="0" hangingPunct="1">
        <a:defRPr sz="1700" kern="1200">
          <a:solidFill>
            <a:schemeClr val="tx1"/>
          </a:solidFill>
          <a:latin typeface="+mn-lt"/>
          <a:ea typeface="+mn-ea"/>
          <a:cs typeface="+mn-cs"/>
        </a:defRPr>
      </a:lvl7pPr>
      <a:lvl8pPr marL="3200142" algn="l" defTabSz="457163" rtl="0" eaLnBrk="1" latinLnBrk="0" hangingPunct="1">
        <a:defRPr sz="1700" kern="1200">
          <a:solidFill>
            <a:schemeClr val="tx1"/>
          </a:solidFill>
          <a:latin typeface="+mn-lt"/>
          <a:ea typeface="+mn-ea"/>
          <a:cs typeface="+mn-cs"/>
        </a:defRPr>
      </a:lvl8pPr>
      <a:lvl9pPr marL="3657305" algn="l" defTabSz="457163"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ctrTitle"/>
          </p:nvPr>
        </p:nvSpPr>
        <p:spPr>
          <a:xfrm>
            <a:off x="3352800" y="1876425"/>
            <a:ext cx="6116638" cy="1612900"/>
          </a:xfrm>
        </p:spPr>
        <p:txBody>
          <a:bodyPr/>
          <a:lstStyle/>
          <a:p>
            <a:pPr algn="ctr" eaLnBrk="1" hangingPunct="1"/>
            <a:r>
              <a:rPr lang="en-NZ" altLang="en-US" sz="4000" dirty="0" smtClean="0">
                <a:latin typeface="Arial" panose="020B0604020202020204" pitchFamily="34" charset="0"/>
                <a:cs typeface="Arial" panose="020B0604020202020204" pitchFamily="34" charset="0"/>
              </a:rPr>
              <a:t>Update on the Philippine Geothermal Industry</a:t>
            </a:r>
          </a:p>
        </p:txBody>
      </p:sp>
      <p:sp>
        <p:nvSpPr>
          <p:cNvPr id="27651" name="Subtitle 5"/>
          <p:cNvSpPr>
            <a:spLocks noGrp="1"/>
          </p:cNvSpPr>
          <p:nvPr>
            <p:ph type="subTitle" idx="1"/>
          </p:nvPr>
        </p:nvSpPr>
        <p:spPr>
          <a:xfrm>
            <a:off x="3352800" y="5430838"/>
            <a:ext cx="6094413" cy="966787"/>
          </a:xfrm>
        </p:spPr>
        <p:txBody>
          <a:bodyPr>
            <a:normAutofit fontScale="92500" lnSpcReduction="20000"/>
          </a:bodyPr>
          <a:lstStyle/>
          <a:p>
            <a:pPr algn="ctr" eaLnBrk="1" hangingPunct="1"/>
            <a:r>
              <a:rPr lang="en-NZ" altLang="en-US" dirty="0" smtClean="0">
                <a:latin typeface="Arial" panose="020B0604020202020204" pitchFamily="34" charset="0"/>
                <a:cs typeface="Arial" panose="020B0604020202020204" pitchFamily="34" charset="0"/>
              </a:rPr>
              <a:t>Hernando Banal II</a:t>
            </a:r>
          </a:p>
          <a:p>
            <a:pPr algn="ctr" eaLnBrk="1" hangingPunct="1"/>
            <a:r>
              <a:rPr lang="en-NZ" altLang="en-US" dirty="0" smtClean="0">
                <a:latin typeface="Arial" panose="020B0604020202020204" pitchFamily="34" charset="0"/>
                <a:cs typeface="Arial" panose="020B0604020202020204" pitchFamily="34" charset="0"/>
              </a:rPr>
              <a:t>Trade Commissioner </a:t>
            </a:r>
            <a:r>
              <a:rPr lang="en-NZ" altLang="en-US" dirty="0" smtClean="0">
                <a:latin typeface="Arial" panose="020B0604020202020204" pitchFamily="34" charset="0"/>
                <a:cs typeface="Arial" panose="020B0604020202020204" pitchFamily="34" charset="0"/>
              </a:rPr>
              <a:t>– Philippines</a:t>
            </a:r>
          </a:p>
          <a:p>
            <a:pPr algn="ctr" eaLnBrk="1" hangingPunct="1"/>
            <a:r>
              <a:rPr lang="en-NZ" altLang="en-US" dirty="0" smtClean="0">
                <a:latin typeface="Arial" panose="020B0604020202020204" pitchFamily="34" charset="0"/>
                <a:cs typeface="Arial" panose="020B0604020202020204" pitchFamily="34" charset="0"/>
              </a:rPr>
              <a:t>New Zealand Trade &amp; Enterprise</a:t>
            </a:r>
            <a:endParaRPr lang="en-NZ" altLang="en-US" dirty="0" smtClean="0">
              <a:latin typeface="Arial" panose="020B0604020202020204" pitchFamily="34" charset="0"/>
              <a:cs typeface="Arial" panose="020B0604020202020204" pitchFamily="34" charset="0"/>
            </a:endParaRPr>
          </a:p>
        </p:txBody>
      </p:sp>
      <p:sp>
        <p:nvSpPr>
          <p:cNvPr id="7" name="Text Placeholder 6"/>
          <p:cNvSpPr>
            <a:spLocks noGrp="1"/>
          </p:cNvSpPr>
          <p:nvPr>
            <p:ph type="body" sz="quarter" idx="10"/>
          </p:nvPr>
        </p:nvSpPr>
        <p:spPr>
          <a:xfrm>
            <a:off x="449263" y="4308475"/>
            <a:ext cx="2587625" cy="1122363"/>
          </a:xfrm>
        </p:spPr>
        <p:txBody>
          <a:bodyPr rtlCol="0">
            <a:normAutofit/>
          </a:bodyPr>
          <a:lstStyle/>
          <a:p>
            <a:pPr defTabSz="457163" eaLnBrk="1" fontAlgn="auto" hangingPunct="1">
              <a:spcAft>
                <a:spcPts val="0"/>
              </a:spcAft>
              <a:buFont typeface="Arial"/>
              <a:buNone/>
              <a:defRPr/>
            </a:pPr>
            <a:r>
              <a:rPr lang="en-US" sz="1600" dirty="0" smtClean="0"/>
              <a:t>NZGW</a:t>
            </a:r>
          </a:p>
          <a:p>
            <a:pPr defTabSz="457163" eaLnBrk="1" fontAlgn="auto" hangingPunct="1">
              <a:spcAft>
                <a:spcPts val="0"/>
              </a:spcAft>
              <a:buFont typeface="Arial"/>
              <a:buNone/>
              <a:defRPr/>
            </a:pPr>
            <a:r>
              <a:rPr lang="en-US" sz="1600" dirty="0" err="1" smtClean="0"/>
              <a:t>Wairakei</a:t>
            </a:r>
            <a:r>
              <a:rPr lang="en-US" sz="1600" dirty="0" smtClean="0"/>
              <a:t> Resort </a:t>
            </a:r>
            <a:r>
              <a:rPr lang="en-US" sz="1600" dirty="0" err="1" smtClean="0"/>
              <a:t>Taupo</a:t>
            </a:r>
            <a:endParaRPr lang="en-US" sz="1600" dirty="0" smtClean="0"/>
          </a:p>
          <a:p>
            <a:pPr defTabSz="457163" eaLnBrk="1" fontAlgn="auto" hangingPunct="1">
              <a:spcAft>
                <a:spcPts val="0"/>
              </a:spcAft>
              <a:buFont typeface="Arial"/>
              <a:buNone/>
              <a:defRPr/>
            </a:pPr>
            <a:r>
              <a:rPr lang="en-US" sz="1600" dirty="0" smtClean="0"/>
              <a:t>November 2018</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28798" y="306854"/>
            <a:ext cx="6688090" cy="646331"/>
          </a:xfrm>
          <a:prstGeom prst="rect">
            <a:avLst/>
          </a:prstGeom>
          <a:noFill/>
        </p:spPr>
        <p:txBody>
          <a:bodyPr wrap="square">
            <a:spAutoFit/>
          </a:bodyPr>
          <a:lstStyle/>
          <a:p>
            <a:pPr algn="ctr" defTabSz="1015817" eaLnBrk="1" fontAlgn="auto" hangingPunct="1">
              <a:spcBef>
                <a:spcPts val="0"/>
              </a:spcBef>
              <a:spcAft>
                <a:spcPts val="0"/>
              </a:spcAft>
              <a:defRPr/>
            </a:pPr>
            <a:r>
              <a:rPr lang="en-PH" sz="3600" b="1" dirty="0">
                <a:solidFill>
                  <a:schemeClr val="accent5"/>
                </a:solidFill>
                <a:latin typeface="Arial"/>
                <a:ea typeface="+mj-ea"/>
                <a:cs typeface="Arial"/>
              </a:rPr>
              <a:t>Geothermal</a:t>
            </a:r>
            <a:r>
              <a:rPr lang="en-PH" sz="2871" b="1" dirty="0">
                <a:cs typeface="Arial" pitchFamily="34" charset="0"/>
              </a:rPr>
              <a:t> </a:t>
            </a:r>
            <a:r>
              <a:rPr lang="en-PH" sz="3600" b="1" dirty="0">
                <a:solidFill>
                  <a:schemeClr val="accent5"/>
                </a:solidFill>
                <a:latin typeface="Arial"/>
                <a:ea typeface="+mj-ea"/>
                <a:cs typeface="Arial"/>
              </a:rPr>
              <a:t>Power Plants</a:t>
            </a:r>
          </a:p>
        </p:txBody>
      </p:sp>
      <p:sp>
        <p:nvSpPr>
          <p:cNvPr id="7" name="TextBox 94"/>
          <p:cNvSpPr txBox="1">
            <a:spLocks noChangeArrowheads="1"/>
          </p:cNvSpPr>
          <p:nvPr/>
        </p:nvSpPr>
        <p:spPr bwMode="auto">
          <a:xfrm>
            <a:off x="4772843" y="6445249"/>
            <a:ext cx="2918692" cy="911313"/>
          </a:xfrm>
          <a:prstGeom prst="rect">
            <a:avLst/>
          </a:prstGeom>
          <a:noFill/>
          <a:ln w="9525">
            <a:noFill/>
            <a:miter lim="800000"/>
            <a:headEnd/>
            <a:tailEnd/>
          </a:ln>
        </p:spPr>
        <p:txBody>
          <a:bodyPr wrap="square" lIns="110021" tIns="55010" rIns="110021" bIns="55010">
            <a:spAutoFit/>
          </a:bodyPr>
          <a:lstStyle/>
          <a:p>
            <a:pPr algn="ctr"/>
            <a:r>
              <a:rPr lang="en-PH" sz="1800" b="1" dirty="0"/>
              <a:t>1,918 MW </a:t>
            </a:r>
          </a:p>
          <a:p>
            <a:pPr algn="ctr"/>
            <a:r>
              <a:rPr lang="en-PH" sz="1800" b="1" dirty="0"/>
              <a:t>Total Installed Capacity </a:t>
            </a:r>
          </a:p>
          <a:p>
            <a:pPr algn="ctr"/>
            <a:r>
              <a:rPr lang="en-PH" sz="1600" dirty="0"/>
              <a:t>(as of April 2018)</a:t>
            </a:r>
          </a:p>
        </p:txBody>
      </p:sp>
      <p:grpSp>
        <p:nvGrpSpPr>
          <p:cNvPr id="30724" name="Group 6"/>
          <p:cNvGrpSpPr>
            <a:grpSpLocks/>
          </p:cNvGrpSpPr>
          <p:nvPr/>
        </p:nvGrpSpPr>
        <p:grpSpPr bwMode="auto">
          <a:xfrm>
            <a:off x="3381380" y="2666996"/>
            <a:ext cx="5302245" cy="635003"/>
            <a:chOff x="1645736" y="1992070"/>
            <a:chExt cx="4983583" cy="665454"/>
          </a:xfrm>
        </p:grpSpPr>
        <p:grpSp>
          <p:nvGrpSpPr>
            <p:cNvPr id="30725" name="Group 10"/>
            <p:cNvGrpSpPr>
              <a:grpSpLocks/>
            </p:cNvGrpSpPr>
            <p:nvPr/>
          </p:nvGrpSpPr>
          <p:grpSpPr bwMode="auto">
            <a:xfrm>
              <a:off x="1645736" y="1992070"/>
              <a:ext cx="4755294" cy="598908"/>
              <a:chOff x="1645736" y="1992070"/>
              <a:chExt cx="4755294" cy="598908"/>
            </a:xfrm>
          </p:grpSpPr>
          <p:sp>
            <p:nvSpPr>
              <p:cNvPr id="14" name="Rectangle 13"/>
              <p:cNvSpPr/>
              <p:nvPr/>
            </p:nvSpPr>
            <p:spPr bwMode="auto">
              <a:xfrm>
                <a:off x="1645736" y="1992070"/>
                <a:ext cx="80573" cy="202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15817" eaLnBrk="1" fontAlgn="auto" hangingPunct="1">
                  <a:spcBef>
                    <a:spcPts val="0"/>
                  </a:spcBef>
                  <a:spcAft>
                    <a:spcPts val="0"/>
                  </a:spcAft>
                  <a:defRPr/>
                </a:pPr>
                <a:endParaRPr lang="en-PH" sz="2051"/>
              </a:p>
            </p:txBody>
          </p:sp>
          <p:sp>
            <p:nvSpPr>
              <p:cNvPr id="12" name="Rectangle 11"/>
              <p:cNvSpPr/>
              <p:nvPr/>
            </p:nvSpPr>
            <p:spPr>
              <a:xfrm>
                <a:off x="6172739" y="2439589"/>
                <a:ext cx="228291" cy="1513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15817" eaLnBrk="1" fontAlgn="auto" hangingPunct="1">
                  <a:spcBef>
                    <a:spcPts val="0"/>
                  </a:spcBef>
                  <a:spcAft>
                    <a:spcPts val="0"/>
                  </a:spcAft>
                  <a:defRPr/>
                </a:pPr>
                <a:endParaRPr lang="en-PH" sz="2051"/>
              </a:p>
            </p:txBody>
          </p:sp>
        </p:grpSp>
        <p:sp>
          <p:nvSpPr>
            <p:cNvPr id="10" name="TextBox 8"/>
            <p:cNvSpPr txBox="1">
              <a:spLocks noChangeArrowheads="1"/>
            </p:cNvSpPr>
            <p:nvPr/>
          </p:nvSpPr>
          <p:spPr bwMode="auto">
            <a:xfrm>
              <a:off x="6096643" y="2373044"/>
              <a:ext cx="532676" cy="284480"/>
            </a:xfrm>
            <a:prstGeom prst="rect">
              <a:avLst/>
            </a:prstGeom>
            <a:noFill/>
            <a:ln w="9525">
              <a:noFill/>
              <a:miter lim="800000"/>
              <a:headEnd/>
              <a:tailEnd/>
            </a:ln>
          </p:spPr>
          <p:txBody>
            <a:bodyPr>
              <a:spAutoFit/>
            </a:bodyPr>
            <a:lstStyle/>
            <a:p>
              <a:pPr defTabSz="1015817" eaLnBrk="1" fontAlgn="auto" hangingPunct="1">
                <a:spcBef>
                  <a:spcPts val="0"/>
                </a:spcBef>
                <a:spcAft>
                  <a:spcPts val="0"/>
                </a:spcAft>
                <a:defRPr/>
              </a:pPr>
              <a:r>
                <a:rPr lang="en-PH" sz="1128" b="1" dirty="0" smtClean="0">
                  <a:solidFill>
                    <a:srgbClr val="002060"/>
                  </a:solidFill>
                  <a:latin typeface="+mn-lt"/>
                </a:rPr>
                <a:t>140</a:t>
              </a:r>
              <a:endParaRPr lang="en-PH" sz="1128" b="1" dirty="0">
                <a:solidFill>
                  <a:srgbClr val="002060"/>
                </a:solidFill>
                <a:latin typeface="+mn-lt"/>
              </a:endParaRPr>
            </a:p>
          </p:txBody>
        </p:sp>
      </p:grpSp>
      <p:grpSp>
        <p:nvGrpSpPr>
          <p:cNvPr id="11" name="Group 10"/>
          <p:cNvGrpSpPr/>
          <p:nvPr/>
        </p:nvGrpSpPr>
        <p:grpSpPr>
          <a:xfrm>
            <a:off x="1467645" y="1165567"/>
            <a:ext cx="6851650" cy="5067300"/>
            <a:chOff x="2724150" y="1028700"/>
            <a:chExt cx="6851650" cy="5067300"/>
          </a:xfrm>
        </p:grpSpPr>
        <p:grpSp>
          <p:nvGrpSpPr>
            <p:cNvPr id="13" name="Group 12"/>
            <p:cNvGrpSpPr/>
            <p:nvPr/>
          </p:nvGrpSpPr>
          <p:grpSpPr>
            <a:xfrm>
              <a:off x="2724150" y="1028700"/>
              <a:ext cx="6851650" cy="5067300"/>
              <a:chOff x="2724150" y="1028700"/>
              <a:chExt cx="6851650" cy="5067300"/>
            </a:xfrm>
          </p:grpSpPr>
          <p:grpSp>
            <p:nvGrpSpPr>
              <p:cNvPr id="17" name="Group 10"/>
              <p:cNvGrpSpPr>
                <a:grpSpLocks/>
              </p:cNvGrpSpPr>
              <p:nvPr/>
            </p:nvGrpSpPr>
            <p:grpSpPr bwMode="auto">
              <a:xfrm>
                <a:off x="2724150" y="1028700"/>
                <a:ext cx="6851650" cy="5067300"/>
                <a:chOff x="1066800" y="609600"/>
                <a:chExt cx="6604000" cy="5446712"/>
              </a:xfrm>
            </p:grpSpPr>
            <p:grpSp>
              <p:nvGrpSpPr>
                <p:cNvPr id="19" name="Group 18"/>
                <p:cNvGrpSpPr>
                  <a:grpSpLocks/>
                </p:cNvGrpSpPr>
                <p:nvPr/>
              </p:nvGrpSpPr>
              <p:grpSpPr bwMode="auto">
                <a:xfrm>
                  <a:off x="1066800" y="609600"/>
                  <a:ext cx="6604000" cy="5446712"/>
                  <a:chOff x="2743200" y="315913"/>
                  <a:chExt cx="6096000" cy="4084637"/>
                </a:xfrm>
              </p:grpSpPr>
              <p:pic>
                <p:nvPicPr>
                  <p:cNvPr id="21" name="Picture 3"/>
                  <p:cNvPicPr>
                    <a:picLocks noChangeAspect="1" noChangeArrowheads="1"/>
                  </p:cNvPicPr>
                  <p:nvPr/>
                </p:nvPicPr>
                <p:blipFill>
                  <a:blip r:embed="rId2" cstate="print"/>
                  <a:srcRect/>
                  <a:stretch>
                    <a:fillRect/>
                  </a:stretch>
                </p:blipFill>
                <p:spPr bwMode="auto">
                  <a:xfrm>
                    <a:off x="2743200" y="315913"/>
                    <a:ext cx="6096000" cy="4084637"/>
                  </a:xfrm>
                  <a:prstGeom prst="rect">
                    <a:avLst/>
                  </a:prstGeom>
                  <a:noFill/>
                  <a:ln w="9525">
                    <a:noFill/>
                    <a:miter lim="800000"/>
                    <a:headEnd/>
                    <a:tailEnd/>
                  </a:ln>
                </p:spPr>
              </p:pic>
              <p:sp>
                <p:nvSpPr>
                  <p:cNvPr id="22" name="Rectangle 21"/>
                  <p:cNvSpPr/>
                  <p:nvPr/>
                </p:nvSpPr>
                <p:spPr>
                  <a:xfrm>
                    <a:off x="3277213" y="1352428"/>
                    <a:ext cx="74975" cy="152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PH"/>
                  </a:p>
                </p:txBody>
              </p:sp>
            </p:grpSp>
            <p:sp>
              <p:nvSpPr>
                <p:cNvPr id="20" name="Rectangle 19"/>
                <p:cNvSpPr/>
                <p:nvPr/>
              </p:nvSpPr>
              <p:spPr>
                <a:xfrm>
                  <a:off x="6172302" y="2438822"/>
                  <a:ext cx="228753" cy="151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PH"/>
                </a:p>
              </p:txBody>
            </p:sp>
          </p:grpSp>
          <p:sp>
            <p:nvSpPr>
              <p:cNvPr id="18" name="Rectangle 17"/>
              <p:cNvSpPr/>
              <p:nvPr/>
            </p:nvSpPr>
            <p:spPr>
              <a:xfrm>
                <a:off x="7941945" y="1524000"/>
                <a:ext cx="197828"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5" name="TextBox 8"/>
            <p:cNvSpPr txBox="1">
              <a:spLocks noChangeArrowheads="1"/>
            </p:cNvSpPr>
            <p:nvPr/>
          </p:nvSpPr>
          <p:spPr bwMode="auto">
            <a:xfrm>
              <a:off x="7941945" y="2633990"/>
              <a:ext cx="553403" cy="261610"/>
            </a:xfrm>
            <a:prstGeom prst="rect">
              <a:avLst/>
            </a:prstGeom>
            <a:noFill/>
            <a:ln w="9525">
              <a:noFill/>
              <a:miter lim="800000"/>
              <a:headEnd/>
              <a:tailEnd/>
            </a:ln>
          </p:spPr>
          <p:txBody>
            <a:bodyPr>
              <a:spAutoFit/>
            </a:bodyPr>
            <a:lstStyle/>
            <a:p>
              <a:r>
                <a:rPr lang="en-PH" sz="1100" b="1" dirty="0">
                  <a:solidFill>
                    <a:srgbClr val="002060"/>
                  </a:solidFill>
                </a:rPr>
                <a:t>140</a:t>
              </a:r>
            </a:p>
          </p:txBody>
        </p:sp>
        <p:sp>
          <p:nvSpPr>
            <p:cNvPr id="16" name="TextBox 8"/>
            <p:cNvSpPr txBox="1">
              <a:spLocks noChangeArrowheads="1"/>
            </p:cNvSpPr>
            <p:nvPr/>
          </p:nvSpPr>
          <p:spPr bwMode="auto">
            <a:xfrm>
              <a:off x="7921775" y="1524000"/>
              <a:ext cx="352276" cy="261610"/>
            </a:xfrm>
            <a:prstGeom prst="rect">
              <a:avLst/>
            </a:prstGeom>
            <a:noFill/>
            <a:ln w="9525">
              <a:noFill/>
              <a:miter lim="800000"/>
              <a:headEnd/>
              <a:tailEnd/>
            </a:ln>
          </p:spPr>
          <p:txBody>
            <a:bodyPr wrap="square">
              <a:spAutoFit/>
            </a:bodyPr>
            <a:lstStyle/>
            <a:p>
              <a:r>
                <a:rPr lang="en-PH" sz="1100" b="1" dirty="0" smtClean="0">
                  <a:solidFill>
                    <a:srgbClr val="002060"/>
                  </a:solidFill>
                </a:rPr>
                <a:t>32</a:t>
              </a:r>
              <a:endParaRPr lang="en-PH" sz="1100" b="1" dirty="0">
                <a:solidFill>
                  <a:srgbClr val="002060"/>
                </a:solidFill>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AF921FE-8617-4E64-A5F1-2DEBB45F4142}" type="slidenum">
              <a:rPr lang="en-NZ" smtClean="0"/>
              <a:pPr>
                <a:defRPr/>
              </a:pPr>
              <a:t>3</a:t>
            </a:fld>
            <a:endParaRPr lang="en-NZ"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9004" y="1103745"/>
            <a:ext cx="7117832" cy="4391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29004" y="5855855"/>
            <a:ext cx="7117832" cy="707886"/>
          </a:xfrm>
          <a:prstGeom prst="rect">
            <a:avLst/>
          </a:prstGeom>
          <a:noFill/>
        </p:spPr>
        <p:txBody>
          <a:bodyPr wrap="square" rtlCol="0">
            <a:spAutoFit/>
          </a:bodyPr>
          <a:lstStyle/>
          <a:p>
            <a:pPr marL="0" indent="0" algn="ctr">
              <a:buNone/>
            </a:pPr>
            <a:r>
              <a:rPr lang="en-GB" b="1"/>
              <a:t>The rehabilitated 6 MW Makban - Binary Power Plant.</a:t>
            </a:r>
          </a:p>
          <a:p>
            <a:pPr marL="0" indent="0" algn="ctr">
              <a:buNone/>
            </a:pPr>
            <a:r>
              <a:rPr lang="en-GB" b="1"/>
              <a:t>Inauguration on 27 April 2017</a:t>
            </a:r>
            <a:endParaRPr lang="en-GB" b="1" dirty="0"/>
          </a:p>
        </p:txBody>
      </p:sp>
      <p:sp>
        <p:nvSpPr>
          <p:cNvPr id="8" name="Title 1"/>
          <p:cNvSpPr>
            <a:spLocks noGrp="1"/>
          </p:cNvSpPr>
          <p:nvPr>
            <p:ph type="title"/>
          </p:nvPr>
        </p:nvSpPr>
        <p:spPr>
          <a:xfrm>
            <a:off x="1295831" y="279657"/>
            <a:ext cx="8729232" cy="824088"/>
          </a:xfrm>
        </p:spPr>
        <p:txBody>
          <a:bodyPr/>
          <a:lstStyle/>
          <a:p>
            <a:r>
              <a:rPr lang="en-PH" b="1" dirty="0"/>
              <a:t>2017 Geothermal Sector Highlights</a:t>
            </a:r>
            <a:r>
              <a:rPr lang="en-NZ" sz="2800" b="1" dirty="0">
                <a:solidFill>
                  <a:schemeClr val="tx1"/>
                </a:solidFill>
              </a:rPr>
              <a:t/>
            </a:r>
            <a:br>
              <a:rPr lang="en-NZ" sz="2800" b="1" dirty="0">
                <a:solidFill>
                  <a:schemeClr val="tx1"/>
                </a:solidFill>
              </a:rPr>
            </a:br>
            <a:endParaRPr lang="en-NZ" sz="2800" dirty="0">
              <a:solidFill>
                <a:schemeClr val="tx1"/>
              </a:solidFill>
            </a:endParaRPr>
          </a:p>
        </p:txBody>
      </p:sp>
    </p:spTree>
    <p:extLst>
      <p:ext uri="{BB962C8B-B14F-4D97-AF65-F5344CB8AC3E}">
        <p14:creationId xmlns:p14="http://schemas.microsoft.com/office/powerpoint/2010/main" val="19348456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4AF921FE-8617-4E64-A5F1-2DEBB45F4142}" type="slidenum">
              <a:rPr lang="en-NZ" smtClean="0"/>
              <a:pPr>
                <a:defRPr/>
              </a:pPr>
              <a:t>4</a:t>
            </a:fld>
            <a:endParaRPr lang="en-NZ"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964" y="1274832"/>
            <a:ext cx="8386501" cy="4370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53070" y="5828145"/>
            <a:ext cx="8500341" cy="1015663"/>
          </a:xfrm>
          <a:prstGeom prst="rect">
            <a:avLst/>
          </a:prstGeom>
          <a:noFill/>
        </p:spPr>
        <p:txBody>
          <a:bodyPr wrap="square" rtlCol="0">
            <a:spAutoFit/>
          </a:bodyPr>
          <a:lstStyle/>
          <a:p>
            <a:pPr algn="just"/>
            <a:r>
              <a:rPr lang="en-GB" b="1" dirty="0"/>
              <a:t>On 27 September 2017, the 20 MW geothermal plant of </a:t>
            </a:r>
            <a:r>
              <a:rPr lang="en-GB" b="1" dirty="0" err="1"/>
              <a:t>Maibarara</a:t>
            </a:r>
            <a:r>
              <a:rPr lang="en-GB" b="1" dirty="0"/>
              <a:t> Geothermal, Inc. was recognized in ASEAN Energy Awards 2017 as the Best Renewable Energy Project in the National Grid Category.</a:t>
            </a:r>
          </a:p>
        </p:txBody>
      </p:sp>
      <p:sp>
        <p:nvSpPr>
          <p:cNvPr id="8" name="Title 1"/>
          <p:cNvSpPr txBox="1">
            <a:spLocks/>
          </p:cNvSpPr>
          <p:nvPr/>
        </p:nvSpPr>
        <p:spPr bwMode="auto">
          <a:xfrm>
            <a:off x="1429181" y="400051"/>
            <a:ext cx="8729232" cy="8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lvl1pPr algn="l" defTabSz="455613" rtl="0" eaLnBrk="1" fontAlgn="base" hangingPunct="1">
              <a:spcBef>
                <a:spcPct val="0"/>
              </a:spcBef>
              <a:spcAft>
                <a:spcPct val="0"/>
              </a:spcAft>
              <a:defRPr sz="3600" b="0" kern="1200" baseline="0">
                <a:solidFill>
                  <a:schemeClr val="accent5"/>
                </a:solidFill>
                <a:latin typeface="Arial"/>
                <a:ea typeface="+mj-ea"/>
                <a:cs typeface="Arial"/>
              </a:defRPr>
            </a:lvl1pPr>
            <a:lvl2pPr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2pPr>
            <a:lvl3pPr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3pPr>
            <a:lvl4pPr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4pPr>
            <a:lvl5pPr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5pPr>
            <a:lvl6pPr marL="457200"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6pPr>
            <a:lvl7pPr marL="914400"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7pPr>
            <a:lvl8pPr marL="1371600"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8pPr>
            <a:lvl9pPr marL="1828800" algn="l" defTabSz="455613" rtl="0" eaLnBrk="1" fontAlgn="base" hangingPunct="1">
              <a:spcBef>
                <a:spcPct val="0"/>
              </a:spcBef>
              <a:spcAft>
                <a:spcPct val="0"/>
              </a:spcAft>
              <a:defRPr sz="3600">
                <a:solidFill>
                  <a:srgbClr val="6B7B82"/>
                </a:solidFill>
                <a:latin typeface="Arial" panose="020B0604020202020204" pitchFamily="34" charset="0"/>
                <a:cs typeface="Arial" panose="020B0604020202020204" pitchFamily="34" charset="0"/>
              </a:defRPr>
            </a:lvl9pPr>
          </a:lstStyle>
          <a:p>
            <a:r>
              <a:rPr lang="en-PH" b="1" dirty="0" smtClean="0"/>
              <a:t>2017 Geothermal Sector Highlights</a:t>
            </a:r>
            <a:r>
              <a:rPr lang="en-NZ" sz="2800" b="1" dirty="0" smtClean="0">
                <a:solidFill>
                  <a:schemeClr val="tx1"/>
                </a:solidFill>
              </a:rPr>
              <a:t/>
            </a:r>
            <a:br>
              <a:rPr lang="en-NZ" sz="2800" b="1" dirty="0" smtClean="0">
                <a:solidFill>
                  <a:schemeClr val="tx1"/>
                </a:solidFill>
              </a:rPr>
            </a:br>
            <a:endParaRPr lang="en-NZ" sz="2800" dirty="0">
              <a:solidFill>
                <a:schemeClr val="tx1"/>
              </a:solidFill>
            </a:endParaRPr>
          </a:p>
        </p:txBody>
      </p:sp>
      <p:sp>
        <p:nvSpPr>
          <p:cNvPr id="3" name="Title 2"/>
          <p:cNvSpPr>
            <a:spLocks noGrp="1"/>
          </p:cNvSpPr>
          <p:nvPr>
            <p:ph type="title"/>
          </p:nvPr>
        </p:nvSpPr>
        <p:spPr/>
        <p:txBody>
          <a:bodyPr/>
          <a:lstStyle/>
          <a:p>
            <a:endParaRPr lang="en-NZ" dirty="0"/>
          </a:p>
        </p:txBody>
      </p:sp>
    </p:spTree>
    <p:extLst>
      <p:ext uri="{BB962C8B-B14F-4D97-AF65-F5344CB8AC3E}">
        <p14:creationId xmlns:p14="http://schemas.microsoft.com/office/powerpoint/2010/main" val="35878049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9181" y="400051"/>
            <a:ext cx="8729232" cy="824088"/>
          </a:xfrm>
        </p:spPr>
        <p:txBody>
          <a:bodyPr/>
          <a:lstStyle/>
          <a:p>
            <a:r>
              <a:rPr lang="en-PH" b="1" dirty="0"/>
              <a:t>2017 Geothermal Sector Highlights</a:t>
            </a:r>
            <a:r>
              <a:rPr lang="en-NZ" sz="2800" b="1" dirty="0">
                <a:solidFill>
                  <a:schemeClr val="tx1"/>
                </a:solidFill>
              </a:rPr>
              <a:t/>
            </a:r>
            <a:br>
              <a:rPr lang="en-NZ" sz="2800" b="1" dirty="0">
                <a:solidFill>
                  <a:schemeClr val="tx1"/>
                </a:solidFill>
              </a:rPr>
            </a:br>
            <a:endParaRPr lang="en-NZ" sz="2800" dirty="0">
              <a:solidFill>
                <a:schemeClr val="tx1"/>
              </a:solidFill>
            </a:endParaRPr>
          </a:p>
        </p:txBody>
      </p:sp>
      <p:sp>
        <p:nvSpPr>
          <p:cNvPr id="4" name="Slide Number Placeholder 3"/>
          <p:cNvSpPr>
            <a:spLocks noGrp="1"/>
          </p:cNvSpPr>
          <p:nvPr>
            <p:ph type="sldNum" sz="quarter" idx="16"/>
          </p:nvPr>
        </p:nvSpPr>
        <p:spPr/>
        <p:txBody>
          <a:bodyPr/>
          <a:lstStyle/>
          <a:p>
            <a:pPr>
              <a:defRPr/>
            </a:pPr>
            <a:fld id="{4AF921FE-8617-4E64-A5F1-2DEBB45F4142}" type="slidenum">
              <a:rPr lang="en-NZ" smtClean="0"/>
              <a:pPr>
                <a:defRPr/>
              </a:pPr>
              <a:t>5</a:t>
            </a:fld>
            <a:endParaRPr lang="en-NZ" dirty="0"/>
          </a:p>
        </p:txBody>
      </p:sp>
      <p:pic>
        <p:nvPicPr>
          <p:cNvPr id="5" name="Picture 2" descr="New Zealand Prime Minister Jacinda Ardern (center) witnesses the signing of a memorandum of agreement between Energy Secretary Alfonso Cusi (left) and New Zealand Ambassador to the Philippines David Strachan in Makati City on Tuesday, November 14, 2017, to strengthen the geothermal energy cooperation between the two countries. Danny Pat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3783" y="1548132"/>
            <a:ext cx="7973868" cy="41464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63783" y="6031345"/>
            <a:ext cx="7973868" cy="1026680"/>
          </a:xfrm>
          <a:prstGeom prst="rect">
            <a:avLst/>
          </a:prstGeom>
          <a:noFill/>
        </p:spPr>
        <p:txBody>
          <a:bodyPr wrap="square" rtlCol="0">
            <a:spAutoFit/>
          </a:bodyPr>
          <a:lstStyle/>
          <a:p>
            <a:pPr marL="0" indent="0" algn="just">
              <a:buFont typeface="Arial" pitchFamily="34" charset="0"/>
              <a:buNone/>
            </a:pPr>
            <a:r>
              <a:rPr lang="en-PH" b="1" dirty="0">
                <a:latin typeface="Bell MT" panose="02020503060305020303" pitchFamily="18" charset="0"/>
              </a:rPr>
              <a:t>The government of the Philippines and New Zealand signed the Amendment on the Bilateral Arrangement on geothermal energy cooperation on 14 November 2017 during the ASEAN Summit</a:t>
            </a:r>
          </a:p>
        </p:txBody>
      </p:sp>
    </p:spTree>
    <p:extLst>
      <p:ext uri="{BB962C8B-B14F-4D97-AF65-F5344CB8AC3E}">
        <p14:creationId xmlns:p14="http://schemas.microsoft.com/office/powerpoint/2010/main" val="1057810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a:xfrm>
            <a:off x="605704" y="2841625"/>
            <a:ext cx="9229725" cy="1185430"/>
          </a:xfrm>
        </p:spPr>
        <p:txBody>
          <a:bodyPr/>
          <a:lstStyle/>
          <a:p>
            <a:pPr eaLnBrk="1" hangingPunct="1"/>
            <a:r>
              <a:rPr lang="en-NZ" altLang="en-US" dirty="0" smtClean="0">
                <a:latin typeface="Arial" panose="020B0604020202020204" pitchFamily="34" charset="0"/>
                <a:cs typeface="Arial" panose="020B0604020202020204" pitchFamily="34" charset="0"/>
              </a:rPr>
              <a:t>Investment landscape - Opportunities and Challenges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Renewable Energy Growth</a:t>
            </a:r>
            <a:endParaRPr lang="en-NZ" dirty="0"/>
          </a:p>
        </p:txBody>
      </p:sp>
      <p:pic>
        <p:nvPicPr>
          <p:cNvPr id="5" name="Picture 4"/>
          <p:cNvPicPr>
            <a:picLocks noChangeAspect="1"/>
          </p:cNvPicPr>
          <p:nvPr/>
        </p:nvPicPr>
        <p:blipFill>
          <a:blip r:embed="rId2"/>
          <a:stretch>
            <a:fillRect/>
          </a:stretch>
        </p:blipFill>
        <p:spPr>
          <a:xfrm>
            <a:off x="579142" y="4087325"/>
            <a:ext cx="9035055" cy="2816596"/>
          </a:xfrm>
          <a:prstGeom prst="rect">
            <a:avLst/>
          </a:prstGeom>
        </p:spPr>
      </p:pic>
      <p:sp>
        <p:nvSpPr>
          <p:cNvPr id="3" name="Text Placeholder 2"/>
          <p:cNvSpPr>
            <a:spLocks noGrp="1"/>
          </p:cNvSpPr>
          <p:nvPr>
            <p:ph type="body" sz="quarter" idx="15"/>
          </p:nvPr>
        </p:nvSpPr>
        <p:spPr/>
        <p:txBody>
          <a:bodyPr/>
          <a:lstStyle/>
          <a:p>
            <a:endParaRPr lang="en-NZ" dirty="0" smtClean="0"/>
          </a:p>
          <a:p>
            <a:endParaRPr lang="en-NZ" dirty="0"/>
          </a:p>
        </p:txBody>
      </p:sp>
      <p:sp>
        <p:nvSpPr>
          <p:cNvPr id="4" name="Slide Number Placeholder 3"/>
          <p:cNvSpPr>
            <a:spLocks noGrp="1"/>
          </p:cNvSpPr>
          <p:nvPr>
            <p:ph type="sldNum" sz="quarter" idx="16"/>
          </p:nvPr>
        </p:nvSpPr>
        <p:spPr/>
        <p:txBody>
          <a:bodyPr/>
          <a:lstStyle/>
          <a:p>
            <a:pPr>
              <a:defRPr/>
            </a:pPr>
            <a:fld id="{4AF921FE-8617-4E64-A5F1-2DEBB45F4142}" type="slidenum">
              <a:rPr lang="en-NZ" smtClean="0"/>
              <a:pPr>
                <a:defRPr/>
              </a:pPr>
              <a:t>7</a:t>
            </a:fld>
            <a:endParaRPr lang="en-NZ" dirty="0"/>
          </a:p>
        </p:txBody>
      </p:sp>
      <p:sp>
        <p:nvSpPr>
          <p:cNvPr id="6" name="Content Placeholder 3"/>
          <p:cNvSpPr>
            <a:spLocks noGrp="1"/>
          </p:cNvSpPr>
          <p:nvPr/>
        </p:nvSpPr>
        <p:spPr>
          <a:xfrm>
            <a:off x="419100" y="1582738"/>
            <a:ext cx="4648200" cy="235048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RE Law ushered in fresh investments, Php375 billion, and additional generating capacity, 1,815 MW, to address growing demand for power </a:t>
            </a:r>
            <a:r>
              <a:rPr lang="en-US" dirty="0" smtClean="0"/>
              <a:t>supply</a:t>
            </a:r>
            <a:endParaRPr lang="en-US" dirty="0"/>
          </a:p>
        </p:txBody>
      </p:sp>
      <p:pic>
        <p:nvPicPr>
          <p:cNvPr id="7" name="Picture 6"/>
          <p:cNvPicPr>
            <a:picLocks noChangeAspect="1"/>
          </p:cNvPicPr>
          <p:nvPr/>
        </p:nvPicPr>
        <p:blipFill>
          <a:blip r:embed="rId3"/>
          <a:stretch>
            <a:fillRect/>
          </a:stretch>
        </p:blipFill>
        <p:spPr>
          <a:xfrm>
            <a:off x="5549221" y="1565030"/>
            <a:ext cx="3212870" cy="2213040"/>
          </a:xfrm>
          <a:prstGeom prst="rect">
            <a:avLst/>
          </a:prstGeom>
        </p:spPr>
      </p:pic>
    </p:spTree>
    <p:extLst>
      <p:ext uri="{BB962C8B-B14F-4D97-AF65-F5344CB8AC3E}">
        <p14:creationId xmlns:p14="http://schemas.microsoft.com/office/powerpoint/2010/main" val="31387115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a:r>
            <a:br>
              <a:rPr lang="en-US" b="1" dirty="0"/>
            </a:br>
            <a:endParaRPr lang="en-NZ" dirty="0"/>
          </a:p>
        </p:txBody>
      </p:sp>
      <p:sp>
        <p:nvSpPr>
          <p:cNvPr id="4" name="Slide Number Placeholder 3"/>
          <p:cNvSpPr>
            <a:spLocks noGrp="1"/>
          </p:cNvSpPr>
          <p:nvPr>
            <p:ph type="sldNum" sz="quarter" idx="16"/>
          </p:nvPr>
        </p:nvSpPr>
        <p:spPr/>
        <p:txBody>
          <a:bodyPr/>
          <a:lstStyle/>
          <a:p>
            <a:pPr>
              <a:defRPr/>
            </a:pPr>
            <a:fld id="{4AF921FE-8617-4E64-A5F1-2DEBB45F4142}" type="slidenum">
              <a:rPr lang="en-NZ" smtClean="0"/>
              <a:pPr>
                <a:defRPr/>
              </a:pPr>
              <a:t>8</a:t>
            </a:fld>
            <a:endParaRPr lang="en-NZ" dirty="0"/>
          </a:p>
        </p:txBody>
      </p:sp>
      <p:sp>
        <p:nvSpPr>
          <p:cNvPr id="5" name="Content Placeholder 3"/>
          <p:cNvSpPr>
            <a:spLocks noGrp="1"/>
          </p:cNvSpPr>
          <p:nvPr>
            <p:ph type="body" sz="quarter" idx="15"/>
          </p:nvPr>
        </p:nvSpPr>
        <p:spPr>
          <a:xfrm>
            <a:off x="171450" y="1582739"/>
            <a:ext cx="9312275" cy="516707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r>
              <a:rPr lang="en-US" sz="2400" dirty="0" smtClean="0"/>
              <a:t>Renewable </a:t>
            </a:r>
            <a:r>
              <a:rPr lang="en-US" sz="2400" dirty="0"/>
              <a:t>Portfolio Standards (RPS) mandates DUs/ECs to source supply from RE</a:t>
            </a:r>
          </a:p>
          <a:p>
            <a:pPr lvl="2"/>
            <a:r>
              <a:rPr lang="en-US" sz="2400" dirty="0"/>
              <a:t>Green Energy Option Program (GEOP) gives end-users power to choose RE as their supply source</a:t>
            </a:r>
          </a:p>
          <a:p>
            <a:pPr lvl="2"/>
            <a:r>
              <a:rPr lang="en-US" sz="2400" dirty="0"/>
              <a:t>Conduct of Open Bid/Competitive Selection Process in power supply procurement among DUs/ECs</a:t>
            </a:r>
          </a:p>
          <a:p>
            <a:pPr lvl="2"/>
            <a:r>
              <a:rPr lang="en-US" sz="2400" dirty="0"/>
              <a:t>Competitive RE Zones (CREZ) to further promote RE in areas abundant with the resources</a:t>
            </a:r>
          </a:p>
          <a:p>
            <a:pPr lvl="2"/>
            <a:r>
              <a:rPr lang="en-US" sz="2400" dirty="0"/>
              <a:t>Energy Projects of National Significance (EPNS) streamlines government permitting </a:t>
            </a:r>
            <a:r>
              <a:rPr lang="en-US" sz="2400" dirty="0" smtClean="0"/>
              <a:t>processes</a:t>
            </a:r>
            <a:endParaRPr lang="en-US" sz="2400" dirty="0"/>
          </a:p>
        </p:txBody>
      </p:sp>
      <p:sp>
        <p:nvSpPr>
          <p:cNvPr id="6" name="Rectangle 5"/>
          <p:cNvSpPr/>
          <p:nvPr/>
        </p:nvSpPr>
        <p:spPr>
          <a:xfrm>
            <a:off x="873164" y="565711"/>
            <a:ext cx="8604213" cy="646331"/>
          </a:xfrm>
          <a:prstGeom prst="rect">
            <a:avLst/>
          </a:prstGeom>
        </p:spPr>
        <p:txBody>
          <a:bodyPr wrap="square">
            <a:spAutoFit/>
          </a:bodyPr>
          <a:lstStyle/>
          <a:p>
            <a:r>
              <a:rPr lang="en-NZ" sz="3600" b="1" dirty="0">
                <a:solidFill>
                  <a:schemeClr val="accent5"/>
                </a:solidFill>
                <a:latin typeface="Arial"/>
                <a:ea typeface="+mj-ea"/>
                <a:cs typeface="Arial"/>
              </a:rPr>
              <a:t>New Mechanism to Spur RE Market</a:t>
            </a:r>
          </a:p>
        </p:txBody>
      </p:sp>
    </p:spTree>
    <p:extLst>
      <p:ext uri="{BB962C8B-B14F-4D97-AF65-F5344CB8AC3E}">
        <p14:creationId xmlns:p14="http://schemas.microsoft.com/office/powerpoint/2010/main" val="2782051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D:\Backup Files\VLAZARO_MISC\Philippine Energy Contracting Round\Geothermal 2 Contracting Round\Map\RP Relief Map_GSC preDevt as of jan2016 .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350982"/>
            <a:ext cx="8610600" cy="66594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66473" y="6206837"/>
            <a:ext cx="6077527" cy="461665"/>
          </a:xfrm>
          <a:prstGeom prst="rect">
            <a:avLst/>
          </a:prstGeom>
          <a:noFill/>
        </p:spPr>
        <p:txBody>
          <a:bodyPr wrap="square" rtlCol="0">
            <a:spAutoFit/>
          </a:bodyPr>
          <a:lstStyle/>
          <a:p>
            <a:r>
              <a:rPr lang="en-NZ" sz="2400" b="1" dirty="0" smtClean="0"/>
              <a:t>28 projects on pre-development stage</a:t>
            </a:r>
            <a:endParaRPr lang="en-NZ" sz="2400" b="1" dirty="0"/>
          </a:p>
        </p:txBody>
      </p:sp>
    </p:spTree>
    <p:extLst>
      <p:ext uri="{BB962C8B-B14F-4D97-AF65-F5344CB8AC3E}">
        <p14:creationId xmlns:p14="http://schemas.microsoft.com/office/powerpoint/2010/main" val="3946557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5"/>
          </p:nvPr>
        </p:nvSpPr>
        <p:spPr>
          <a:xfrm>
            <a:off x="384464" y="1916834"/>
            <a:ext cx="9086561" cy="5141191"/>
          </a:xfrm>
        </p:spPr>
        <p:txBody>
          <a:bodyPr>
            <a:normAutofit/>
          </a:bodyPr>
          <a:lstStyle/>
          <a:p>
            <a:pPr lvl="1"/>
            <a:r>
              <a:rPr lang="en-US" sz="2800" dirty="0" smtClean="0"/>
              <a:t>Big </a:t>
            </a:r>
            <a:r>
              <a:rPr lang="en-US" sz="2800" dirty="0"/>
              <a:t>ticket geothermal projects thing of the past</a:t>
            </a:r>
          </a:p>
          <a:p>
            <a:pPr lvl="1"/>
            <a:r>
              <a:rPr lang="en-US" sz="2800" dirty="0"/>
              <a:t>Remaining untapped resources still abundant but deeper and more difficult to drill</a:t>
            </a:r>
          </a:p>
          <a:p>
            <a:pPr lvl="1"/>
            <a:r>
              <a:rPr lang="en-US" sz="2800" dirty="0"/>
              <a:t>Geothermal projects now at smaller sizes, from 200 MW to 20-40 MW capacity</a:t>
            </a:r>
          </a:p>
          <a:p>
            <a:pPr lvl="1"/>
            <a:r>
              <a:rPr lang="en-US" sz="2800" dirty="0"/>
              <a:t>Existing geothermal firms scrambles to keep </a:t>
            </a:r>
            <a:r>
              <a:rPr lang="en-US" sz="2800" dirty="0" smtClean="0"/>
              <a:t>afloat</a:t>
            </a:r>
          </a:p>
          <a:p>
            <a:pPr lvl="1"/>
            <a:r>
              <a:rPr lang="en-US" sz="2800" dirty="0"/>
              <a:t> </a:t>
            </a:r>
            <a:r>
              <a:rPr lang="en-US" sz="2800" dirty="0" smtClean="0"/>
              <a:t>Stiff competition with the other Renewable e.g. Solar </a:t>
            </a:r>
            <a:endParaRPr lang="en-US" sz="2800" dirty="0"/>
          </a:p>
          <a:p>
            <a:pPr lvl="2">
              <a:spcBef>
                <a:spcPts val="0"/>
              </a:spcBef>
            </a:pPr>
            <a:endParaRPr lang="en-US" sz="2400" dirty="0"/>
          </a:p>
          <a:p>
            <a:endParaRPr lang="en-NZ" sz="2400" dirty="0"/>
          </a:p>
        </p:txBody>
      </p:sp>
      <p:sp>
        <p:nvSpPr>
          <p:cNvPr id="4" name="Slide Number Placeholder 3"/>
          <p:cNvSpPr>
            <a:spLocks noGrp="1"/>
          </p:cNvSpPr>
          <p:nvPr>
            <p:ph type="sldNum" sz="quarter" idx="16"/>
          </p:nvPr>
        </p:nvSpPr>
        <p:spPr/>
        <p:txBody>
          <a:bodyPr/>
          <a:lstStyle/>
          <a:p>
            <a:pPr>
              <a:defRPr/>
            </a:pPr>
            <a:fld id="{4AF921FE-8617-4E64-A5F1-2DEBB45F4142}" type="slidenum">
              <a:rPr lang="en-NZ" smtClean="0"/>
              <a:pPr>
                <a:defRPr/>
              </a:pPr>
              <a:t>10</a:t>
            </a:fld>
            <a:endParaRPr lang="en-NZ" dirty="0"/>
          </a:p>
        </p:txBody>
      </p:sp>
      <p:sp>
        <p:nvSpPr>
          <p:cNvPr id="5" name="Title 1"/>
          <p:cNvSpPr>
            <a:spLocks noGrp="1"/>
          </p:cNvSpPr>
          <p:nvPr>
            <p:ph type="title"/>
          </p:nvPr>
        </p:nvSpPr>
        <p:spPr>
          <a:xfrm>
            <a:off x="715963" y="565150"/>
            <a:ext cx="9277782" cy="1263650"/>
          </a:xfrm>
        </p:spPr>
        <p:txBody>
          <a:bodyPr/>
          <a:lstStyle/>
          <a:p>
            <a:pPr eaLnBrk="1" hangingPunct="1"/>
            <a:r>
              <a:rPr lang="en-NZ" altLang="en-US" b="1" dirty="0"/>
              <a:t>Geothermal</a:t>
            </a:r>
            <a:r>
              <a:rPr lang="en-NZ" altLang="en-US" b="1" dirty="0" smtClean="0">
                <a:solidFill>
                  <a:schemeClr val="tx1"/>
                </a:solidFill>
                <a:latin typeface="Arial" panose="020B0604020202020204" pitchFamily="34" charset="0"/>
                <a:cs typeface="Arial" panose="020B0604020202020204" pitchFamily="34" charset="0"/>
              </a:rPr>
              <a:t> </a:t>
            </a:r>
            <a:r>
              <a:rPr lang="en-NZ" altLang="en-US" b="1" dirty="0"/>
              <a:t>Industry Realisation</a:t>
            </a:r>
          </a:p>
        </p:txBody>
      </p:sp>
    </p:spTree>
    <p:extLst>
      <p:ext uri="{BB962C8B-B14F-4D97-AF65-F5344CB8AC3E}">
        <p14:creationId xmlns:p14="http://schemas.microsoft.com/office/powerpoint/2010/main" val="26244077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8C67E2D9-DAB6-489B-BA79-02DEDD94C43D}" type="slidenum">
              <a:rPr lang="en-NZ"/>
              <a:pPr>
                <a:defRPr/>
              </a:pPr>
              <a:t>11</a:t>
            </a:fld>
            <a:endParaRPr lang="en-NZ" dirty="0"/>
          </a:p>
        </p:txBody>
      </p:sp>
      <p:sp>
        <p:nvSpPr>
          <p:cNvPr id="3" name="Rectangle 2"/>
          <p:cNvSpPr/>
          <p:nvPr/>
        </p:nvSpPr>
        <p:spPr>
          <a:xfrm>
            <a:off x="715964" y="1565042"/>
            <a:ext cx="8421687" cy="5201424"/>
          </a:xfrm>
          <a:prstGeom prst="rect">
            <a:avLst/>
          </a:prstGeom>
        </p:spPr>
        <p:txBody>
          <a:bodyPr wrap="square">
            <a:spAutoFit/>
          </a:bodyPr>
          <a:lstStyle/>
          <a:p>
            <a:pPr marL="342900" indent="-342900">
              <a:buFont typeface="Arial" panose="020B0604020202020204" pitchFamily="34" charset="0"/>
              <a:buChar char="•"/>
            </a:pPr>
            <a:r>
              <a:rPr lang="en-NZ" sz="2400" dirty="0"/>
              <a:t>Income tax holiday  - 5 years of commercial operations, &lt; 3 years</a:t>
            </a:r>
          </a:p>
          <a:p>
            <a:pPr marL="342900" indent="-342900">
              <a:buFont typeface="Arial" panose="020B0604020202020204" pitchFamily="34" charset="0"/>
              <a:buChar char="•"/>
            </a:pPr>
            <a:endParaRPr lang="en-NZ" sz="2400" dirty="0"/>
          </a:p>
          <a:p>
            <a:pPr marL="342900" indent="-342900">
              <a:buFont typeface="Arial" panose="020B0604020202020204" pitchFamily="34" charset="0"/>
              <a:buChar char="•"/>
            </a:pPr>
            <a:r>
              <a:rPr lang="en-NZ" sz="2400" dirty="0"/>
              <a:t>Only new investments/activities deserve income tax incentives</a:t>
            </a:r>
          </a:p>
          <a:p>
            <a:pPr marL="342900" indent="-342900">
              <a:buFont typeface="Arial" panose="020B0604020202020204" pitchFamily="34" charset="0"/>
              <a:buChar char="•"/>
            </a:pPr>
            <a:endParaRPr lang="en-NZ" sz="2400" dirty="0"/>
          </a:p>
          <a:p>
            <a:pPr marL="342900" indent="-342900">
              <a:buFont typeface="Arial" panose="020B0604020202020204" pitchFamily="34" charset="0"/>
              <a:buChar char="•"/>
            </a:pPr>
            <a:r>
              <a:rPr lang="en-NZ" sz="2400" dirty="0"/>
              <a:t>Reduced Corporate Income Tax ("CIT") rate of 15%</a:t>
            </a:r>
          </a:p>
          <a:p>
            <a:pPr marL="342900" indent="-342900">
              <a:buFont typeface="Arial" panose="020B0604020202020204" pitchFamily="34" charset="0"/>
              <a:buChar char="•"/>
            </a:pPr>
            <a:endParaRPr lang="en-NZ" sz="2400" dirty="0"/>
          </a:p>
          <a:p>
            <a:pPr marL="342900" indent="-342900">
              <a:buFont typeface="Arial" panose="020B0604020202020204" pitchFamily="34" charset="0"/>
              <a:buChar char="•"/>
            </a:pPr>
            <a:r>
              <a:rPr lang="en-NZ" sz="2400" dirty="0"/>
              <a:t>Duty-free importation on raw materials and capital equipment will be made to apply only to initial investments for the first 5 years;</a:t>
            </a:r>
          </a:p>
          <a:p>
            <a:pPr marL="342900" indent="-342900">
              <a:buFont typeface="Arial" panose="020B0604020202020204" pitchFamily="34" charset="0"/>
              <a:buChar char="•"/>
            </a:pPr>
            <a:endParaRPr lang="en-NZ" sz="2400" dirty="0"/>
          </a:p>
          <a:p>
            <a:pPr marL="342900" indent="-342900">
              <a:buFont typeface="Arial" panose="020B0604020202020204" pitchFamily="34" charset="0"/>
              <a:buChar char="•"/>
            </a:pPr>
            <a:r>
              <a:rPr lang="en-NZ" sz="2400" dirty="0"/>
              <a:t>Removal of the VAT incentives and special realty tax rates</a:t>
            </a:r>
          </a:p>
          <a:p>
            <a:r>
              <a:rPr lang="en-NZ" dirty="0"/>
              <a:t> </a:t>
            </a:r>
          </a:p>
        </p:txBody>
      </p:sp>
      <p:sp>
        <p:nvSpPr>
          <p:cNvPr id="8" name="Title 7"/>
          <p:cNvSpPr txBox="1">
            <a:spLocks noGrp="1"/>
          </p:cNvSpPr>
          <p:nvPr>
            <p:ph type="title"/>
          </p:nvPr>
        </p:nvSpPr>
        <p:spPr>
          <a:xfrm>
            <a:off x="149907" y="643476"/>
            <a:ext cx="8761413" cy="523214"/>
          </a:xfrm>
          <a:prstGeom prst="rect">
            <a:avLst/>
          </a:prstGeom>
          <a:noFill/>
        </p:spPr>
        <p:txBody>
          <a:bodyPr wrap="square" rtlCol="0">
            <a:spAutoFit/>
          </a:bodyPr>
          <a:lstStyle/>
          <a:p>
            <a:r>
              <a:rPr lang="en-US" sz="2800" b="1" dirty="0"/>
              <a:t>               Impact of </a:t>
            </a:r>
            <a:r>
              <a:rPr lang="en-US" sz="2800" b="1" dirty="0" smtClean="0"/>
              <a:t>Comprehensive </a:t>
            </a:r>
            <a:r>
              <a:rPr lang="en-US" sz="2800" b="1" dirty="0"/>
              <a:t>Tax Reform 2</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1340860" y="619126"/>
            <a:ext cx="6774440" cy="1263650"/>
          </a:xfrm>
        </p:spPr>
        <p:txBody>
          <a:bodyPr/>
          <a:lstStyle/>
          <a:p>
            <a:pPr eaLnBrk="1" hangingPunct="1"/>
            <a:r>
              <a:rPr lang="en-NZ" altLang="en-US" b="1" dirty="0"/>
              <a:t>Areas  of  Opportunities</a:t>
            </a:r>
          </a:p>
        </p:txBody>
      </p:sp>
      <p:sp>
        <p:nvSpPr>
          <p:cNvPr id="4" name="Slide Number Placeholder 3"/>
          <p:cNvSpPr>
            <a:spLocks noGrp="1"/>
          </p:cNvSpPr>
          <p:nvPr>
            <p:ph type="sldNum" sz="quarter" idx="16"/>
          </p:nvPr>
        </p:nvSpPr>
        <p:spPr/>
        <p:txBody>
          <a:bodyPr/>
          <a:lstStyle/>
          <a:p>
            <a:pPr>
              <a:defRPr/>
            </a:pPr>
            <a:fld id="{8C67E2D9-DAB6-489B-BA79-02DEDD94C43D}" type="slidenum">
              <a:rPr lang="en-NZ"/>
              <a:pPr>
                <a:defRPr/>
              </a:pPr>
              <a:t>12</a:t>
            </a:fld>
            <a:endParaRPr lang="en-NZ" dirty="0"/>
          </a:p>
        </p:txBody>
      </p:sp>
      <p:sp>
        <p:nvSpPr>
          <p:cNvPr id="7" name="Content Placeholder 3"/>
          <p:cNvSpPr txBox="1">
            <a:spLocks/>
          </p:cNvSpPr>
          <p:nvPr/>
        </p:nvSpPr>
        <p:spPr>
          <a:xfrm>
            <a:off x="1340860" y="1570038"/>
            <a:ext cx="8027988" cy="4849812"/>
          </a:xfrm>
          <a:prstGeom prst="rect">
            <a:avLst/>
          </a:prstGeom>
        </p:spPr>
        <p:txBody>
          <a:bodyPr>
            <a:normAutofit/>
          </a:bodyPr>
          <a:lstStyle>
            <a:lvl1pPr marL="0" indent="0" algn="l" defTabSz="457163" rtl="0" eaLnBrk="1" latinLnBrk="0" hangingPunct="1">
              <a:spcBef>
                <a:spcPct val="20000"/>
              </a:spcBef>
              <a:buFont typeface="Arial"/>
              <a:buNone/>
              <a:defRPr sz="1400" kern="1200">
                <a:solidFill>
                  <a:schemeClr val="tx1"/>
                </a:solidFill>
                <a:latin typeface="Arial"/>
                <a:ea typeface="+mn-ea"/>
                <a:cs typeface="Arial"/>
              </a:defRPr>
            </a:lvl1pPr>
            <a:lvl2pPr marL="742891" indent="-285727" algn="l" defTabSz="457163" rtl="0" eaLnBrk="1" latinLnBrk="0" hangingPunct="1">
              <a:spcBef>
                <a:spcPct val="20000"/>
              </a:spcBef>
              <a:buFont typeface="Arial"/>
              <a:buChar char="–"/>
              <a:defRPr sz="1400" kern="1200">
                <a:solidFill>
                  <a:schemeClr val="tx1"/>
                </a:solidFill>
                <a:latin typeface="Arial"/>
                <a:ea typeface="+mn-ea"/>
                <a:cs typeface="Arial"/>
              </a:defRPr>
            </a:lvl2pPr>
            <a:lvl3pPr marL="1142908" indent="-228582" algn="l" defTabSz="457163" rtl="0" eaLnBrk="1" latinLnBrk="0" hangingPunct="1">
              <a:spcBef>
                <a:spcPct val="20000"/>
              </a:spcBef>
              <a:buFont typeface="Arial"/>
              <a:buChar char="•"/>
              <a:defRPr sz="1400" kern="1200">
                <a:solidFill>
                  <a:schemeClr val="tx1"/>
                </a:solidFill>
                <a:latin typeface="Arial"/>
                <a:ea typeface="+mn-ea"/>
                <a:cs typeface="Arial"/>
              </a:defRPr>
            </a:lvl3pPr>
            <a:lvl4pPr marL="1600072" indent="-228582" algn="l" defTabSz="457163" rtl="0" eaLnBrk="1" latinLnBrk="0" hangingPunct="1">
              <a:spcBef>
                <a:spcPct val="20000"/>
              </a:spcBef>
              <a:buFont typeface="Arial"/>
              <a:buChar char="–"/>
              <a:defRPr sz="1400" kern="1200">
                <a:solidFill>
                  <a:schemeClr val="tx1"/>
                </a:solidFill>
                <a:latin typeface="Arial"/>
                <a:ea typeface="+mn-ea"/>
                <a:cs typeface="Arial"/>
              </a:defRPr>
            </a:lvl4pPr>
            <a:lvl5pPr marL="2057235" indent="-228582" algn="l" defTabSz="457163" rtl="0" eaLnBrk="1" latinLnBrk="0" hangingPunct="1">
              <a:spcBef>
                <a:spcPct val="20000"/>
              </a:spcBef>
              <a:buFont typeface="Arial"/>
              <a:buChar char="»"/>
              <a:defRPr sz="1400" kern="1200">
                <a:solidFill>
                  <a:schemeClr val="tx1"/>
                </a:solidFill>
                <a:latin typeface="Arial"/>
                <a:ea typeface="+mn-ea"/>
                <a:cs typeface="Arial"/>
              </a:defRPr>
            </a:lvl5pPr>
            <a:lvl6pPr marL="2514398" indent="-228582" algn="l" defTabSz="457163" rtl="0" eaLnBrk="1" latinLnBrk="0" hangingPunct="1">
              <a:spcBef>
                <a:spcPct val="20000"/>
              </a:spcBef>
              <a:buFont typeface="Arial"/>
              <a:buChar char="•"/>
              <a:defRPr sz="2000" kern="1200">
                <a:solidFill>
                  <a:schemeClr val="tx1"/>
                </a:solidFill>
                <a:latin typeface="+mn-lt"/>
                <a:ea typeface="+mn-ea"/>
                <a:cs typeface="+mn-cs"/>
              </a:defRPr>
            </a:lvl6pPr>
            <a:lvl7pPr marL="2971560" indent="-228582" algn="l" defTabSz="457163" rtl="0" eaLnBrk="1" latinLnBrk="0" hangingPunct="1">
              <a:spcBef>
                <a:spcPct val="20000"/>
              </a:spcBef>
              <a:buFont typeface="Arial"/>
              <a:buChar char="•"/>
              <a:defRPr sz="2000" kern="1200">
                <a:solidFill>
                  <a:schemeClr val="tx1"/>
                </a:solidFill>
                <a:latin typeface="+mn-lt"/>
                <a:ea typeface="+mn-ea"/>
                <a:cs typeface="+mn-cs"/>
              </a:defRPr>
            </a:lvl7pPr>
            <a:lvl8pPr marL="3428723" indent="-228582" algn="l" defTabSz="457163" rtl="0" eaLnBrk="1" latinLnBrk="0" hangingPunct="1">
              <a:spcBef>
                <a:spcPct val="20000"/>
              </a:spcBef>
              <a:buFont typeface="Arial"/>
              <a:buChar char="•"/>
              <a:defRPr sz="2000" kern="1200">
                <a:solidFill>
                  <a:schemeClr val="tx1"/>
                </a:solidFill>
                <a:latin typeface="+mn-lt"/>
                <a:ea typeface="+mn-ea"/>
                <a:cs typeface="+mn-cs"/>
              </a:defRPr>
            </a:lvl8pPr>
            <a:lvl9pPr marL="3885887" indent="-228582" algn="l" defTabSz="457163"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fontAlgn="auto">
              <a:spcAft>
                <a:spcPts val="0"/>
              </a:spcAft>
              <a:buFont typeface="Arial" panose="020B0604020202020204" pitchFamily="34" charset="0"/>
              <a:buChar char="•"/>
              <a:defRPr/>
            </a:pPr>
            <a:endParaRPr lang="en-US" sz="2222" b="1" dirty="0" smtClean="0"/>
          </a:p>
          <a:p>
            <a:pPr marL="342900" indent="-342900" fontAlgn="auto">
              <a:spcAft>
                <a:spcPts val="0"/>
              </a:spcAft>
              <a:buFont typeface="Arial" panose="020B0604020202020204" pitchFamily="34" charset="0"/>
              <a:buChar char="•"/>
              <a:defRPr/>
            </a:pPr>
            <a:r>
              <a:rPr lang="en-US" sz="2222" dirty="0" smtClean="0"/>
              <a:t>Resource assessment;  detailed engineering design</a:t>
            </a:r>
          </a:p>
          <a:p>
            <a:pPr marL="285750" indent="-285750" fontAlgn="auto">
              <a:spcAft>
                <a:spcPts val="0"/>
              </a:spcAft>
              <a:buFont typeface="Arial" panose="020B0604020202020204" pitchFamily="34" charset="0"/>
              <a:buChar char="•"/>
              <a:defRPr/>
            </a:pPr>
            <a:endParaRPr lang="en-US" sz="1777" dirty="0" smtClean="0"/>
          </a:p>
          <a:p>
            <a:pPr marL="342900" indent="-342900" fontAlgn="auto">
              <a:spcAft>
                <a:spcPts val="0"/>
              </a:spcAft>
              <a:buFont typeface="Arial" panose="020B0604020202020204" pitchFamily="34" charset="0"/>
              <a:buChar char="•"/>
              <a:defRPr/>
            </a:pPr>
            <a:r>
              <a:rPr lang="en-US" sz="2222" dirty="0" smtClean="0"/>
              <a:t>FS preparation; FS Review/Validation</a:t>
            </a:r>
          </a:p>
          <a:p>
            <a:pPr marL="342900" indent="-342900" fontAlgn="auto">
              <a:spcAft>
                <a:spcPts val="0"/>
              </a:spcAft>
              <a:buFont typeface="Arial" panose="020B0604020202020204" pitchFamily="34" charset="0"/>
              <a:buChar char="•"/>
              <a:defRPr/>
            </a:pPr>
            <a:endParaRPr lang="en-US" sz="2222" dirty="0" smtClean="0"/>
          </a:p>
          <a:p>
            <a:pPr marL="342900" indent="-342900" fontAlgn="auto">
              <a:spcAft>
                <a:spcPts val="0"/>
              </a:spcAft>
              <a:buFont typeface="Arial" panose="020B0604020202020204" pitchFamily="34" charset="0"/>
              <a:buChar char="•"/>
              <a:defRPr/>
            </a:pPr>
            <a:r>
              <a:rPr lang="en-US" sz="2222" dirty="0" smtClean="0"/>
              <a:t>Project Management</a:t>
            </a:r>
            <a:endParaRPr lang="en-US" sz="2222" dirty="0"/>
          </a:p>
          <a:p>
            <a:pPr fontAlgn="auto">
              <a:spcAft>
                <a:spcPts val="0"/>
              </a:spcAft>
              <a:defRPr/>
            </a:pPr>
            <a:endParaRPr lang="en-US" sz="2222" dirty="0" smtClean="0"/>
          </a:p>
          <a:p>
            <a:pPr marL="342900" indent="-342900" fontAlgn="auto">
              <a:spcAft>
                <a:spcPts val="0"/>
              </a:spcAft>
              <a:buFont typeface="Arial" panose="020B0604020202020204" pitchFamily="34" charset="0"/>
              <a:buChar char="•"/>
              <a:defRPr/>
            </a:pPr>
            <a:r>
              <a:rPr lang="en-US" sz="2222" dirty="0" smtClean="0"/>
              <a:t>Technology Supply; O&amp;M</a:t>
            </a:r>
          </a:p>
          <a:p>
            <a:pPr fontAlgn="auto">
              <a:spcAft>
                <a:spcPts val="0"/>
              </a:spcAft>
              <a:defRPr/>
            </a:pPr>
            <a:endParaRPr lang="en-US" sz="2222" dirty="0" smtClean="0"/>
          </a:p>
          <a:p>
            <a:pPr marL="342900" indent="-342900" fontAlgn="auto">
              <a:spcAft>
                <a:spcPts val="0"/>
              </a:spcAft>
              <a:buFont typeface="Arial" panose="020B0604020202020204" pitchFamily="34" charset="0"/>
              <a:buChar char="•"/>
              <a:defRPr/>
            </a:pPr>
            <a:r>
              <a:rPr lang="en-US" sz="2222" dirty="0" smtClean="0"/>
              <a:t>Direct-use proposals </a:t>
            </a:r>
          </a:p>
          <a:p>
            <a:pPr marL="342900" indent="-342900" fontAlgn="auto">
              <a:spcAft>
                <a:spcPts val="0"/>
              </a:spcAft>
              <a:buFont typeface="Arial" panose="020B0604020202020204" pitchFamily="34" charset="0"/>
              <a:buChar char="•"/>
              <a:defRPr/>
            </a:pPr>
            <a:endParaRPr lang="en-US" sz="2222" dirty="0"/>
          </a:p>
          <a:p>
            <a:pPr marL="342900" indent="-342900" fontAlgn="auto">
              <a:spcAft>
                <a:spcPts val="0"/>
              </a:spcAft>
              <a:buFont typeface="Arial" panose="020B0604020202020204" pitchFamily="34" charset="0"/>
              <a:buChar char="•"/>
              <a:defRPr/>
            </a:pPr>
            <a:r>
              <a:rPr lang="en-US" sz="2222" dirty="0" smtClean="0"/>
              <a:t>Disaster Resiliency</a:t>
            </a:r>
          </a:p>
          <a:p>
            <a:pPr marL="342900" indent="-342900" fontAlgn="auto">
              <a:spcAft>
                <a:spcPts val="0"/>
              </a:spcAft>
              <a:buFont typeface="Arial" panose="020B0604020202020204" pitchFamily="34" charset="0"/>
              <a:buChar char="•"/>
              <a:defRPr/>
            </a:pPr>
            <a:endParaRPr lang="en-US" sz="2222" dirty="0"/>
          </a:p>
          <a:p>
            <a:pPr marL="342900" indent="-342900" fontAlgn="auto">
              <a:spcAft>
                <a:spcPts val="0"/>
              </a:spcAft>
              <a:buFont typeface="Arial" panose="020B0604020202020204" pitchFamily="34" charset="0"/>
              <a:buChar char="•"/>
              <a:defRPr/>
            </a:pPr>
            <a:endParaRPr lang="en-US" sz="2222" dirty="0" smtClean="0"/>
          </a:p>
          <a:p>
            <a:pPr fontAlgn="auto">
              <a:spcAft>
                <a:spcPts val="0"/>
              </a:spcAft>
              <a:defRPr/>
            </a:pPr>
            <a:endParaRPr lang="en-US" sz="2222" dirty="0" smtClean="0"/>
          </a:p>
          <a:p>
            <a:pPr marL="342900" indent="-342900" fontAlgn="auto">
              <a:spcAft>
                <a:spcPts val="0"/>
              </a:spcAft>
              <a:buFont typeface="Arial" panose="020B0604020202020204" pitchFamily="34" charset="0"/>
              <a:buChar char="•"/>
              <a:defRPr/>
            </a:pPr>
            <a:endParaRPr lang="en-US" sz="2222" dirty="0" smtClean="0"/>
          </a:p>
          <a:p>
            <a:pPr marL="285750" indent="-285750" fontAlgn="auto">
              <a:spcAft>
                <a:spcPts val="0"/>
              </a:spcAft>
              <a:buFont typeface="Arial" panose="020B0604020202020204" pitchFamily="34" charset="0"/>
              <a:buChar char="•"/>
              <a:defRPr/>
            </a:pPr>
            <a:endParaRPr lang="en-US" dirty="0" smtClean="0"/>
          </a:p>
          <a:p>
            <a:pPr lvl="1" fontAlgn="auto">
              <a:spcAft>
                <a:spcPts val="0"/>
              </a:spcAft>
              <a:defRPr/>
            </a:pPr>
            <a:endParaRPr lang="en-US" dirty="0"/>
          </a:p>
        </p:txBody>
      </p:sp>
    </p:spTree>
    <p:extLst>
      <p:ext uri="{BB962C8B-B14F-4D97-AF65-F5344CB8AC3E}">
        <p14:creationId xmlns:p14="http://schemas.microsoft.com/office/powerpoint/2010/main" val="14325518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16">
      <a:dk1>
        <a:srgbClr val="000000"/>
      </a:dk1>
      <a:lt1>
        <a:srgbClr val="FFFFFF"/>
      </a:lt1>
      <a:dk2>
        <a:srgbClr val="1C1848"/>
      </a:dk2>
      <a:lt2>
        <a:srgbClr val="EEECE1"/>
      </a:lt2>
      <a:accent1>
        <a:srgbClr val="324164"/>
      </a:accent1>
      <a:accent2>
        <a:srgbClr val="BFBE31"/>
      </a:accent2>
      <a:accent3>
        <a:srgbClr val="5F97AA"/>
      </a:accent3>
      <a:accent4>
        <a:srgbClr val="FAB61D"/>
      </a:accent4>
      <a:accent5>
        <a:srgbClr val="6B7B82"/>
      </a:accent5>
      <a:accent6>
        <a:srgbClr val="ED6C58"/>
      </a:accent6>
      <a:hlink>
        <a:srgbClr val="5F97AA"/>
      </a:hlink>
      <a:folHlink>
        <a:srgbClr val="37498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anchor="ctr"/>
      <a:lstStyle>
        <a:defPPr algn="ctr">
          <a:defRPr sz="1400" b="1" dirty="0" err="1" smtClean="0">
            <a:latin typeface="Arial"/>
            <a:cs typeface="Arial"/>
          </a:defRPr>
        </a:defPPr>
      </a:lstStyle>
      <a:style>
        <a:lnRef idx="1">
          <a:schemeClr val="accent1"/>
        </a:lnRef>
        <a:fillRef idx="3">
          <a:schemeClr val="accent1"/>
        </a:fillRef>
        <a:effectRef idx="2">
          <a:schemeClr val="accent1"/>
        </a:effectRef>
        <a:fontRef idx="minor">
          <a:schemeClr val="lt1"/>
        </a:fontRef>
      </a:style>
    </a:spDef>
    <a:lnDef>
      <a:spPr>
        <a:ln w="12700">
          <a:solidFill>
            <a:schemeClr val="accent5"/>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ZGW 2017 Phil Country Updates [Compatibility Mode]" id="{8DB68AE3-46AF-4CE9-920D-D0793D28560F}" vid="{ECFA0676-8C9D-42DE-A040-C14C9C1529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00B37EAA1C514FA394C97D8729A8D4" ma:contentTypeVersion="4" ma:contentTypeDescription="Create a new document." ma:contentTypeScope="" ma:versionID="e056cc782bc7a656a675d43be141238a">
  <xsd:schema xmlns:xsd="http://www.w3.org/2001/XMLSchema" xmlns:xs="http://www.w3.org/2001/XMLSchema" xmlns:p="http://schemas.microsoft.com/office/2006/metadata/properties" xmlns:ns2="2f6a20f8-a67f-468c-9dc4-fb15180dd163" xmlns:ns3="889ad2bc-9f4e-4d4f-869a-cd8f9bd0e660" targetNamespace="http://schemas.microsoft.com/office/2006/metadata/properties" ma:root="true" ma:fieldsID="2c46455cfaf8cc185096b6cb571b67d1" ns2:_="" ns3:_="">
    <xsd:import namespace="2f6a20f8-a67f-468c-9dc4-fb15180dd163"/>
    <xsd:import namespace="889ad2bc-9f4e-4d4f-869a-cd8f9bd0e6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6a20f8-a67f-468c-9dc4-fb15180dd16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9ad2bc-9f4e-4d4f-869a-cd8f9bd0e660"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8574EC-C8D1-4A0C-8D94-EB36604A2C7B}">
  <ds:schemaRefs>
    <ds:schemaRef ds:uri="http://schemas.microsoft.com/sharepoint/v3/contenttype/forms"/>
  </ds:schemaRefs>
</ds:datastoreItem>
</file>

<file path=customXml/itemProps2.xml><?xml version="1.0" encoding="utf-8"?>
<ds:datastoreItem xmlns:ds="http://schemas.openxmlformats.org/officeDocument/2006/customXml" ds:itemID="{83102729-1A5F-47C1-99D6-306B10E18B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6a20f8-a67f-468c-9dc4-fb15180dd163"/>
    <ds:schemaRef ds:uri="889ad2bc-9f4e-4d4f-869a-cd8f9bd0e6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NZGW 2017 Phil Country Updates</Template>
  <TotalTime>719</TotalTime>
  <Words>402</Words>
  <Application>Microsoft Office PowerPoint</Application>
  <PresentationFormat>Custom</PresentationFormat>
  <Paragraphs>74</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Bell MT</vt:lpstr>
      <vt:lpstr>Calibri</vt:lpstr>
      <vt:lpstr>Custom Design</vt:lpstr>
      <vt:lpstr>Update on the Philippine Geothermal Industry</vt:lpstr>
      <vt:lpstr>PowerPoint Presentation</vt:lpstr>
      <vt:lpstr>2017 Geothermal Sector Highlights </vt:lpstr>
      <vt:lpstr>PowerPoint Presentation</vt:lpstr>
      <vt:lpstr>2017 Geothermal Sector Highlights </vt:lpstr>
      <vt:lpstr>Investment landscape - Opportunities and Challenges</vt:lpstr>
      <vt:lpstr>Renewable Energy Growth</vt:lpstr>
      <vt:lpstr> </vt:lpstr>
      <vt:lpstr>PowerPoint Presentation</vt:lpstr>
      <vt:lpstr>Geothermal Industry Realisation</vt:lpstr>
      <vt:lpstr>               Impact of Comprehensive Tax Reform 2</vt:lpstr>
      <vt:lpstr>Areas  of  Opportunities</vt:lpstr>
      <vt:lpstr>PowerPoint Presentation</vt:lpstr>
    </vt:vector>
  </TitlesOfParts>
  <Manager/>
  <Company>NZTE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Geothermal Energy Development in the Philippines</dc:title>
  <dc:subject/>
  <dc:creator>Hernando Banal -MNL</dc:creator>
  <cp:keywords/>
  <dc:description>Designed by NZTE, Created by www.allfields.co.nz</dc:description>
  <cp:lastModifiedBy>Hernando Banal -MNL</cp:lastModifiedBy>
  <cp:revision>41</cp:revision>
  <dcterms:created xsi:type="dcterms:W3CDTF">2017-11-23T01:21:27Z</dcterms:created>
  <dcterms:modified xsi:type="dcterms:W3CDTF">2018-11-12T03:36:12Z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0x010100C800B37EAA1C514FA394C97D8729A8D4</vt:lpwstr>
  </property>
  <property fmtid="{D5CDD505-2E9C-101B-9397-08002B2CF9AE}" pid="3" name="_dlc_DocIdItemGuid">
    <vt:lpwstr>06dbfd75-b310-4918-a36a-f0223feec962</vt:lpwstr>
  </property>
  <property fmtid="{D5CDD505-2E9C-101B-9397-08002B2CF9AE}" pid="4" name="TaxKeyword">
    <vt:lpwstr/>
  </property>
  <property fmtid="{D5CDD505-2E9C-101B-9397-08002B2CF9AE}" pid="5" name="PingarCustomer_Auto_Classified">
    <vt:lpwstr/>
  </property>
  <property fmtid="{D5CDD505-2E9C-101B-9397-08002B2CF9AE}" pid="6" name="PingarService_Auto_Classified">
    <vt:lpwstr/>
  </property>
  <property fmtid="{D5CDD505-2E9C-101B-9397-08002B2CF9AE}" pid="7" name="C3Topic">
    <vt:lpwstr/>
  </property>
</Properties>
</file>