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4"/>
  </p:sldMasterIdLst>
  <p:notesMasterIdLst>
    <p:notesMasterId r:id="rId49"/>
  </p:notesMasterIdLst>
  <p:handoutMasterIdLst>
    <p:handoutMasterId r:id="rId50"/>
  </p:handoutMasterIdLst>
  <p:sldIdLst>
    <p:sldId id="380" r:id="rId5"/>
    <p:sldId id="395" r:id="rId6"/>
    <p:sldId id="486" r:id="rId7"/>
    <p:sldId id="488" r:id="rId8"/>
    <p:sldId id="485" r:id="rId9"/>
    <p:sldId id="471" r:id="rId10"/>
    <p:sldId id="2142534148" r:id="rId11"/>
    <p:sldId id="2142534149" r:id="rId12"/>
    <p:sldId id="2142534145" r:id="rId13"/>
    <p:sldId id="2142534146" r:id="rId14"/>
    <p:sldId id="2142534147" r:id="rId15"/>
    <p:sldId id="2142534150" r:id="rId16"/>
    <p:sldId id="2142534151" r:id="rId17"/>
    <p:sldId id="2142534152" r:id="rId18"/>
    <p:sldId id="2142534153" r:id="rId19"/>
    <p:sldId id="2142534154" r:id="rId20"/>
    <p:sldId id="2142534156" r:id="rId21"/>
    <p:sldId id="2142534155" r:id="rId22"/>
    <p:sldId id="2142534157" r:id="rId23"/>
    <p:sldId id="2142534158" r:id="rId24"/>
    <p:sldId id="2142534159" r:id="rId25"/>
    <p:sldId id="2142534160" r:id="rId26"/>
    <p:sldId id="2142534161" r:id="rId27"/>
    <p:sldId id="2142534162" r:id="rId28"/>
    <p:sldId id="2142534163" r:id="rId29"/>
    <p:sldId id="2142534164" r:id="rId30"/>
    <p:sldId id="2142534165" r:id="rId31"/>
    <p:sldId id="2142534136" r:id="rId32"/>
    <p:sldId id="2142534138" r:id="rId33"/>
    <p:sldId id="2142534139" r:id="rId34"/>
    <p:sldId id="2142534140" r:id="rId35"/>
    <p:sldId id="2142534141" r:id="rId36"/>
    <p:sldId id="2142534166" r:id="rId37"/>
    <p:sldId id="2142534167" r:id="rId38"/>
    <p:sldId id="2142534142" r:id="rId39"/>
    <p:sldId id="2142534143" r:id="rId40"/>
    <p:sldId id="2142534144" r:id="rId41"/>
    <p:sldId id="437" r:id="rId42"/>
    <p:sldId id="474" r:id="rId43"/>
    <p:sldId id="487" r:id="rId44"/>
    <p:sldId id="490" r:id="rId45"/>
    <p:sldId id="2142534168" r:id="rId46"/>
    <p:sldId id="2142534169" r:id="rId47"/>
    <p:sldId id="37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927" userDrawn="1">
          <p15:clr>
            <a:srgbClr val="A4A3A4"/>
          </p15:clr>
        </p15:guide>
        <p15:guide id="3" orient="horz" pos="1389" userDrawn="1">
          <p15:clr>
            <a:srgbClr val="A4A3A4"/>
          </p15:clr>
        </p15:guide>
        <p15:guide id="4" orient="horz" pos="265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CECEC"/>
    <a:srgbClr val="D3DD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9BD8EE-8171-42DE-BC43-7D39E9672D7E}" v="42" dt="2024-09-05T02:35:15.9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616" autoAdjust="0"/>
    <p:restoredTop sz="97589" autoAdjust="0"/>
  </p:normalViewPr>
  <p:slideViewPr>
    <p:cSldViewPr snapToGrid="0">
      <p:cViewPr varScale="1">
        <p:scale>
          <a:sx n="103" d="100"/>
          <a:sy n="103" d="100"/>
        </p:scale>
        <p:origin x="1368" y="102"/>
      </p:cViewPr>
      <p:guideLst>
        <p:guide orient="horz" pos="2160"/>
        <p:guide pos="5927"/>
        <p:guide orient="horz" pos="1389"/>
        <p:guide orient="horz" pos="2659"/>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vo Lemmens" userId="525e196d-3cd3-43a2-ab90-ab91d8da2896" providerId="ADAL" clId="{989BD8EE-8171-42DE-BC43-7D39E9672D7E}"/>
    <pc:docChg chg="undo custSel addSld delSld modSld sldOrd">
      <pc:chgData name="Ivo Lemmens" userId="525e196d-3cd3-43a2-ab90-ab91d8da2896" providerId="ADAL" clId="{989BD8EE-8171-42DE-BC43-7D39E9672D7E}" dt="2024-09-05T02:35:15.986" v="538"/>
      <pc:docMkLst>
        <pc:docMk/>
      </pc:docMkLst>
      <pc:sldChg chg="modSp mod">
        <pc:chgData name="Ivo Lemmens" userId="525e196d-3cd3-43a2-ab90-ab91d8da2896" providerId="ADAL" clId="{989BD8EE-8171-42DE-BC43-7D39E9672D7E}" dt="2024-09-05T01:42:27.851" v="14" actId="6549"/>
        <pc:sldMkLst>
          <pc:docMk/>
          <pc:sldMk cId="1889404357" sldId="380"/>
        </pc:sldMkLst>
        <pc:spChg chg="mod">
          <ac:chgData name="Ivo Lemmens" userId="525e196d-3cd3-43a2-ab90-ab91d8da2896" providerId="ADAL" clId="{989BD8EE-8171-42DE-BC43-7D39E9672D7E}" dt="2024-09-05T01:42:18.390" v="0" actId="6549"/>
          <ac:spMkLst>
            <pc:docMk/>
            <pc:sldMk cId="1889404357" sldId="380"/>
            <ac:spMk id="2" creationId="{24AE67DA-5A5F-5D8D-C64B-7BB7B9E88DCE}"/>
          </ac:spMkLst>
        </pc:spChg>
        <pc:spChg chg="mod">
          <ac:chgData name="Ivo Lemmens" userId="525e196d-3cd3-43a2-ab90-ab91d8da2896" providerId="ADAL" clId="{989BD8EE-8171-42DE-BC43-7D39E9672D7E}" dt="2024-09-05T01:42:27.851" v="14" actId="6549"/>
          <ac:spMkLst>
            <pc:docMk/>
            <pc:sldMk cId="1889404357" sldId="380"/>
            <ac:spMk id="7" creationId="{C27D0C61-AF2F-8B61-E662-D13AEF98B901}"/>
          </ac:spMkLst>
        </pc:spChg>
      </pc:sldChg>
      <pc:sldChg chg="del">
        <pc:chgData name="Ivo Lemmens" userId="525e196d-3cd3-43a2-ab90-ab91d8da2896" providerId="ADAL" clId="{989BD8EE-8171-42DE-BC43-7D39E9672D7E}" dt="2024-09-05T02:14:11.522" v="438" actId="47"/>
        <pc:sldMkLst>
          <pc:docMk/>
          <pc:sldMk cId="1893805790" sldId="406"/>
        </pc:sldMkLst>
      </pc:sldChg>
      <pc:sldChg chg="del">
        <pc:chgData name="Ivo Lemmens" userId="525e196d-3cd3-43a2-ab90-ab91d8da2896" providerId="ADAL" clId="{989BD8EE-8171-42DE-BC43-7D39E9672D7E}" dt="2024-09-05T02:14:47.872" v="442" actId="47"/>
        <pc:sldMkLst>
          <pc:docMk/>
          <pc:sldMk cId="1233871067" sldId="432"/>
        </pc:sldMkLst>
      </pc:sldChg>
      <pc:sldChg chg="del">
        <pc:chgData name="Ivo Lemmens" userId="525e196d-3cd3-43a2-ab90-ab91d8da2896" providerId="ADAL" clId="{989BD8EE-8171-42DE-BC43-7D39E9672D7E}" dt="2024-09-05T02:14:47.872" v="442" actId="47"/>
        <pc:sldMkLst>
          <pc:docMk/>
          <pc:sldMk cId="1983505504" sldId="436"/>
        </pc:sldMkLst>
      </pc:sldChg>
      <pc:sldChg chg="del">
        <pc:chgData name="Ivo Lemmens" userId="525e196d-3cd3-43a2-ab90-ab91d8da2896" providerId="ADAL" clId="{989BD8EE-8171-42DE-BC43-7D39E9672D7E}" dt="2024-09-05T02:08:24.043" v="365" actId="2696"/>
        <pc:sldMkLst>
          <pc:docMk/>
          <pc:sldMk cId="3854887900" sldId="445"/>
        </pc:sldMkLst>
      </pc:sldChg>
      <pc:sldChg chg="del">
        <pc:chgData name="Ivo Lemmens" userId="525e196d-3cd3-43a2-ab90-ab91d8da2896" providerId="ADAL" clId="{989BD8EE-8171-42DE-BC43-7D39E9672D7E}" dt="2024-09-05T02:14:23.958" v="439" actId="47"/>
        <pc:sldMkLst>
          <pc:docMk/>
          <pc:sldMk cId="4902062" sldId="455"/>
        </pc:sldMkLst>
      </pc:sldChg>
      <pc:sldChg chg="del">
        <pc:chgData name="Ivo Lemmens" userId="525e196d-3cd3-43a2-ab90-ab91d8da2896" providerId="ADAL" clId="{989BD8EE-8171-42DE-BC43-7D39E9672D7E}" dt="2024-09-05T02:14:23.958" v="439" actId="47"/>
        <pc:sldMkLst>
          <pc:docMk/>
          <pc:sldMk cId="1548777139" sldId="456"/>
        </pc:sldMkLst>
      </pc:sldChg>
      <pc:sldChg chg="del">
        <pc:chgData name="Ivo Lemmens" userId="525e196d-3cd3-43a2-ab90-ab91d8da2896" providerId="ADAL" clId="{989BD8EE-8171-42DE-BC43-7D39E9672D7E}" dt="2024-09-05T02:14:23.958" v="439" actId="47"/>
        <pc:sldMkLst>
          <pc:docMk/>
          <pc:sldMk cId="1373575579" sldId="458"/>
        </pc:sldMkLst>
      </pc:sldChg>
      <pc:sldChg chg="del">
        <pc:chgData name="Ivo Lemmens" userId="525e196d-3cd3-43a2-ab90-ab91d8da2896" providerId="ADAL" clId="{989BD8EE-8171-42DE-BC43-7D39E9672D7E}" dt="2024-09-05T02:13:08.398" v="434" actId="47"/>
        <pc:sldMkLst>
          <pc:docMk/>
          <pc:sldMk cId="1557302201" sldId="463"/>
        </pc:sldMkLst>
      </pc:sldChg>
      <pc:sldChg chg="del">
        <pc:chgData name="Ivo Lemmens" userId="525e196d-3cd3-43a2-ab90-ab91d8da2896" providerId="ADAL" clId="{989BD8EE-8171-42DE-BC43-7D39E9672D7E}" dt="2024-09-05T02:13:14.821" v="436" actId="47"/>
        <pc:sldMkLst>
          <pc:docMk/>
          <pc:sldMk cId="4128191804" sldId="464"/>
        </pc:sldMkLst>
      </pc:sldChg>
      <pc:sldChg chg="del">
        <pc:chgData name="Ivo Lemmens" userId="525e196d-3cd3-43a2-ab90-ab91d8da2896" providerId="ADAL" clId="{989BD8EE-8171-42DE-BC43-7D39E9672D7E}" dt="2024-09-05T02:13:12.086" v="435" actId="47"/>
        <pc:sldMkLst>
          <pc:docMk/>
          <pc:sldMk cId="665713869" sldId="465"/>
        </pc:sldMkLst>
      </pc:sldChg>
      <pc:sldChg chg="del ord">
        <pc:chgData name="Ivo Lemmens" userId="525e196d-3cd3-43a2-ab90-ab91d8da2896" providerId="ADAL" clId="{989BD8EE-8171-42DE-BC43-7D39E9672D7E}" dt="2024-09-05T02:13:05.191" v="433" actId="47"/>
        <pc:sldMkLst>
          <pc:docMk/>
          <pc:sldMk cId="4223632743" sldId="466"/>
        </pc:sldMkLst>
      </pc:sldChg>
      <pc:sldChg chg="ord">
        <pc:chgData name="Ivo Lemmens" userId="525e196d-3cd3-43a2-ab90-ab91d8da2896" providerId="ADAL" clId="{989BD8EE-8171-42DE-BC43-7D39E9672D7E}" dt="2024-09-05T01:44:02.872" v="16"/>
        <pc:sldMkLst>
          <pc:docMk/>
          <pc:sldMk cId="3338285599" sldId="471"/>
        </pc:sldMkLst>
      </pc:sldChg>
      <pc:sldChg chg="del">
        <pc:chgData name="Ivo Lemmens" userId="525e196d-3cd3-43a2-ab90-ab91d8da2896" providerId="ADAL" clId="{989BD8EE-8171-42DE-BC43-7D39E9672D7E}" dt="2024-09-05T02:14:47.872" v="442" actId="47"/>
        <pc:sldMkLst>
          <pc:docMk/>
          <pc:sldMk cId="3817060449" sldId="473"/>
        </pc:sldMkLst>
      </pc:sldChg>
      <pc:sldChg chg="del">
        <pc:chgData name="Ivo Lemmens" userId="525e196d-3cd3-43a2-ab90-ab91d8da2896" providerId="ADAL" clId="{989BD8EE-8171-42DE-BC43-7D39E9672D7E}" dt="2024-09-05T02:14:47.872" v="442" actId="47"/>
        <pc:sldMkLst>
          <pc:docMk/>
          <pc:sldMk cId="152453349" sldId="477"/>
        </pc:sldMkLst>
      </pc:sldChg>
      <pc:sldChg chg="modSp">
        <pc:chgData name="Ivo Lemmens" userId="525e196d-3cd3-43a2-ab90-ab91d8da2896" providerId="ADAL" clId="{989BD8EE-8171-42DE-BC43-7D39E9672D7E}" dt="2024-09-05T02:32:36.470" v="535"/>
        <pc:sldMkLst>
          <pc:docMk/>
          <pc:sldMk cId="1501068083" sldId="485"/>
        </pc:sldMkLst>
        <pc:graphicFrameChg chg="mod">
          <ac:chgData name="Ivo Lemmens" userId="525e196d-3cd3-43a2-ab90-ab91d8da2896" providerId="ADAL" clId="{989BD8EE-8171-42DE-BC43-7D39E9672D7E}" dt="2024-09-05T02:32:36.470" v="535"/>
          <ac:graphicFrameMkLst>
            <pc:docMk/>
            <pc:sldMk cId="1501068083" sldId="485"/>
            <ac:graphicFrameMk id="3" creationId="{5349E51F-0969-86AB-DBD6-1423BD22551D}"/>
          </ac:graphicFrameMkLst>
        </pc:graphicFrameChg>
      </pc:sldChg>
      <pc:sldChg chg="modSp mod">
        <pc:chgData name="Ivo Lemmens" userId="525e196d-3cd3-43a2-ab90-ab91d8da2896" providerId="ADAL" clId="{989BD8EE-8171-42DE-BC43-7D39E9672D7E}" dt="2024-09-05T02:17:43.624" v="453" actId="6549"/>
        <pc:sldMkLst>
          <pc:docMk/>
          <pc:sldMk cId="662397469" sldId="486"/>
        </pc:sldMkLst>
        <pc:spChg chg="mod">
          <ac:chgData name="Ivo Lemmens" userId="525e196d-3cd3-43a2-ab90-ab91d8da2896" providerId="ADAL" clId="{989BD8EE-8171-42DE-BC43-7D39E9672D7E}" dt="2024-09-05T02:17:43.624" v="453" actId="6549"/>
          <ac:spMkLst>
            <pc:docMk/>
            <pc:sldMk cId="662397469" sldId="486"/>
            <ac:spMk id="7" creationId="{A22B8BC0-660B-406D-876A-1AD1537A4C5A}"/>
          </ac:spMkLst>
        </pc:spChg>
      </pc:sldChg>
      <pc:sldChg chg="del">
        <pc:chgData name="Ivo Lemmens" userId="525e196d-3cd3-43a2-ab90-ab91d8da2896" providerId="ADAL" clId="{989BD8EE-8171-42DE-BC43-7D39E9672D7E}" dt="2024-09-05T02:14:47.872" v="442" actId="47"/>
        <pc:sldMkLst>
          <pc:docMk/>
          <pc:sldMk cId="3088145249" sldId="489"/>
        </pc:sldMkLst>
      </pc:sldChg>
      <pc:sldChg chg="del">
        <pc:chgData name="Ivo Lemmens" userId="525e196d-3cd3-43a2-ab90-ab91d8da2896" providerId="ADAL" clId="{989BD8EE-8171-42DE-BC43-7D39E9672D7E}" dt="2024-09-05T02:14:47.872" v="442" actId="47"/>
        <pc:sldMkLst>
          <pc:docMk/>
          <pc:sldMk cId="4219512178" sldId="491"/>
        </pc:sldMkLst>
      </pc:sldChg>
      <pc:sldChg chg="del">
        <pc:chgData name="Ivo Lemmens" userId="525e196d-3cd3-43a2-ab90-ab91d8da2896" providerId="ADAL" clId="{989BD8EE-8171-42DE-BC43-7D39E9672D7E}" dt="2024-09-05T02:14:23.958" v="439" actId="47"/>
        <pc:sldMkLst>
          <pc:docMk/>
          <pc:sldMk cId="474944542" sldId="492"/>
        </pc:sldMkLst>
      </pc:sldChg>
      <pc:sldChg chg="del">
        <pc:chgData name="Ivo Lemmens" userId="525e196d-3cd3-43a2-ab90-ab91d8da2896" providerId="ADAL" clId="{989BD8EE-8171-42DE-BC43-7D39E9672D7E}" dt="2024-09-05T02:14:47.872" v="442" actId="47"/>
        <pc:sldMkLst>
          <pc:docMk/>
          <pc:sldMk cId="4071374767" sldId="493"/>
        </pc:sldMkLst>
      </pc:sldChg>
      <pc:sldChg chg="del">
        <pc:chgData name="Ivo Lemmens" userId="525e196d-3cd3-43a2-ab90-ab91d8da2896" providerId="ADAL" clId="{989BD8EE-8171-42DE-BC43-7D39E9672D7E}" dt="2024-09-05T02:14:47.872" v="442" actId="47"/>
        <pc:sldMkLst>
          <pc:docMk/>
          <pc:sldMk cId="2714627035" sldId="494"/>
        </pc:sldMkLst>
      </pc:sldChg>
      <pc:sldChg chg="del ord">
        <pc:chgData name="Ivo Lemmens" userId="525e196d-3cd3-43a2-ab90-ab91d8da2896" providerId="ADAL" clId="{989BD8EE-8171-42DE-BC43-7D39E9672D7E}" dt="2024-09-05T02:09:17.276" v="374" actId="2696"/>
        <pc:sldMkLst>
          <pc:docMk/>
          <pc:sldMk cId="3640819928" sldId="495"/>
        </pc:sldMkLst>
      </pc:sldChg>
      <pc:sldChg chg="ord">
        <pc:chgData name="Ivo Lemmens" userId="525e196d-3cd3-43a2-ab90-ab91d8da2896" providerId="ADAL" clId="{989BD8EE-8171-42DE-BC43-7D39E9672D7E}" dt="2024-09-05T02:08:09.288" v="364"/>
        <pc:sldMkLst>
          <pc:docMk/>
          <pc:sldMk cId="3943370832" sldId="2142534136"/>
        </pc:sldMkLst>
      </pc:sldChg>
      <pc:sldChg chg="ord">
        <pc:chgData name="Ivo Lemmens" userId="525e196d-3cd3-43a2-ab90-ab91d8da2896" providerId="ADAL" clId="{989BD8EE-8171-42DE-BC43-7D39E9672D7E}" dt="2024-09-05T02:08:37.047" v="367"/>
        <pc:sldMkLst>
          <pc:docMk/>
          <pc:sldMk cId="927255994" sldId="2142534138"/>
        </pc:sldMkLst>
      </pc:sldChg>
      <pc:sldChg chg="ord">
        <pc:chgData name="Ivo Lemmens" userId="525e196d-3cd3-43a2-ab90-ab91d8da2896" providerId="ADAL" clId="{989BD8EE-8171-42DE-BC43-7D39E9672D7E}" dt="2024-09-05T02:08:46.575" v="369"/>
        <pc:sldMkLst>
          <pc:docMk/>
          <pc:sldMk cId="1750485068" sldId="2142534139"/>
        </pc:sldMkLst>
      </pc:sldChg>
      <pc:sldChg chg="ord">
        <pc:chgData name="Ivo Lemmens" userId="525e196d-3cd3-43a2-ab90-ab91d8da2896" providerId="ADAL" clId="{989BD8EE-8171-42DE-BC43-7D39E9672D7E}" dt="2024-09-05T02:08:56.895" v="371"/>
        <pc:sldMkLst>
          <pc:docMk/>
          <pc:sldMk cId="1696412019" sldId="2142534140"/>
        </pc:sldMkLst>
      </pc:sldChg>
      <pc:sldChg chg="ord">
        <pc:chgData name="Ivo Lemmens" userId="525e196d-3cd3-43a2-ab90-ab91d8da2896" providerId="ADAL" clId="{989BD8EE-8171-42DE-BC43-7D39E9672D7E}" dt="2024-09-05T02:09:43.256" v="376"/>
        <pc:sldMkLst>
          <pc:docMk/>
          <pc:sldMk cId="3135440265" sldId="2142534141"/>
        </pc:sldMkLst>
      </pc:sldChg>
      <pc:sldChg chg="ord">
        <pc:chgData name="Ivo Lemmens" userId="525e196d-3cd3-43a2-ab90-ab91d8da2896" providerId="ADAL" clId="{989BD8EE-8171-42DE-BC43-7D39E9672D7E}" dt="2024-09-05T02:12:18.855" v="428"/>
        <pc:sldMkLst>
          <pc:docMk/>
          <pc:sldMk cId="1726257757" sldId="2142534142"/>
        </pc:sldMkLst>
      </pc:sldChg>
      <pc:sldChg chg="ord">
        <pc:chgData name="Ivo Lemmens" userId="525e196d-3cd3-43a2-ab90-ab91d8da2896" providerId="ADAL" clId="{989BD8EE-8171-42DE-BC43-7D39E9672D7E}" dt="2024-09-05T02:12:41.045" v="430"/>
        <pc:sldMkLst>
          <pc:docMk/>
          <pc:sldMk cId="3588795826" sldId="2142534143"/>
        </pc:sldMkLst>
      </pc:sldChg>
      <pc:sldChg chg="ord">
        <pc:chgData name="Ivo Lemmens" userId="525e196d-3cd3-43a2-ab90-ab91d8da2896" providerId="ADAL" clId="{989BD8EE-8171-42DE-BC43-7D39E9672D7E}" dt="2024-09-05T02:14:30.117" v="441"/>
        <pc:sldMkLst>
          <pc:docMk/>
          <pc:sldMk cId="3707190989" sldId="2142534144"/>
        </pc:sldMkLst>
      </pc:sldChg>
      <pc:sldChg chg="addSp modSp new mod">
        <pc:chgData name="Ivo Lemmens" userId="525e196d-3cd3-43a2-ab90-ab91d8da2896" providerId="ADAL" clId="{989BD8EE-8171-42DE-BC43-7D39E9672D7E}" dt="2024-09-05T01:52:47.684" v="196" actId="1036"/>
        <pc:sldMkLst>
          <pc:docMk/>
          <pc:sldMk cId="779023971" sldId="2142534145"/>
        </pc:sldMkLst>
        <pc:spChg chg="add mod">
          <ac:chgData name="Ivo Lemmens" userId="525e196d-3cd3-43a2-ab90-ab91d8da2896" providerId="ADAL" clId="{989BD8EE-8171-42DE-BC43-7D39E9672D7E}" dt="2024-09-05T01:46:31.194" v="21" actId="207"/>
          <ac:spMkLst>
            <pc:docMk/>
            <pc:sldMk cId="779023971" sldId="2142534145"/>
            <ac:spMk id="5" creationId="{A8A6AF90-E64C-A465-1165-56E6C6DB3802}"/>
          </ac:spMkLst>
        </pc:spChg>
        <pc:spChg chg="add mod">
          <ac:chgData name="Ivo Lemmens" userId="525e196d-3cd3-43a2-ab90-ab91d8da2896" providerId="ADAL" clId="{989BD8EE-8171-42DE-BC43-7D39E9672D7E}" dt="2024-09-05T01:52:47.684" v="196" actId="1036"/>
          <ac:spMkLst>
            <pc:docMk/>
            <pc:sldMk cId="779023971" sldId="2142534145"/>
            <ac:spMk id="6" creationId="{0CB11780-9310-F776-DCDA-2FA041749471}"/>
          </ac:spMkLst>
        </pc:spChg>
        <pc:spChg chg="add mod">
          <ac:chgData name="Ivo Lemmens" userId="525e196d-3cd3-43a2-ab90-ab91d8da2896" providerId="ADAL" clId="{989BD8EE-8171-42DE-BC43-7D39E9672D7E}" dt="2024-09-05T01:46:59.861" v="28" actId="1076"/>
          <ac:spMkLst>
            <pc:docMk/>
            <pc:sldMk cId="779023971" sldId="2142534145"/>
            <ac:spMk id="7" creationId="{FCCF9CA4-F5E3-A4F9-9AC5-67ACB655A229}"/>
          </ac:spMkLst>
        </pc:spChg>
        <pc:spChg chg="add mod">
          <ac:chgData name="Ivo Lemmens" userId="525e196d-3cd3-43a2-ab90-ab91d8da2896" providerId="ADAL" clId="{989BD8EE-8171-42DE-BC43-7D39E9672D7E}" dt="2024-09-05T01:52:14.307" v="161" actId="1035"/>
          <ac:spMkLst>
            <pc:docMk/>
            <pc:sldMk cId="779023971" sldId="2142534145"/>
            <ac:spMk id="8" creationId="{72672928-4256-B269-602A-E8BB7D29BDA5}"/>
          </ac:spMkLst>
        </pc:spChg>
        <pc:picChg chg="add">
          <ac:chgData name="Ivo Lemmens" userId="525e196d-3cd3-43a2-ab90-ab91d8da2896" providerId="ADAL" clId="{989BD8EE-8171-42DE-BC43-7D39E9672D7E}" dt="2024-09-05T01:46:03.244" v="18" actId="22"/>
          <ac:picMkLst>
            <pc:docMk/>
            <pc:sldMk cId="779023971" sldId="2142534145"/>
            <ac:picMk id="4" creationId="{C3D4FE11-922F-0D30-57EE-3FD267413405}"/>
          </ac:picMkLst>
        </pc:picChg>
      </pc:sldChg>
      <pc:sldChg chg="addSp delSp modSp add mod">
        <pc:chgData name="Ivo Lemmens" userId="525e196d-3cd3-43a2-ab90-ab91d8da2896" providerId="ADAL" clId="{989BD8EE-8171-42DE-BC43-7D39E9672D7E}" dt="2024-09-05T01:52:08.383" v="138" actId="1035"/>
        <pc:sldMkLst>
          <pc:docMk/>
          <pc:sldMk cId="1920757042" sldId="2142534146"/>
        </pc:sldMkLst>
        <pc:spChg chg="add mod">
          <ac:chgData name="Ivo Lemmens" userId="525e196d-3cd3-43a2-ab90-ab91d8da2896" providerId="ADAL" clId="{989BD8EE-8171-42DE-BC43-7D39E9672D7E}" dt="2024-09-05T01:52:08.383" v="138" actId="1035"/>
          <ac:spMkLst>
            <pc:docMk/>
            <pc:sldMk cId="1920757042" sldId="2142534146"/>
            <ac:spMk id="3" creationId="{EBC3587A-794A-F433-B787-43D2AF106633}"/>
          </ac:spMkLst>
        </pc:spChg>
        <pc:spChg chg="del">
          <ac:chgData name="Ivo Lemmens" userId="525e196d-3cd3-43a2-ab90-ab91d8da2896" providerId="ADAL" clId="{989BD8EE-8171-42DE-BC43-7D39E9672D7E}" dt="2024-09-05T01:47:15.466" v="30" actId="478"/>
          <ac:spMkLst>
            <pc:docMk/>
            <pc:sldMk cId="1920757042" sldId="2142534146"/>
            <ac:spMk id="6" creationId="{0CB11780-9310-F776-DCDA-2FA041749471}"/>
          </ac:spMkLst>
        </pc:spChg>
        <pc:spChg chg="del">
          <ac:chgData name="Ivo Lemmens" userId="525e196d-3cd3-43a2-ab90-ab91d8da2896" providerId="ADAL" clId="{989BD8EE-8171-42DE-BC43-7D39E9672D7E}" dt="2024-09-05T01:47:17.354" v="31" actId="478"/>
          <ac:spMkLst>
            <pc:docMk/>
            <pc:sldMk cId="1920757042" sldId="2142534146"/>
            <ac:spMk id="7" creationId="{FCCF9CA4-F5E3-A4F9-9AC5-67ACB655A229}"/>
          </ac:spMkLst>
        </pc:spChg>
      </pc:sldChg>
      <pc:sldChg chg="addSp delSp modSp add mod">
        <pc:chgData name="Ivo Lemmens" userId="525e196d-3cd3-43a2-ab90-ab91d8da2896" providerId="ADAL" clId="{989BD8EE-8171-42DE-BC43-7D39E9672D7E}" dt="2024-09-05T01:52:54.441" v="197" actId="14100"/>
        <pc:sldMkLst>
          <pc:docMk/>
          <pc:sldMk cId="1486359835" sldId="2142534147"/>
        </pc:sldMkLst>
        <pc:spChg chg="mod">
          <ac:chgData name="Ivo Lemmens" userId="525e196d-3cd3-43a2-ab90-ab91d8da2896" providerId="ADAL" clId="{989BD8EE-8171-42DE-BC43-7D39E9672D7E}" dt="2024-09-05T01:51:41.943" v="65" actId="1035"/>
          <ac:spMkLst>
            <pc:docMk/>
            <pc:sldMk cId="1486359835" sldId="2142534147"/>
            <ac:spMk id="5" creationId="{A8A6AF90-E64C-A465-1165-56E6C6DB3802}"/>
          </ac:spMkLst>
        </pc:spChg>
        <pc:spChg chg="mod">
          <ac:chgData name="Ivo Lemmens" userId="525e196d-3cd3-43a2-ab90-ab91d8da2896" providerId="ADAL" clId="{989BD8EE-8171-42DE-BC43-7D39E9672D7E}" dt="2024-09-05T01:52:54.441" v="197" actId="14100"/>
          <ac:spMkLst>
            <pc:docMk/>
            <pc:sldMk cId="1486359835" sldId="2142534147"/>
            <ac:spMk id="6" creationId="{0CB11780-9310-F776-DCDA-2FA041749471}"/>
          </ac:spMkLst>
        </pc:spChg>
        <pc:spChg chg="mod">
          <ac:chgData name="Ivo Lemmens" userId="525e196d-3cd3-43a2-ab90-ab91d8da2896" providerId="ADAL" clId="{989BD8EE-8171-42DE-BC43-7D39E9672D7E}" dt="2024-09-05T01:51:45.084" v="78" actId="1036"/>
          <ac:spMkLst>
            <pc:docMk/>
            <pc:sldMk cId="1486359835" sldId="2142534147"/>
            <ac:spMk id="7" creationId="{FCCF9CA4-F5E3-A4F9-9AC5-67ACB655A229}"/>
          </ac:spMkLst>
        </pc:spChg>
        <pc:spChg chg="add mod">
          <ac:chgData name="Ivo Lemmens" userId="525e196d-3cd3-43a2-ab90-ab91d8da2896" providerId="ADAL" clId="{989BD8EE-8171-42DE-BC43-7D39E9672D7E}" dt="2024-09-05T01:52:01.981" v="122" actId="1035"/>
          <ac:spMkLst>
            <pc:docMk/>
            <pc:sldMk cId="1486359835" sldId="2142534147"/>
            <ac:spMk id="9" creationId="{3CD308F7-097C-4284-3E50-0A4E3FEC756F}"/>
          </ac:spMkLst>
        </pc:spChg>
        <pc:picChg chg="del">
          <ac:chgData name="Ivo Lemmens" userId="525e196d-3cd3-43a2-ab90-ab91d8da2896" providerId="ADAL" clId="{989BD8EE-8171-42DE-BC43-7D39E9672D7E}" dt="2024-09-05T01:51:31.028" v="47" actId="478"/>
          <ac:picMkLst>
            <pc:docMk/>
            <pc:sldMk cId="1486359835" sldId="2142534147"/>
            <ac:picMk id="4" creationId="{C3D4FE11-922F-0D30-57EE-3FD267413405}"/>
          </ac:picMkLst>
        </pc:picChg>
        <pc:picChg chg="add ord">
          <ac:chgData name="Ivo Lemmens" userId="525e196d-3cd3-43a2-ab90-ab91d8da2896" providerId="ADAL" clId="{989BD8EE-8171-42DE-BC43-7D39E9672D7E}" dt="2024-09-05T01:51:35.860" v="49" actId="167"/>
          <ac:picMkLst>
            <pc:docMk/>
            <pc:sldMk cId="1486359835" sldId="2142534147"/>
            <ac:picMk id="8" creationId="{D65F86A3-BD48-F98D-F050-73A358E25197}"/>
          </ac:picMkLst>
        </pc:picChg>
      </pc:sldChg>
      <pc:sldChg chg="addSp modSp new mod">
        <pc:chgData name="Ivo Lemmens" userId="525e196d-3cd3-43a2-ab90-ab91d8da2896" providerId="ADAL" clId="{989BD8EE-8171-42DE-BC43-7D39E9672D7E}" dt="2024-09-05T01:52:22.992" v="191" actId="1035"/>
        <pc:sldMkLst>
          <pc:docMk/>
          <pc:sldMk cId="1894551696" sldId="2142534148"/>
        </pc:sldMkLst>
        <pc:spChg chg="add mod">
          <ac:chgData name="Ivo Lemmens" userId="525e196d-3cd3-43a2-ab90-ab91d8da2896" providerId="ADAL" clId="{989BD8EE-8171-42DE-BC43-7D39E9672D7E}" dt="2024-09-05T01:48:48.359" v="38" actId="1076"/>
          <ac:spMkLst>
            <pc:docMk/>
            <pc:sldMk cId="1894551696" sldId="2142534148"/>
            <ac:spMk id="5" creationId="{3384F917-4AD7-971A-CB1F-2F4BC56C48AD}"/>
          </ac:spMkLst>
        </pc:spChg>
        <pc:spChg chg="add mod">
          <ac:chgData name="Ivo Lemmens" userId="525e196d-3cd3-43a2-ab90-ab91d8da2896" providerId="ADAL" clId="{989BD8EE-8171-42DE-BC43-7D39E9672D7E}" dt="2024-09-05T01:48:53.290" v="40" actId="1076"/>
          <ac:spMkLst>
            <pc:docMk/>
            <pc:sldMk cId="1894551696" sldId="2142534148"/>
            <ac:spMk id="6" creationId="{58C9ACD5-B019-BBB4-86B6-2E38F267C1BD}"/>
          </ac:spMkLst>
        </pc:spChg>
        <pc:spChg chg="add mod">
          <ac:chgData name="Ivo Lemmens" userId="525e196d-3cd3-43a2-ab90-ab91d8da2896" providerId="ADAL" clId="{989BD8EE-8171-42DE-BC43-7D39E9672D7E}" dt="2024-09-05T01:52:22.992" v="191" actId="1035"/>
          <ac:spMkLst>
            <pc:docMk/>
            <pc:sldMk cId="1894551696" sldId="2142534148"/>
            <ac:spMk id="7" creationId="{12ADBA9B-6F0C-C6C7-00AB-31C22DFCE8F2}"/>
          </ac:spMkLst>
        </pc:spChg>
        <pc:picChg chg="add">
          <ac:chgData name="Ivo Lemmens" userId="525e196d-3cd3-43a2-ab90-ab91d8da2896" providerId="ADAL" clId="{989BD8EE-8171-42DE-BC43-7D39E9672D7E}" dt="2024-09-05T01:48:28.201" v="36" actId="22"/>
          <ac:picMkLst>
            <pc:docMk/>
            <pc:sldMk cId="1894551696" sldId="2142534148"/>
            <ac:picMk id="4" creationId="{183DA09F-C74E-1013-FCC7-16122B698A9E}"/>
          </ac:picMkLst>
        </pc:picChg>
      </pc:sldChg>
      <pc:sldChg chg="new del">
        <pc:chgData name="Ivo Lemmens" userId="525e196d-3cd3-43a2-ab90-ab91d8da2896" providerId="ADAL" clId="{989BD8EE-8171-42DE-BC43-7D39E9672D7E}" dt="2024-09-05T01:47:49.557" v="34" actId="680"/>
        <pc:sldMkLst>
          <pc:docMk/>
          <pc:sldMk cId="3091959882" sldId="2142534148"/>
        </pc:sldMkLst>
      </pc:sldChg>
      <pc:sldChg chg="addSp delSp modSp add mod">
        <pc:chgData name="Ivo Lemmens" userId="525e196d-3cd3-43a2-ab90-ab91d8da2896" providerId="ADAL" clId="{989BD8EE-8171-42DE-BC43-7D39E9672D7E}" dt="2024-09-05T01:52:18.738" v="177" actId="1036"/>
        <pc:sldMkLst>
          <pc:docMk/>
          <pc:sldMk cId="289129748" sldId="2142534149"/>
        </pc:sldMkLst>
        <pc:spChg chg="add mod">
          <ac:chgData name="Ivo Lemmens" userId="525e196d-3cd3-43a2-ab90-ab91d8da2896" providerId="ADAL" clId="{989BD8EE-8171-42DE-BC43-7D39E9672D7E}" dt="2024-09-05T01:50:02.048" v="46" actId="1076"/>
          <ac:spMkLst>
            <pc:docMk/>
            <pc:sldMk cId="289129748" sldId="2142534149"/>
            <ac:spMk id="8" creationId="{89D01EA4-89B9-10A2-7709-6265A5CA1946}"/>
          </ac:spMkLst>
        </pc:spChg>
        <pc:spChg chg="add mod">
          <ac:chgData name="Ivo Lemmens" userId="525e196d-3cd3-43a2-ab90-ab91d8da2896" providerId="ADAL" clId="{989BD8EE-8171-42DE-BC43-7D39E9672D7E}" dt="2024-09-05T01:52:18.738" v="177" actId="1036"/>
          <ac:spMkLst>
            <pc:docMk/>
            <pc:sldMk cId="289129748" sldId="2142534149"/>
            <ac:spMk id="9" creationId="{08029DA4-9741-E49D-4E97-AE6CD9CFB26A}"/>
          </ac:spMkLst>
        </pc:spChg>
        <pc:picChg chg="del">
          <ac:chgData name="Ivo Lemmens" userId="525e196d-3cd3-43a2-ab90-ab91d8da2896" providerId="ADAL" clId="{989BD8EE-8171-42DE-BC43-7D39E9672D7E}" dt="2024-09-05T01:49:02.676" v="42" actId="478"/>
          <ac:picMkLst>
            <pc:docMk/>
            <pc:sldMk cId="289129748" sldId="2142534149"/>
            <ac:picMk id="4" creationId="{183DA09F-C74E-1013-FCC7-16122B698A9E}"/>
          </ac:picMkLst>
        </pc:picChg>
        <pc:picChg chg="add mod modCrop">
          <ac:chgData name="Ivo Lemmens" userId="525e196d-3cd3-43a2-ab90-ab91d8da2896" providerId="ADAL" clId="{989BD8EE-8171-42DE-BC43-7D39E9672D7E}" dt="2024-09-05T01:49:54.569" v="44" actId="732"/>
          <ac:picMkLst>
            <pc:docMk/>
            <pc:sldMk cId="289129748" sldId="2142534149"/>
            <ac:picMk id="7" creationId="{F4F646F5-4BCB-6ED9-30B5-F5C48135B88D}"/>
          </ac:picMkLst>
        </pc:picChg>
      </pc:sldChg>
      <pc:sldChg chg="delSp add mod">
        <pc:chgData name="Ivo Lemmens" userId="525e196d-3cd3-43a2-ab90-ab91d8da2896" providerId="ADAL" clId="{989BD8EE-8171-42DE-BC43-7D39E9672D7E}" dt="2024-09-05T01:53:03.317" v="200" actId="478"/>
        <pc:sldMkLst>
          <pc:docMk/>
          <pc:sldMk cId="3582723846" sldId="2142534150"/>
        </pc:sldMkLst>
        <pc:spChg chg="del">
          <ac:chgData name="Ivo Lemmens" userId="525e196d-3cd3-43a2-ab90-ab91d8da2896" providerId="ADAL" clId="{989BD8EE-8171-42DE-BC43-7D39E9672D7E}" dt="2024-09-05T01:53:02.284" v="199" actId="478"/>
          <ac:spMkLst>
            <pc:docMk/>
            <pc:sldMk cId="3582723846" sldId="2142534150"/>
            <ac:spMk id="6" creationId="{0CB11780-9310-F776-DCDA-2FA041749471}"/>
          </ac:spMkLst>
        </pc:spChg>
        <pc:spChg chg="del">
          <ac:chgData name="Ivo Lemmens" userId="525e196d-3cd3-43a2-ab90-ab91d8da2896" providerId="ADAL" clId="{989BD8EE-8171-42DE-BC43-7D39E9672D7E}" dt="2024-09-05T01:53:03.317" v="200" actId="478"/>
          <ac:spMkLst>
            <pc:docMk/>
            <pc:sldMk cId="3582723846" sldId="2142534150"/>
            <ac:spMk id="7" creationId="{FCCF9CA4-F5E3-A4F9-9AC5-67ACB655A229}"/>
          </ac:spMkLst>
        </pc:spChg>
      </pc:sldChg>
      <pc:sldChg chg="addSp delSp modSp add mod">
        <pc:chgData name="Ivo Lemmens" userId="525e196d-3cd3-43a2-ab90-ab91d8da2896" providerId="ADAL" clId="{989BD8EE-8171-42DE-BC43-7D39E9672D7E}" dt="2024-09-05T01:53:43.553" v="222" actId="1036"/>
        <pc:sldMkLst>
          <pc:docMk/>
          <pc:sldMk cId="1834750790" sldId="2142534151"/>
        </pc:sldMkLst>
        <pc:spChg chg="mod">
          <ac:chgData name="Ivo Lemmens" userId="525e196d-3cd3-43a2-ab90-ab91d8da2896" providerId="ADAL" clId="{989BD8EE-8171-42DE-BC43-7D39E9672D7E}" dt="2024-09-05T01:53:41.573" v="216" actId="1036"/>
          <ac:spMkLst>
            <pc:docMk/>
            <pc:sldMk cId="1834750790" sldId="2142534151"/>
            <ac:spMk id="6" creationId="{0CB11780-9310-F776-DCDA-2FA041749471}"/>
          </ac:spMkLst>
        </pc:spChg>
        <pc:spChg chg="mod">
          <ac:chgData name="Ivo Lemmens" userId="525e196d-3cd3-43a2-ab90-ab91d8da2896" providerId="ADAL" clId="{989BD8EE-8171-42DE-BC43-7D39E9672D7E}" dt="2024-09-05T01:53:43.553" v="222" actId="1036"/>
          <ac:spMkLst>
            <pc:docMk/>
            <pc:sldMk cId="1834750790" sldId="2142534151"/>
            <ac:spMk id="7" creationId="{FCCF9CA4-F5E3-A4F9-9AC5-67ACB655A229}"/>
          </ac:spMkLst>
        </pc:spChg>
        <pc:picChg chg="add ord">
          <ac:chgData name="Ivo Lemmens" userId="525e196d-3cd3-43a2-ab90-ab91d8da2896" providerId="ADAL" clId="{989BD8EE-8171-42DE-BC43-7D39E9672D7E}" dt="2024-09-05T01:53:36.530" v="204" actId="167"/>
          <ac:picMkLst>
            <pc:docMk/>
            <pc:sldMk cId="1834750790" sldId="2142534151"/>
            <ac:picMk id="4" creationId="{3F9FE85A-E767-6995-DAB9-2BE7EC92D6BA}"/>
          </ac:picMkLst>
        </pc:picChg>
        <pc:picChg chg="del">
          <ac:chgData name="Ivo Lemmens" userId="525e196d-3cd3-43a2-ab90-ab91d8da2896" providerId="ADAL" clId="{989BD8EE-8171-42DE-BC43-7D39E9672D7E}" dt="2024-09-05T01:53:32.320" v="202" actId="478"/>
          <ac:picMkLst>
            <pc:docMk/>
            <pc:sldMk cId="1834750790" sldId="2142534151"/>
            <ac:picMk id="8" creationId="{D65F86A3-BD48-F98D-F050-73A358E25197}"/>
          </ac:picMkLst>
        </pc:picChg>
      </pc:sldChg>
      <pc:sldChg chg="delSp add mod">
        <pc:chgData name="Ivo Lemmens" userId="525e196d-3cd3-43a2-ab90-ab91d8da2896" providerId="ADAL" clId="{989BD8EE-8171-42DE-BC43-7D39E9672D7E}" dt="2024-09-05T01:53:50.702" v="225" actId="478"/>
        <pc:sldMkLst>
          <pc:docMk/>
          <pc:sldMk cId="3199669099" sldId="2142534152"/>
        </pc:sldMkLst>
        <pc:spChg chg="del">
          <ac:chgData name="Ivo Lemmens" userId="525e196d-3cd3-43a2-ab90-ab91d8da2896" providerId="ADAL" clId="{989BD8EE-8171-42DE-BC43-7D39E9672D7E}" dt="2024-09-05T01:53:49.632" v="224" actId="478"/>
          <ac:spMkLst>
            <pc:docMk/>
            <pc:sldMk cId="3199669099" sldId="2142534152"/>
            <ac:spMk id="6" creationId="{0CB11780-9310-F776-DCDA-2FA041749471}"/>
          </ac:spMkLst>
        </pc:spChg>
        <pc:spChg chg="del">
          <ac:chgData name="Ivo Lemmens" userId="525e196d-3cd3-43a2-ab90-ab91d8da2896" providerId="ADAL" clId="{989BD8EE-8171-42DE-BC43-7D39E9672D7E}" dt="2024-09-05T01:53:50.702" v="225" actId="478"/>
          <ac:spMkLst>
            <pc:docMk/>
            <pc:sldMk cId="3199669099" sldId="2142534152"/>
            <ac:spMk id="7" creationId="{FCCF9CA4-F5E3-A4F9-9AC5-67ACB655A229}"/>
          </ac:spMkLst>
        </pc:spChg>
      </pc:sldChg>
      <pc:sldChg chg="addSp delSp modSp add mod">
        <pc:chgData name="Ivo Lemmens" userId="525e196d-3cd3-43a2-ab90-ab91d8da2896" providerId="ADAL" clId="{989BD8EE-8171-42DE-BC43-7D39E9672D7E}" dt="2024-09-05T02:17:08.900" v="452" actId="1036"/>
        <pc:sldMkLst>
          <pc:docMk/>
          <pc:sldMk cId="2341317364" sldId="2142534153"/>
        </pc:sldMkLst>
        <pc:spChg chg="mod">
          <ac:chgData name="Ivo Lemmens" userId="525e196d-3cd3-43a2-ab90-ab91d8da2896" providerId="ADAL" clId="{989BD8EE-8171-42DE-BC43-7D39E9672D7E}" dt="2024-09-05T02:17:08.900" v="452" actId="1036"/>
          <ac:spMkLst>
            <pc:docMk/>
            <pc:sldMk cId="2341317364" sldId="2142534153"/>
            <ac:spMk id="6" creationId="{0CB11780-9310-F776-DCDA-2FA041749471}"/>
          </ac:spMkLst>
        </pc:spChg>
        <pc:spChg chg="mod">
          <ac:chgData name="Ivo Lemmens" userId="525e196d-3cd3-43a2-ab90-ab91d8da2896" providerId="ADAL" clId="{989BD8EE-8171-42DE-BC43-7D39E9672D7E}" dt="2024-09-05T01:54:41.876" v="230" actId="1036"/>
          <ac:spMkLst>
            <pc:docMk/>
            <pc:sldMk cId="2341317364" sldId="2142534153"/>
            <ac:spMk id="7" creationId="{FCCF9CA4-F5E3-A4F9-9AC5-67ACB655A229}"/>
          </ac:spMkLst>
        </pc:spChg>
        <pc:picChg chg="del">
          <ac:chgData name="Ivo Lemmens" userId="525e196d-3cd3-43a2-ab90-ab91d8da2896" providerId="ADAL" clId="{989BD8EE-8171-42DE-BC43-7D39E9672D7E}" dt="2024-09-05T01:54:31.491" v="227" actId="478"/>
          <ac:picMkLst>
            <pc:docMk/>
            <pc:sldMk cId="2341317364" sldId="2142534153"/>
            <ac:picMk id="4" creationId="{3F9FE85A-E767-6995-DAB9-2BE7EC92D6BA}"/>
          </ac:picMkLst>
        </pc:picChg>
        <pc:picChg chg="add ord">
          <ac:chgData name="Ivo Lemmens" userId="525e196d-3cd3-43a2-ab90-ab91d8da2896" providerId="ADAL" clId="{989BD8EE-8171-42DE-BC43-7D39E9672D7E}" dt="2024-09-05T01:54:35.670" v="229" actId="167"/>
          <ac:picMkLst>
            <pc:docMk/>
            <pc:sldMk cId="2341317364" sldId="2142534153"/>
            <ac:picMk id="8" creationId="{88CDB28E-B810-6F63-A502-8173D66AD9FA}"/>
          </ac:picMkLst>
        </pc:picChg>
      </pc:sldChg>
      <pc:sldChg chg="delSp add mod">
        <pc:chgData name="Ivo Lemmens" userId="525e196d-3cd3-43a2-ab90-ab91d8da2896" providerId="ADAL" clId="{989BD8EE-8171-42DE-BC43-7D39E9672D7E}" dt="2024-09-05T01:54:47.880" v="233" actId="478"/>
        <pc:sldMkLst>
          <pc:docMk/>
          <pc:sldMk cId="2253681684" sldId="2142534154"/>
        </pc:sldMkLst>
        <pc:spChg chg="del">
          <ac:chgData name="Ivo Lemmens" userId="525e196d-3cd3-43a2-ab90-ab91d8da2896" providerId="ADAL" clId="{989BD8EE-8171-42DE-BC43-7D39E9672D7E}" dt="2024-09-05T01:54:46.640" v="232" actId="478"/>
          <ac:spMkLst>
            <pc:docMk/>
            <pc:sldMk cId="2253681684" sldId="2142534154"/>
            <ac:spMk id="6" creationId="{0CB11780-9310-F776-DCDA-2FA041749471}"/>
          </ac:spMkLst>
        </pc:spChg>
        <pc:spChg chg="del">
          <ac:chgData name="Ivo Lemmens" userId="525e196d-3cd3-43a2-ab90-ab91d8da2896" providerId="ADAL" clId="{989BD8EE-8171-42DE-BC43-7D39E9672D7E}" dt="2024-09-05T01:54:47.880" v="233" actId="478"/>
          <ac:spMkLst>
            <pc:docMk/>
            <pc:sldMk cId="2253681684" sldId="2142534154"/>
            <ac:spMk id="7" creationId="{FCCF9CA4-F5E3-A4F9-9AC5-67ACB655A229}"/>
          </ac:spMkLst>
        </pc:spChg>
      </pc:sldChg>
      <pc:sldChg chg="addSp delSp modSp add mod">
        <pc:chgData name="Ivo Lemmens" userId="525e196d-3cd3-43a2-ab90-ab91d8da2896" providerId="ADAL" clId="{989BD8EE-8171-42DE-BC43-7D39E9672D7E}" dt="2024-09-05T02:00:15.165" v="267" actId="732"/>
        <pc:sldMkLst>
          <pc:docMk/>
          <pc:sldMk cId="487870552" sldId="2142534155"/>
        </pc:sldMkLst>
        <pc:spChg chg="mod">
          <ac:chgData name="Ivo Lemmens" userId="525e196d-3cd3-43a2-ab90-ab91d8da2896" providerId="ADAL" clId="{989BD8EE-8171-42DE-BC43-7D39E9672D7E}" dt="2024-09-05T01:58:28.268" v="251" actId="1036"/>
          <ac:spMkLst>
            <pc:docMk/>
            <pc:sldMk cId="487870552" sldId="2142534155"/>
            <ac:spMk id="6" creationId="{0CB11780-9310-F776-DCDA-2FA041749471}"/>
          </ac:spMkLst>
        </pc:spChg>
        <pc:spChg chg="mod">
          <ac:chgData name="Ivo Lemmens" userId="525e196d-3cd3-43a2-ab90-ab91d8da2896" providerId="ADAL" clId="{989BD8EE-8171-42DE-BC43-7D39E9672D7E}" dt="2024-09-05T01:58:35.054" v="253" actId="14100"/>
          <ac:spMkLst>
            <pc:docMk/>
            <pc:sldMk cId="487870552" sldId="2142534155"/>
            <ac:spMk id="7" creationId="{FCCF9CA4-F5E3-A4F9-9AC5-67ACB655A229}"/>
          </ac:spMkLst>
        </pc:spChg>
        <pc:spChg chg="add mod">
          <ac:chgData name="Ivo Lemmens" userId="525e196d-3cd3-43a2-ab90-ab91d8da2896" providerId="ADAL" clId="{989BD8EE-8171-42DE-BC43-7D39E9672D7E}" dt="2024-09-05T01:58:40.970" v="255" actId="1076"/>
          <ac:spMkLst>
            <pc:docMk/>
            <pc:sldMk cId="487870552" sldId="2142534155"/>
            <ac:spMk id="10" creationId="{97AE2B4E-75E1-8CBE-77EF-0775E1F9C161}"/>
          </ac:spMkLst>
        </pc:spChg>
        <pc:spChg chg="add mod">
          <ac:chgData name="Ivo Lemmens" userId="525e196d-3cd3-43a2-ab90-ab91d8da2896" providerId="ADAL" clId="{989BD8EE-8171-42DE-BC43-7D39E9672D7E}" dt="2024-09-05T01:58:48.829" v="263" actId="1036"/>
          <ac:spMkLst>
            <pc:docMk/>
            <pc:sldMk cId="487870552" sldId="2142534155"/>
            <ac:spMk id="11" creationId="{57D49121-EE9D-1E67-49AB-9C45AA41426F}"/>
          </ac:spMkLst>
        </pc:spChg>
        <pc:picChg chg="add ord">
          <ac:chgData name="Ivo Lemmens" userId="525e196d-3cd3-43a2-ab90-ab91d8da2896" providerId="ADAL" clId="{989BD8EE-8171-42DE-BC43-7D39E9672D7E}" dt="2024-09-05T01:58:22.714" v="246" actId="167"/>
          <ac:picMkLst>
            <pc:docMk/>
            <pc:sldMk cId="487870552" sldId="2142534155"/>
            <ac:picMk id="4" creationId="{CF0CC848-F5A4-07E7-E8A0-95E0EF5484C5}"/>
          </ac:picMkLst>
        </pc:picChg>
        <pc:picChg chg="del">
          <ac:chgData name="Ivo Lemmens" userId="525e196d-3cd3-43a2-ab90-ab91d8da2896" providerId="ADAL" clId="{989BD8EE-8171-42DE-BC43-7D39E9672D7E}" dt="2024-09-05T01:58:14.929" v="244" actId="478"/>
          <ac:picMkLst>
            <pc:docMk/>
            <pc:sldMk cId="487870552" sldId="2142534155"/>
            <ac:picMk id="8" creationId="{88CDB28E-B810-6F63-A502-8173D66AD9FA}"/>
          </ac:picMkLst>
        </pc:picChg>
        <pc:picChg chg="add mod modCrop">
          <ac:chgData name="Ivo Lemmens" userId="525e196d-3cd3-43a2-ab90-ab91d8da2896" providerId="ADAL" clId="{989BD8EE-8171-42DE-BC43-7D39E9672D7E}" dt="2024-09-05T02:00:15.165" v="267" actId="732"/>
          <ac:picMkLst>
            <pc:docMk/>
            <pc:sldMk cId="487870552" sldId="2142534155"/>
            <ac:picMk id="13" creationId="{E5F13A20-B7C7-BA1F-5D03-536C28B2E8A9}"/>
          </ac:picMkLst>
        </pc:picChg>
      </pc:sldChg>
      <pc:sldChg chg="addSp delSp modSp new mod">
        <pc:chgData name="Ivo Lemmens" userId="525e196d-3cd3-43a2-ab90-ab91d8da2896" providerId="ADAL" clId="{989BD8EE-8171-42DE-BC43-7D39E9672D7E}" dt="2024-09-05T02:16:58.859" v="451" actId="732"/>
        <pc:sldMkLst>
          <pc:docMk/>
          <pc:sldMk cId="2603756887" sldId="2142534156"/>
        </pc:sldMkLst>
        <pc:graphicFrameChg chg="add del mod">
          <ac:chgData name="Ivo Lemmens" userId="525e196d-3cd3-43a2-ab90-ab91d8da2896" providerId="ADAL" clId="{989BD8EE-8171-42DE-BC43-7D39E9672D7E}" dt="2024-09-05T01:56:23.925" v="237" actId="478"/>
          <ac:graphicFrameMkLst>
            <pc:docMk/>
            <pc:sldMk cId="2603756887" sldId="2142534156"/>
            <ac:graphicFrameMk id="3" creationId="{F0801FA6-B96F-137D-2FF1-58F02470F848}"/>
          </ac:graphicFrameMkLst>
        </pc:graphicFrameChg>
        <pc:graphicFrameChg chg="add del mod">
          <ac:chgData name="Ivo Lemmens" userId="525e196d-3cd3-43a2-ab90-ab91d8da2896" providerId="ADAL" clId="{989BD8EE-8171-42DE-BC43-7D39E9672D7E}" dt="2024-09-05T01:57:03.662" v="239" actId="478"/>
          <ac:graphicFrameMkLst>
            <pc:docMk/>
            <pc:sldMk cId="2603756887" sldId="2142534156"/>
            <ac:graphicFrameMk id="4" creationId="{6D6E406B-BFDB-B7C4-2E43-DC15F8173042}"/>
          </ac:graphicFrameMkLst>
        </pc:graphicFrameChg>
        <pc:picChg chg="add mod modCrop">
          <ac:chgData name="Ivo Lemmens" userId="525e196d-3cd3-43a2-ab90-ab91d8da2896" providerId="ADAL" clId="{989BD8EE-8171-42DE-BC43-7D39E9672D7E}" dt="2024-09-05T02:16:58.859" v="451" actId="732"/>
          <ac:picMkLst>
            <pc:docMk/>
            <pc:sldMk cId="2603756887" sldId="2142534156"/>
            <ac:picMk id="6" creationId="{43997AD7-BB6D-FC2E-B479-E6F0682EF190}"/>
          </ac:picMkLst>
        </pc:picChg>
      </pc:sldChg>
      <pc:sldChg chg="delSp add mod ord">
        <pc:chgData name="Ivo Lemmens" userId="525e196d-3cd3-43a2-ab90-ab91d8da2896" providerId="ADAL" clId="{989BD8EE-8171-42DE-BC43-7D39E9672D7E}" dt="2024-09-05T02:01:22.502" v="275"/>
        <pc:sldMkLst>
          <pc:docMk/>
          <pc:sldMk cId="3249442740" sldId="2142534157"/>
        </pc:sldMkLst>
        <pc:spChg chg="del">
          <ac:chgData name="Ivo Lemmens" userId="525e196d-3cd3-43a2-ab90-ab91d8da2896" providerId="ADAL" clId="{989BD8EE-8171-42DE-BC43-7D39E9672D7E}" dt="2024-09-05T02:00:26.510" v="269" actId="478"/>
          <ac:spMkLst>
            <pc:docMk/>
            <pc:sldMk cId="3249442740" sldId="2142534157"/>
            <ac:spMk id="6" creationId="{0CB11780-9310-F776-DCDA-2FA041749471}"/>
          </ac:spMkLst>
        </pc:spChg>
        <pc:spChg chg="del">
          <ac:chgData name="Ivo Lemmens" userId="525e196d-3cd3-43a2-ab90-ab91d8da2896" providerId="ADAL" clId="{989BD8EE-8171-42DE-BC43-7D39E9672D7E}" dt="2024-09-05T02:00:28.070" v="271" actId="478"/>
          <ac:spMkLst>
            <pc:docMk/>
            <pc:sldMk cId="3249442740" sldId="2142534157"/>
            <ac:spMk id="7" creationId="{FCCF9CA4-F5E3-A4F9-9AC5-67ACB655A229}"/>
          </ac:spMkLst>
        </pc:spChg>
        <pc:spChg chg="del">
          <ac:chgData name="Ivo Lemmens" userId="525e196d-3cd3-43a2-ab90-ab91d8da2896" providerId="ADAL" clId="{989BD8EE-8171-42DE-BC43-7D39E9672D7E}" dt="2024-09-05T02:00:27.214" v="270" actId="478"/>
          <ac:spMkLst>
            <pc:docMk/>
            <pc:sldMk cId="3249442740" sldId="2142534157"/>
            <ac:spMk id="10" creationId="{97AE2B4E-75E1-8CBE-77EF-0775E1F9C161}"/>
          </ac:spMkLst>
        </pc:spChg>
        <pc:spChg chg="del">
          <ac:chgData name="Ivo Lemmens" userId="525e196d-3cd3-43a2-ab90-ab91d8da2896" providerId="ADAL" clId="{989BD8EE-8171-42DE-BC43-7D39E9672D7E}" dt="2024-09-05T02:00:29.118" v="272" actId="478"/>
          <ac:spMkLst>
            <pc:docMk/>
            <pc:sldMk cId="3249442740" sldId="2142534157"/>
            <ac:spMk id="11" creationId="{57D49121-EE9D-1E67-49AB-9C45AA41426F}"/>
          </ac:spMkLst>
        </pc:spChg>
      </pc:sldChg>
      <pc:sldChg chg="addSp delSp modSp add mod">
        <pc:chgData name="Ivo Lemmens" userId="525e196d-3cd3-43a2-ab90-ab91d8da2896" providerId="ADAL" clId="{989BD8EE-8171-42DE-BC43-7D39E9672D7E}" dt="2024-09-05T02:02:00.948" v="284" actId="1076"/>
        <pc:sldMkLst>
          <pc:docMk/>
          <pc:sldMk cId="311931301" sldId="2142534158"/>
        </pc:sldMkLst>
        <pc:picChg chg="add mod">
          <ac:chgData name="Ivo Lemmens" userId="525e196d-3cd3-43a2-ab90-ab91d8da2896" providerId="ADAL" clId="{989BD8EE-8171-42DE-BC43-7D39E9672D7E}" dt="2024-09-05T02:02:00.948" v="284" actId="1076"/>
          <ac:picMkLst>
            <pc:docMk/>
            <pc:sldMk cId="311931301" sldId="2142534158"/>
            <ac:picMk id="4" creationId="{4239B949-49C1-4DBE-8015-5DF7B46643C2}"/>
          </ac:picMkLst>
        </pc:picChg>
        <pc:picChg chg="del">
          <ac:chgData name="Ivo Lemmens" userId="525e196d-3cd3-43a2-ab90-ab91d8da2896" providerId="ADAL" clId="{989BD8EE-8171-42DE-BC43-7D39E9672D7E}" dt="2024-09-05T02:01:29.271" v="276" actId="478"/>
          <ac:picMkLst>
            <pc:docMk/>
            <pc:sldMk cId="311931301" sldId="2142534158"/>
            <ac:picMk id="6" creationId="{43997AD7-BB6D-FC2E-B479-E6F0682EF190}"/>
          </ac:picMkLst>
        </pc:picChg>
      </pc:sldChg>
      <pc:sldChg chg="addSp delSp modSp add mod">
        <pc:chgData name="Ivo Lemmens" userId="525e196d-3cd3-43a2-ab90-ab91d8da2896" providerId="ADAL" clId="{989BD8EE-8171-42DE-BC43-7D39E9672D7E}" dt="2024-09-05T02:03:58.808" v="312" actId="1076"/>
        <pc:sldMkLst>
          <pc:docMk/>
          <pc:sldMk cId="3348360323" sldId="2142534159"/>
        </pc:sldMkLst>
        <pc:spChg chg="mod">
          <ac:chgData name="Ivo Lemmens" userId="525e196d-3cd3-43a2-ab90-ab91d8da2896" providerId="ADAL" clId="{989BD8EE-8171-42DE-BC43-7D39E9672D7E}" dt="2024-09-05T02:02:54.093" v="291" actId="1036"/>
          <ac:spMkLst>
            <pc:docMk/>
            <pc:sldMk cId="3348360323" sldId="2142534159"/>
            <ac:spMk id="6" creationId="{0CB11780-9310-F776-DCDA-2FA041749471}"/>
          </ac:spMkLst>
        </pc:spChg>
        <pc:spChg chg="mod">
          <ac:chgData name="Ivo Lemmens" userId="525e196d-3cd3-43a2-ab90-ab91d8da2896" providerId="ADAL" clId="{989BD8EE-8171-42DE-BC43-7D39E9672D7E}" dt="2024-09-05T02:02:57.426" v="305" actId="1036"/>
          <ac:spMkLst>
            <pc:docMk/>
            <pc:sldMk cId="3348360323" sldId="2142534159"/>
            <ac:spMk id="7" creationId="{FCCF9CA4-F5E3-A4F9-9AC5-67ACB655A229}"/>
          </ac:spMkLst>
        </pc:spChg>
        <pc:spChg chg="mod">
          <ac:chgData name="Ivo Lemmens" userId="525e196d-3cd3-43a2-ab90-ab91d8da2896" providerId="ADAL" clId="{989BD8EE-8171-42DE-BC43-7D39E9672D7E}" dt="2024-09-05T02:02:56.387" v="302" actId="1037"/>
          <ac:spMkLst>
            <pc:docMk/>
            <pc:sldMk cId="3348360323" sldId="2142534159"/>
            <ac:spMk id="10" creationId="{97AE2B4E-75E1-8CBE-77EF-0775E1F9C161}"/>
          </ac:spMkLst>
        </pc:spChg>
        <pc:spChg chg="mod">
          <ac:chgData name="Ivo Lemmens" userId="525e196d-3cd3-43a2-ab90-ab91d8da2896" providerId="ADAL" clId="{989BD8EE-8171-42DE-BC43-7D39E9672D7E}" dt="2024-09-05T02:02:58.625" v="307" actId="1036"/>
          <ac:spMkLst>
            <pc:docMk/>
            <pc:sldMk cId="3348360323" sldId="2142534159"/>
            <ac:spMk id="11" creationId="{57D49121-EE9D-1E67-49AB-9C45AA41426F}"/>
          </ac:spMkLst>
        </pc:spChg>
        <pc:picChg chg="del">
          <ac:chgData name="Ivo Lemmens" userId="525e196d-3cd3-43a2-ab90-ab91d8da2896" providerId="ADAL" clId="{989BD8EE-8171-42DE-BC43-7D39E9672D7E}" dt="2024-09-05T02:02:48.455" v="286" actId="478"/>
          <ac:picMkLst>
            <pc:docMk/>
            <pc:sldMk cId="3348360323" sldId="2142534159"/>
            <ac:picMk id="4" creationId="{CF0CC848-F5A4-07E7-E8A0-95E0EF5484C5}"/>
          </ac:picMkLst>
        </pc:picChg>
        <pc:picChg chg="add ord">
          <ac:chgData name="Ivo Lemmens" userId="525e196d-3cd3-43a2-ab90-ab91d8da2896" providerId="ADAL" clId="{989BD8EE-8171-42DE-BC43-7D39E9672D7E}" dt="2024-09-05T02:02:52.178" v="288" actId="167"/>
          <ac:picMkLst>
            <pc:docMk/>
            <pc:sldMk cId="3348360323" sldId="2142534159"/>
            <ac:picMk id="8" creationId="{9C1AC217-3C8B-CC7D-CC5D-2E9FBABF25EC}"/>
          </ac:picMkLst>
        </pc:picChg>
        <pc:picChg chg="del">
          <ac:chgData name="Ivo Lemmens" userId="525e196d-3cd3-43a2-ab90-ab91d8da2896" providerId="ADAL" clId="{989BD8EE-8171-42DE-BC43-7D39E9672D7E}" dt="2024-09-05T02:02:08.159" v="285" actId="478"/>
          <ac:picMkLst>
            <pc:docMk/>
            <pc:sldMk cId="3348360323" sldId="2142534159"/>
            <ac:picMk id="13" creationId="{E5F13A20-B7C7-BA1F-5D03-536C28B2E8A9}"/>
          </ac:picMkLst>
        </pc:picChg>
        <pc:picChg chg="add mod">
          <ac:chgData name="Ivo Lemmens" userId="525e196d-3cd3-43a2-ab90-ab91d8da2896" providerId="ADAL" clId="{989BD8EE-8171-42DE-BC43-7D39E9672D7E}" dt="2024-09-05T02:03:58.808" v="312" actId="1076"/>
          <ac:picMkLst>
            <pc:docMk/>
            <pc:sldMk cId="3348360323" sldId="2142534159"/>
            <ac:picMk id="14" creationId="{B51A7DFF-B8F7-A46D-7AF9-2AAAF7417EB5}"/>
          </ac:picMkLst>
        </pc:picChg>
      </pc:sldChg>
      <pc:sldChg chg="delSp add mod">
        <pc:chgData name="Ivo Lemmens" userId="525e196d-3cd3-43a2-ab90-ab91d8da2896" providerId="ADAL" clId="{989BD8EE-8171-42DE-BC43-7D39E9672D7E}" dt="2024-09-05T02:04:07.120" v="317" actId="478"/>
        <pc:sldMkLst>
          <pc:docMk/>
          <pc:sldMk cId="3884758710" sldId="2142534160"/>
        </pc:sldMkLst>
        <pc:spChg chg="del">
          <ac:chgData name="Ivo Lemmens" userId="525e196d-3cd3-43a2-ab90-ab91d8da2896" providerId="ADAL" clId="{989BD8EE-8171-42DE-BC43-7D39E9672D7E}" dt="2024-09-05T02:04:03.883" v="314" actId="478"/>
          <ac:spMkLst>
            <pc:docMk/>
            <pc:sldMk cId="3884758710" sldId="2142534160"/>
            <ac:spMk id="6" creationId="{0CB11780-9310-F776-DCDA-2FA041749471}"/>
          </ac:spMkLst>
        </pc:spChg>
        <pc:spChg chg="del">
          <ac:chgData name="Ivo Lemmens" userId="525e196d-3cd3-43a2-ab90-ab91d8da2896" providerId="ADAL" clId="{989BD8EE-8171-42DE-BC43-7D39E9672D7E}" dt="2024-09-05T02:04:05.779" v="316" actId="478"/>
          <ac:spMkLst>
            <pc:docMk/>
            <pc:sldMk cId="3884758710" sldId="2142534160"/>
            <ac:spMk id="7" creationId="{FCCF9CA4-F5E3-A4F9-9AC5-67ACB655A229}"/>
          </ac:spMkLst>
        </pc:spChg>
        <pc:spChg chg="del">
          <ac:chgData name="Ivo Lemmens" userId="525e196d-3cd3-43a2-ab90-ab91d8da2896" providerId="ADAL" clId="{989BD8EE-8171-42DE-BC43-7D39E9672D7E}" dt="2024-09-05T02:04:04.700" v="315" actId="478"/>
          <ac:spMkLst>
            <pc:docMk/>
            <pc:sldMk cId="3884758710" sldId="2142534160"/>
            <ac:spMk id="10" creationId="{97AE2B4E-75E1-8CBE-77EF-0775E1F9C161}"/>
          </ac:spMkLst>
        </pc:spChg>
        <pc:spChg chg="del">
          <ac:chgData name="Ivo Lemmens" userId="525e196d-3cd3-43a2-ab90-ab91d8da2896" providerId="ADAL" clId="{989BD8EE-8171-42DE-BC43-7D39E9672D7E}" dt="2024-09-05T02:04:07.120" v="317" actId="478"/>
          <ac:spMkLst>
            <pc:docMk/>
            <pc:sldMk cId="3884758710" sldId="2142534160"/>
            <ac:spMk id="11" creationId="{57D49121-EE9D-1E67-49AB-9C45AA41426F}"/>
          </ac:spMkLst>
        </pc:spChg>
      </pc:sldChg>
      <pc:sldChg chg="addSp delSp modSp add mod">
        <pc:chgData name="Ivo Lemmens" userId="525e196d-3cd3-43a2-ab90-ab91d8da2896" providerId="ADAL" clId="{989BD8EE-8171-42DE-BC43-7D39E9672D7E}" dt="2024-09-05T02:04:58.527" v="326" actId="1076"/>
        <pc:sldMkLst>
          <pc:docMk/>
          <pc:sldMk cId="2356243397" sldId="2142534161"/>
        </pc:sldMkLst>
        <pc:picChg chg="del">
          <ac:chgData name="Ivo Lemmens" userId="525e196d-3cd3-43a2-ab90-ab91d8da2896" providerId="ADAL" clId="{989BD8EE-8171-42DE-BC43-7D39E9672D7E}" dt="2024-09-05T02:04:36.581" v="319" actId="478"/>
          <ac:picMkLst>
            <pc:docMk/>
            <pc:sldMk cId="2356243397" sldId="2142534161"/>
            <ac:picMk id="4" creationId="{4239B949-49C1-4DBE-8015-5DF7B46643C2}"/>
          </ac:picMkLst>
        </pc:picChg>
        <pc:picChg chg="add mod">
          <ac:chgData name="Ivo Lemmens" userId="525e196d-3cd3-43a2-ab90-ab91d8da2896" providerId="ADAL" clId="{989BD8EE-8171-42DE-BC43-7D39E9672D7E}" dt="2024-09-05T02:04:58.527" v="326" actId="1076"/>
          <ac:picMkLst>
            <pc:docMk/>
            <pc:sldMk cId="2356243397" sldId="2142534161"/>
            <ac:picMk id="5" creationId="{AAA1694F-BD24-85D1-950C-DE2DCE2193FC}"/>
          </ac:picMkLst>
        </pc:picChg>
      </pc:sldChg>
      <pc:sldChg chg="addSp delSp modSp add mod">
        <pc:chgData name="Ivo Lemmens" userId="525e196d-3cd3-43a2-ab90-ab91d8da2896" providerId="ADAL" clId="{989BD8EE-8171-42DE-BC43-7D39E9672D7E}" dt="2024-09-05T02:06:46.145" v="346" actId="732"/>
        <pc:sldMkLst>
          <pc:docMk/>
          <pc:sldMk cId="1854783830" sldId="2142534162"/>
        </pc:sldMkLst>
        <pc:spChg chg="mod">
          <ac:chgData name="Ivo Lemmens" userId="525e196d-3cd3-43a2-ab90-ab91d8da2896" providerId="ADAL" clId="{989BD8EE-8171-42DE-BC43-7D39E9672D7E}" dt="2024-09-05T02:05:39.965" v="334" actId="1035"/>
          <ac:spMkLst>
            <pc:docMk/>
            <pc:sldMk cId="1854783830" sldId="2142534162"/>
            <ac:spMk id="6" creationId="{0CB11780-9310-F776-DCDA-2FA041749471}"/>
          </ac:spMkLst>
        </pc:spChg>
        <pc:spChg chg="mod">
          <ac:chgData name="Ivo Lemmens" userId="525e196d-3cd3-43a2-ab90-ab91d8da2896" providerId="ADAL" clId="{989BD8EE-8171-42DE-BC43-7D39E9672D7E}" dt="2024-09-05T02:05:42.477" v="336" actId="1035"/>
          <ac:spMkLst>
            <pc:docMk/>
            <pc:sldMk cId="1854783830" sldId="2142534162"/>
            <ac:spMk id="7" creationId="{FCCF9CA4-F5E3-A4F9-9AC5-67ACB655A229}"/>
          </ac:spMkLst>
        </pc:spChg>
        <pc:spChg chg="mod">
          <ac:chgData name="Ivo Lemmens" userId="525e196d-3cd3-43a2-ab90-ab91d8da2896" providerId="ADAL" clId="{989BD8EE-8171-42DE-BC43-7D39E9672D7E}" dt="2024-09-05T02:05:41.173" v="335" actId="1037"/>
          <ac:spMkLst>
            <pc:docMk/>
            <pc:sldMk cId="1854783830" sldId="2142534162"/>
            <ac:spMk id="10" creationId="{97AE2B4E-75E1-8CBE-77EF-0775E1F9C161}"/>
          </ac:spMkLst>
        </pc:spChg>
        <pc:spChg chg="mod">
          <ac:chgData name="Ivo Lemmens" userId="525e196d-3cd3-43a2-ab90-ab91d8da2896" providerId="ADAL" clId="{989BD8EE-8171-42DE-BC43-7D39E9672D7E}" dt="2024-09-05T02:05:44.016" v="339" actId="1035"/>
          <ac:spMkLst>
            <pc:docMk/>
            <pc:sldMk cId="1854783830" sldId="2142534162"/>
            <ac:spMk id="11" creationId="{57D49121-EE9D-1E67-49AB-9C45AA41426F}"/>
          </ac:spMkLst>
        </pc:spChg>
        <pc:picChg chg="add ord">
          <ac:chgData name="Ivo Lemmens" userId="525e196d-3cd3-43a2-ab90-ab91d8da2896" providerId="ADAL" clId="{989BD8EE-8171-42DE-BC43-7D39E9672D7E}" dt="2024-09-05T02:05:37.925" v="330" actId="167"/>
          <ac:picMkLst>
            <pc:docMk/>
            <pc:sldMk cId="1854783830" sldId="2142534162"/>
            <ac:picMk id="4" creationId="{235D9D2D-E7F7-27CF-CB01-6D06F853525B}"/>
          </ac:picMkLst>
        </pc:picChg>
        <pc:picChg chg="del">
          <ac:chgData name="Ivo Lemmens" userId="525e196d-3cd3-43a2-ab90-ab91d8da2896" providerId="ADAL" clId="{989BD8EE-8171-42DE-BC43-7D39E9672D7E}" dt="2024-09-05T02:05:33.967" v="328" actId="478"/>
          <ac:picMkLst>
            <pc:docMk/>
            <pc:sldMk cId="1854783830" sldId="2142534162"/>
            <ac:picMk id="8" creationId="{9C1AC217-3C8B-CC7D-CC5D-2E9FBABF25EC}"/>
          </ac:picMkLst>
        </pc:picChg>
        <pc:picChg chg="add mod modCrop">
          <ac:chgData name="Ivo Lemmens" userId="525e196d-3cd3-43a2-ab90-ab91d8da2896" providerId="ADAL" clId="{989BD8EE-8171-42DE-BC43-7D39E9672D7E}" dt="2024-09-05T02:06:46.145" v="346" actId="732"/>
          <ac:picMkLst>
            <pc:docMk/>
            <pc:sldMk cId="1854783830" sldId="2142534162"/>
            <ac:picMk id="13" creationId="{04C017F6-3909-C4E0-3B97-C90AA5600E03}"/>
          </ac:picMkLst>
        </pc:picChg>
        <pc:picChg chg="del">
          <ac:chgData name="Ivo Lemmens" userId="525e196d-3cd3-43a2-ab90-ab91d8da2896" providerId="ADAL" clId="{989BD8EE-8171-42DE-BC43-7D39E9672D7E}" dt="2024-09-05T02:05:32.217" v="327" actId="478"/>
          <ac:picMkLst>
            <pc:docMk/>
            <pc:sldMk cId="1854783830" sldId="2142534162"/>
            <ac:picMk id="14" creationId="{B51A7DFF-B8F7-A46D-7AF9-2AAAF7417EB5}"/>
          </ac:picMkLst>
        </pc:picChg>
      </pc:sldChg>
      <pc:sldChg chg="delSp add mod">
        <pc:chgData name="Ivo Lemmens" userId="525e196d-3cd3-43a2-ab90-ab91d8da2896" providerId="ADAL" clId="{989BD8EE-8171-42DE-BC43-7D39E9672D7E}" dt="2024-09-05T02:06:58.030" v="351" actId="478"/>
        <pc:sldMkLst>
          <pc:docMk/>
          <pc:sldMk cId="1681296390" sldId="2142534163"/>
        </pc:sldMkLst>
        <pc:spChg chg="del">
          <ac:chgData name="Ivo Lemmens" userId="525e196d-3cd3-43a2-ab90-ab91d8da2896" providerId="ADAL" clId="{989BD8EE-8171-42DE-BC43-7D39E9672D7E}" dt="2024-09-05T02:06:55.683" v="348" actId="478"/>
          <ac:spMkLst>
            <pc:docMk/>
            <pc:sldMk cId="1681296390" sldId="2142534163"/>
            <ac:spMk id="6" creationId="{0CB11780-9310-F776-DCDA-2FA041749471}"/>
          </ac:spMkLst>
        </pc:spChg>
        <pc:spChg chg="del">
          <ac:chgData name="Ivo Lemmens" userId="525e196d-3cd3-43a2-ab90-ab91d8da2896" providerId="ADAL" clId="{989BD8EE-8171-42DE-BC43-7D39E9672D7E}" dt="2024-09-05T02:06:57.303" v="350" actId="478"/>
          <ac:spMkLst>
            <pc:docMk/>
            <pc:sldMk cId="1681296390" sldId="2142534163"/>
            <ac:spMk id="7" creationId="{FCCF9CA4-F5E3-A4F9-9AC5-67ACB655A229}"/>
          </ac:spMkLst>
        </pc:spChg>
        <pc:spChg chg="del">
          <ac:chgData name="Ivo Lemmens" userId="525e196d-3cd3-43a2-ab90-ab91d8da2896" providerId="ADAL" clId="{989BD8EE-8171-42DE-BC43-7D39E9672D7E}" dt="2024-09-05T02:06:56.569" v="349" actId="478"/>
          <ac:spMkLst>
            <pc:docMk/>
            <pc:sldMk cId="1681296390" sldId="2142534163"/>
            <ac:spMk id="10" creationId="{97AE2B4E-75E1-8CBE-77EF-0775E1F9C161}"/>
          </ac:spMkLst>
        </pc:spChg>
        <pc:spChg chg="del">
          <ac:chgData name="Ivo Lemmens" userId="525e196d-3cd3-43a2-ab90-ab91d8da2896" providerId="ADAL" clId="{989BD8EE-8171-42DE-BC43-7D39E9672D7E}" dt="2024-09-05T02:06:58.030" v="351" actId="478"/>
          <ac:spMkLst>
            <pc:docMk/>
            <pc:sldMk cId="1681296390" sldId="2142534163"/>
            <ac:spMk id="11" creationId="{57D49121-EE9D-1E67-49AB-9C45AA41426F}"/>
          </ac:spMkLst>
        </pc:spChg>
      </pc:sldChg>
      <pc:sldChg chg="addSp delSp modSp add mod">
        <pc:chgData name="Ivo Lemmens" userId="525e196d-3cd3-43a2-ab90-ab91d8da2896" providerId="ADAL" clId="{989BD8EE-8171-42DE-BC43-7D39E9672D7E}" dt="2024-09-05T02:07:46.391" v="359" actId="1035"/>
        <pc:sldMkLst>
          <pc:docMk/>
          <pc:sldMk cId="704014468" sldId="2142534164"/>
        </pc:sldMkLst>
        <pc:spChg chg="mod">
          <ac:chgData name="Ivo Lemmens" userId="525e196d-3cd3-43a2-ab90-ab91d8da2896" providerId="ADAL" clId="{989BD8EE-8171-42DE-BC43-7D39E9672D7E}" dt="2024-09-05T02:07:46.391" v="359" actId="1035"/>
          <ac:spMkLst>
            <pc:docMk/>
            <pc:sldMk cId="704014468" sldId="2142534164"/>
            <ac:spMk id="6" creationId="{0CB11780-9310-F776-DCDA-2FA041749471}"/>
          </ac:spMkLst>
        </pc:spChg>
        <pc:spChg chg="mod">
          <ac:chgData name="Ivo Lemmens" userId="525e196d-3cd3-43a2-ab90-ab91d8da2896" providerId="ADAL" clId="{989BD8EE-8171-42DE-BC43-7D39E9672D7E}" dt="2024-09-05T02:07:44.616" v="358" actId="1035"/>
          <ac:spMkLst>
            <pc:docMk/>
            <pc:sldMk cId="704014468" sldId="2142534164"/>
            <ac:spMk id="7" creationId="{FCCF9CA4-F5E3-A4F9-9AC5-67ACB655A229}"/>
          </ac:spMkLst>
        </pc:spChg>
        <pc:picChg chg="add ord">
          <ac:chgData name="Ivo Lemmens" userId="525e196d-3cd3-43a2-ab90-ab91d8da2896" providerId="ADAL" clId="{989BD8EE-8171-42DE-BC43-7D39E9672D7E}" dt="2024-09-05T02:07:42.575" v="355" actId="167"/>
          <ac:picMkLst>
            <pc:docMk/>
            <pc:sldMk cId="704014468" sldId="2142534164"/>
            <ac:picMk id="4" creationId="{D7889567-AE72-B063-B1A7-64A0111FC9DD}"/>
          </ac:picMkLst>
        </pc:picChg>
        <pc:picChg chg="del">
          <ac:chgData name="Ivo Lemmens" userId="525e196d-3cd3-43a2-ab90-ab91d8da2896" providerId="ADAL" clId="{989BD8EE-8171-42DE-BC43-7D39E9672D7E}" dt="2024-09-05T02:07:37.784" v="353" actId="478"/>
          <ac:picMkLst>
            <pc:docMk/>
            <pc:sldMk cId="704014468" sldId="2142534164"/>
            <ac:picMk id="8" creationId="{88CDB28E-B810-6F63-A502-8173D66AD9FA}"/>
          </ac:picMkLst>
        </pc:picChg>
      </pc:sldChg>
      <pc:sldChg chg="delSp add mod">
        <pc:chgData name="Ivo Lemmens" userId="525e196d-3cd3-43a2-ab90-ab91d8da2896" providerId="ADAL" clId="{989BD8EE-8171-42DE-BC43-7D39E9672D7E}" dt="2024-09-05T02:07:53.334" v="362" actId="478"/>
        <pc:sldMkLst>
          <pc:docMk/>
          <pc:sldMk cId="2635025265" sldId="2142534165"/>
        </pc:sldMkLst>
        <pc:spChg chg="del">
          <ac:chgData name="Ivo Lemmens" userId="525e196d-3cd3-43a2-ab90-ab91d8da2896" providerId="ADAL" clId="{989BD8EE-8171-42DE-BC43-7D39E9672D7E}" dt="2024-09-05T02:07:52.577" v="361" actId="478"/>
          <ac:spMkLst>
            <pc:docMk/>
            <pc:sldMk cId="2635025265" sldId="2142534165"/>
            <ac:spMk id="6" creationId="{0CB11780-9310-F776-DCDA-2FA041749471}"/>
          </ac:spMkLst>
        </pc:spChg>
        <pc:spChg chg="del">
          <ac:chgData name="Ivo Lemmens" userId="525e196d-3cd3-43a2-ab90-ab91d8da2896" providerId="ADAL" clId="{989BD8EE-8171-42DE-BC43-7D39E9672D7E}" dt="2024-09-05T02:07:53.334" v="362" actId="478"/>
          <ac:spMkLst>
            <pc:docMk/>
            <pc:sldMk cId="2635025265" sldId="2142534165"/>
            <ac:spMk id="7" creationId="{FCCF9CA4-F5E3-A4F9-9AC5-67ACB655A229}"/>
          </ac:spMkLst>
        </pc:spChg>
      </pc:sldChg>
      <pc:sldChg chg="addSp delSp modSp add mod">
        <pc:chgData name="Ivo Lemmens" userId="525e196d-3cd3-43a2-ab90-ab91d8da2896" providerId="ADAL" clId="{989BD8EE-8171-42DE-BC43-7D39E9672D7E}" dt="2024-09-05T02:35:07.690" v="536" actId="732"/>
        <pc:sldMkLst>
          <pc:docMk/>
          <pc:sldMk cId="1066677024" sldId="2142534166"/>
        </pc:sldMkLst>
        <pc:spChg chg="mod">
          <ac:chgData name="Ivo Lemmens" userId="525e196d-3cd3-43a2-ab90-ab91d8da2896" providerId="ADAL" clId="{989BD8EE-8171-42DE-BC43-7D39E9672D7E}" dt="2024-09-05T02:11:11.471" v="415" actId="1035"/>
          <ac:spMkLst>
            <pc:docMk/>
            <pc:sldMk cId="1066677024" sldId="2142534166"/>
            <ac:spMk id="6" creationId="{0CB11780-9310-F776-DCDA-2FA041749471}"/>
          </ac:spMkLst>
        </pc:spChg>
        <pc:spChg chg="mod">
          <ac:chgData name="Ivo Lemmens" userId="525e196d-3cd3-43a2-ab90-ab91d8da2896" providerId="ADAL" clId="{989BD8EE-8171-42DE-BC43-7D39E9672D7E}" dt="2024-09-05T02:11:11.471" v="415" actId="1035"/>
          <ac:spMkLst>
            <pc:docMk/>
            <pc:sldMk cId="1066677024" sldId="2142534166"/>
            <ac:spMk id="7" creationId="{FCCF9CA4-F5E3-A4F9-9AC5-67ACB655A229}"/>
          </ac:spMkLst>
        </pc:spChg>
        <pc:spChg chg="mod">
          <ac:chgData name="Ivo Lemmens" userId="525e196d-3cd3-43a2-ab90-ab91d8da2896" providerId="ADAL" clId="{989BD8EE-8171-42DE-BC43-7D39E9672D7E}" dt="2024-09-05T02:11:11.471" v="415" actId="1035"/>
          <ac:spMkLst>
            <pc:docMk/>
            <pc:sldMk cId="1066677024" sldId="2142534166"/>
            <ac:spMk id="10" creationId="{97AE2B4E-75E1-8CBE-77EF-0775E1F9C161}"/>
          </ac:spMkLst>
        </pc:spChg>
        <pc:spChg chg="mod">
          <ac:chgData name="Ivo Lemmens" userId="525e196d-3cd3-43a2-ab90-ab91d8da2896" providerId="ADAL" clId="{989BD8EE-8171-42DE-BC43-7D39E9672D7E}" dt="2024-09-05T02:11:13.468" v="417" actId="1036"/>
          <ac:spMkLst>
            <pc:docMk/>
            <pc:sldMk cId="1066677024" sldId="2142534166"/>
            <ac:spMk id="11" creationId="{57D49121-EE9D-1E67-49AB-9C45AA41426F}"/>
          </ac:spMkLst>
        </pc:spChg>
        <pc:picChg chg="del">
          <ac:chgData name="Ivo Lemmens" userId="525e196d-3cd3-43a2-ab90-ab91d8da2896" providerId="ADAL" clId="{989BD8EE-8171-42DE-BC43-7D39E9672D7E}" dt="2024-09-05T02:10:55.559" v="385" actId="478"/>
          <ac:picMkLst>
            <pc:docMk/>
            <pc:sldMk cId="1066677024" sldId="2142534166"/>
            <ac:picMk id="4" creationId="{235D9D2D-E7F7-27CF-CB01-6D06F853525B}"/>
          </ac:picMkLst>
        </pc:picChg>
        <pc:picChg chg="add ord">
          <ac:chgData name="Ivo Lemmens" userId="525e196d-3cd3-43a2-ab90-ab91d8da2896" providerId="ADAL" clId="{989BD8EE-8171-42DE-BC43-7D39E9672D7E}" dt="2024-09-05T02:10:59.749" v="387" actId="167"/>
          <ac:picMkLst>
            <pc:docMk/>
            <pc:sldMk cId="1066677024" sldId="2142534166"/>
            <ac:picMk id="8" creationId="{D4B38792-FCE5-749D-08E7-44808EF7E24F}"/>
          </ac:picMkLst>
        </pc:picChg>
        <pc:picChg chg="del">
          <ac:chgData name="Ivo Lemmens" userId="525e196d-3cd3-43a2-ab90-ab91d8da2896" providerId="ADAL" clId="{989BD8EE-8171-42DE-BC43-7D39E9672D7E}" dt="2024-09-05T02:10:34.487" v="384" actId="478"/>
          <ac:picMkLst>
            <pc:docMk/>
            <pc:sldMk cId="1066677024" sldId="2142534166"/>
            <ac:picMk id="13" creationId="{04C017F6-3909-C4E0-3B97-C90AA5600E03}"/>
          </ac:picMkLst>
        </pc:picChg>
        <pc:picChg chg="add mod modCrop">
          <ac:chgData name="Ivo Lemmens" userId="525e196d-3cd3-43a2-ab90-ab91d8da2896" providerId="ADAL" clId="{989BD8EE-8171-42DE-BC43-7D39E9672D7E}" dt="2024-09-05T02:35:07.690" v="536" actId="732"/>
          <ac:picMkLst>
            <pc:docMk/>
            <pc:sldMk cId="1066677024" sldId="2142534166"/>
            <ac:picMk id="14" creationId="{3E0D8793-B9DD-5D9E-1533-B7FABBF0210C}"/>
          </ac:picMkLst>
        </pc:picChg>
      </pc:sldChg>
      <pc:sldChg chg="addSp delSp add del mod">
        <pc:chgData name="Ivo Lemmens" userId="525e196d-3cd3-43a2-ab90-ab91d8da2896" providerId="ADAL" clId="{989BD8EE-8171-42DE-BC43-7D39E9672D7E}" dt="2024-09-05T02:10:24.262" v="382"/>
        <pc:sldMkLst>
          <pc:docMk/>
          <pc:sldMk cId="2019300120" sldId="2142534166"/>
        </pc:sldMkLst>
        <pc:picChg chg="add del">
          <ac:chgData name="Ivo Lemmens" userId="525e196d-3cd3-43a2-ab90-ab91d8da2896" providerId="ADAL" clId="{989BD8EE-8171-42DE-BC43-7D39E9672D7E}" dt="2024-09-05T02:10:23.634" v="381" actId="478"/>
          <ac:picMkLst>
            <pc:docMk/>
            <pc:sldMk cId="2019300120" sldId="2142534166"/>
            <ac:picMk id="13" creationId="{04C017F6-3909-C4E0-3B97-C90AA5600E03}"/>
          </ac:picMkLst>
        </pc:picChg>
      </pc:sldChg>
      <pc:sldChg chg="addSp delSp modSp add mod">
        <pc:chgData name="Ivo Lemmens" userId="525e196d-3cd3-43a2-ab90-ab91d8da2896" providerId="ADAL" clId="{989BD8EE-8171-42DE-BC43-7D39E9672D7E}" dt="2024-09-05T02:35:15.986" v="538"/>
        <pc:sldMkLst>
          <pc:docMk/>
          <pc:sldMk cId="2730415550" sldId="2142534167"/>
        </pc:sldMkLst>
        <pc:spChg chg="del">
          <ac:chgData name="Ivo Lemmens" userId="525e196d-3cd3-43a2-ab90-ab91d8da2896" providerId="ADAL" clId="{989BD8EE-8171-42DE-BC43-7D39E9672D7E}" dt="2024-09-05T02:11:19.139" v="419" actId="478"/>
          <ac:spMkLst>
            <pc:docMk/>
            <pc:sldMk cId="2730415550" sldId="2142534167"/>
            <ac:spMk id="6" creationId="{0CB11780-9310-F776-DCDA-2FA041749471}"/>
          </ac:spMkLst>
        </pc:spChg>
        <pc:spChg chg="del">
          <ac:chgData name="Ivo Lemmens" userId="525e196d-3cd3-43a2-ab90-ab91d8da2896" providerId="ADAL" clId="{989BD8EE-8171-42DE-BC43-7D39E9672D7E}" dt="2024-09-05T02:11:20.522" v="421" actId="478"/>
          <ac:spMkLst>
            <pc:docMk/>
            <pc:sldMk cId="2730415550" sldId="2142534167"/>
            <ac:spMk id="7" creationId="{FCCF9CA4-F5E3-A4F9-9AC5-67ACB655A229}"/>
          </ac:spMkLst>
        </pc:spChg>
        <pc:spChg chg="del">
          <ac:chgData name="Ivo Lemmens" userId="525e196d-3cd3-43a2-ab90-ab91d8da2896" providerId="ADAL" clId="{989BD8EE-8171-42DE-BC43-7D39E9672D7E}" dt="2024-09-05T02:11:19.909" v="420" actId="478"/>
          <ac:spMkLst>
            <pc:docMk/>
            <pc:sldMk cId="2730415550" sldId="2142534167"/>
            <ac:spMk id="10" creationId="{97AE2B4E-75E1-8CBE-77EF-0775E1F9C161}"/>
          </ac:spMkLst>
        </pc:spChg>
        <pc:spChg chg="del">
          <ac:chgData name="Ivo Lemmens" userId="525e196d-3cd3-43a2-ab90-ab91d8da2896" providerId="ADAL" clId="{989BD8EE-8171-42DE-BC43-7D39E9672D7E}" dt="2024-09-05T02:11:21.243" v="422" actId="478"/>
          <ac:spMkLst>
            <pc:docMk/>
            <pc:sldMk cId="2730415550" sldId="2142534167"/>
            <ac:spMk id="11" creationId="{57D49121-EE9D-1E67-49AB-9C45AA41426F}"/>
          </ac:spMkLst>
        </pc:spChg>
        <pc:picChg chg="add mod">
          <ac:chgData name="Ivo Lemmens" userId="525e196d-3cd3-43a2-ab90-ab91d8da2896" providerId="ADAL" clId="{989BD8EE-8171-42DE-BC43-7D39E9672D7E}" dt="2024-09-05T02:35:15.986" v="538"/>
          <ac:picMkLst>
            <pc:docMk/>
            <pc:sldMk cId="2730415550" sldId="2142534167"/>
            <ac:picMk id="3" creationId="{5020ABE3-1523-EE62-BAAA-1830250E247C}"/>
          </ac:picMkLst>
        </pc:picChg>
        <pc:picChg chg="add del mod">
          <ac:chgData name="Ivo Lemmens" userId="525e196d-3cd3-43a2-ab90-ab91d8da2896" providerId="ADAL" clId="{989BD8EE-8171-42DE-BC43-7D39E9672D7E}" dt="2024-09-05T02:35:14.886" v="537" actId="478"/>
          <ac:picMkLst>
            <pc:docMk/>
            <pc:sldMk cId="2730415550" sldId="2142534167"/>
            <ac:picMk id="4" creationId="{926358DF-7FEC-9A35-C664-102FA67F007E}"/>
          </ac:picMkLst>
        </pc:picChg>
      </pc:sldChg>
      <pc:sldChg chg="addSp delSp modSp add mod ord">
        <pc:chgData name="Ivo Lemmens" userId="525e196d-3cd3-43a2-ab90-ab91d8da2896" providerId="ADAL" clId="{989BD8EE-8171-42DE-BC43-7D39E9672D7E}" dt="2024-09-05T02:19:35.811" v="478" actId="1035"/>
        <pc:sldMkLst>
          <pc:docMk/>
          <pc:sldMk cId="3988227901" sldId="2142534168"/>
        </pc:sldMkLst>
        <pc:spChg chg="mod">
          <ac:chgData name="Ivo Lemmens" userId="525e196d-3cd3-43a2-ab90-ab91d8da2896" providerId="ADAL" clId="{989BD8EE-8171-42DE-BC43-7D39E9672D7E}" dt="2024-09-05T02:19:35.811" v="478" actId="1035"/>
          <ac:spMkLst>
            <pc:docMk/>
            <pc:sldMk cId="3988227901" sldId="2142534168"/>
            <ac:spMk id="8" creationId="{89D01EA4-89B9-10A2-7709-6265A5CA1946}"/>
          </ac:spMkLst>
        </pc:spChg>
        <pc:spChg chg="mod">
          <ac:chgData name="Ivo Lemmens" userId="525e196d-3cd3-43a2-ab90-ab91d8da2896" providerId="ADAL" clId="{989BD8EE-8171-42DE-BC43-7D39E9672D7E}" dt="2024-09-05T02:19:32.888" v="466" actId="1036"/>
          <ac:spMkLst>
            <pc:docMk/>
            <pc:sldMk cId="3988227901" sldId="2142534168"/>
            <ac:spMk id="9" creationId="{08029DA4-9741-E49D-4E97-AE6CD9CFB26A}"/>
          </ac:spMkLst>
        </pc:spChg>
        <pc:picChg chg="add ord">
          <ac:chgData name="Ivo Lemmens" userId="525e196d-3cd3-43a2-ab90-ab91d8da2896" providerId="ADAL" clId="{989BD8EE-8171-42DE-BC43-7D39E9672D7E}" dt="2024-09-05T02:19:28.236" v="454" actId="167"/>
          <ac:picMkLst>
            <pc:docMk/>
            <pc:sldMk cId="3988227901" sldId="2142534168"/>
            <ac:picMk id="4" creationId="{7697A136-673A-AF2C-E03A-79A37CB1D1BD}"/>
          </ac:picMkLst>
        </pc:picChg>
        <pc:picChg chg="del">
          <ac:chgData name="Ivo Lemmens" userId="525e196d-3cd3-43a2-ab90-ab91d8da2896" providerId="ADAL" clId="{989BD8EE-8171-42DE-BC43-7D39E9672D7E}" dt="2024-09-05T02:15:43.852" v="445" actId="478"/>
          <ac:picMkLst>
            <pc:docMk/>
            <pc:sldMk cId="3988227901" sldId="2142534168"/>
            <ac:picMk id="7" creationId="{F4F646F5-4BCB-6ED9-30B5-F5C48135B88D}"/>
          </ac:picMkLst>
        </pc:picChg>
      </pc:sldChg>
      <pc:sldChg chg="addSp delSp modSp add mod">
        <pc:chgData name="Ivo Lemmens" userId="525e196d-3cd3-43a2-ab90-ab91d8da2896" providerId="ADAL" clId="{989BD8EE-8171-42DE-BC43-7D39E9672D7E}" dt="2024-09-05T02:19:58.228" v="534" actId="1035"/>
        <pc:sldMkLst>
          <pc:docMk/>
          <pc:sldMk cId="3365633068" sldId="2142534169"/>
        </pc:sldMkLst>
        <pc:spChg chg="mod">
          <ac:chgData name="Ivo Lemmens" userId="525e196d-3cd3-43a2-ab90-ab91d8da2896" providerId="ADAL" clId="{989BD8EE-8171-42DE-BC43-7D39E9672D7E}" dt="2024-09-05T02:19:58.228" v="534" actId="1035"/>
          <ac:spMkLst>
            <pc:docMk/>
            <pc:sldMk cId="3365633068" sldId="2142534169"/>
            <ac:spMk id="6" creationId="{58C9ACD5-B019-BBB4-86B6-2E38F267C1BD}"/>
          </ac:spMkLst>
        </pc:spChg>
        <pc:spChg chg="mod">
          <ac:chgData name="Ivo Lemmens" userId="525e196d-3cd3-43a2-ab90-ab91d8da2896" providerId="ADAL" clId="{989BD8EE-8171-42DE-BC43-7D39E9672D7E}" dt="2024-09-05T02:19:45.637" v="491" actId="1035"/>
          <ac:spMkLst>
            <pc:docMk/>
            <pc:sldMk cId="3365633068" sldId="2142534169"/>
            <ac:spMk id="8" creationId="{89D01EA4-89B9-10A2-7709-6265A5CA1946}"/>
          </ac:spMkLst>
        </pc:spChg>
        <pc:spChg chg="mod">
          <ac:chgData name="Ivo Lemmens" userId="525e196d-3cd3-43a2-ab90-ab91d8da2896" providerId="ADAL" clId="{989BD8EE-8171-42DE-BC43-7D39E9672D7E}" dt="2024-09-05T02:19:48.954" v="501" actId="1036"/>
          <ac:spMkLst>
            <pc:docMk/>
            <pc:sldMk cId="3365633068" sldId="2142534169"/>
            <ac:spMk id="9" creationId="{08029DA4-9741-E49D-4E97-AE6CD9CFB26A}"/>
          </ac:spMkLst>
        </pc:spChg>
        <pc:picChg chg="del">
          <ac:chgData name="Ivo Lemmens" userId="525e196d-3cd3-43a2-ab90-ab91d8da2896" providerId="ADAL" clId="{989BD8EE-8171-42DE-BC43-7D39E9672D7E}" dt="2024-09-05T02:15:59.894" v="448" actId="478"/>
          <ac:picMkLst>
            <pc:docMk/>
            <pc:sldMk cId="3365633068" sldId="2142534169"/>
            <ac:picMk id="4" creationId="{7697A136-673A-AF2C-E03A-79A37CB1D1BD}"/>
          </ac:picMkLst>
        </pc:picChg>
        <pc:picChg chg="add ord">
          <ac:chgData name="Ivo Lemmens" userId="525e196d-3cd3-43a2-ab90-ab91d8da2896" providerId="ADAL" clId="{989BD8EE-8171-42DE-BC43-7D39E9672D7E}" dt="2024-09-05T02:19:43.041" v="479" actId="167"/>
          <ac:picMkLst>
            <pc:docMk/>
            <pc:sldMk cId="3365633068" sldId="2142534169"/>
            <ac:picMk id="7" creationId="{7586FBDA-EBB5-242C-607F-CF54D5AF6EC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354D06F-F0CA-4DB5-B864-2157C5572C6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a:extLst>
              <a:ext uri="{FF2B5EF4-FFF2-40B4-BE49-F238E27FC236}">
                <a16:creationId xmlns:a16="http://schemas.microsoft.com/office/drawing/2014/main" id="{B5695359-B4BA-41C4-ACAB-0094A03C062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18CB81-327D-4145-B34B-935302449885}" type="datetimeFigureOut">
              <a:rPr lang="en-NZ" smtClean="0"/>
              <a:t>5/09/2024</a:t>
            </a:fld>
            <a:endParaRPr lang="en-NZ"/>
          </a:p>
        </p:txBody>
      </p:sp>
      <p:sp>
        <p:nvSpPr>
          <p:cNvPr id="4" name="Footer Placeholder 3">
            <a:extLst>
              <a:ext uri="{FF2B5EF4-FFF2-40B4-BE49-F238E27FC236}">
                <a16:creationId xmlns:a16="http://schemas.microsoft.com/office/drawing/2014/main" id="{C3E83A23-9AA8-445F-BD03-8D7C81D10CE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5" name="Slide Number Placeholder 4">
            <a:extLst>
              <a:ext uri="{FF2B5EF4-FFF2-40B4-BE49-F238E27FC236}">
                <a16:creationId xmlns:a16="http://schemas.microsoft.com/office/drawing/2014/main" id="{95C28A54-56EF-4DCA-A510-FD13B0EE5F0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5B3B1EA-B17F-4CF4-8825-8CAD8BD85084}" type="slidenum">
              <a:rPr lang="en-NZ" smtClean="0"/>
              <a:t>‹#›</a:t>
            </a:fld>
            <a:endParaRPr lang="en-NZ"/>
          </a:p>
        </p:txBody>
      </p:sp>
    </p:spTree>
    <p:extLst>
      <p:ext uri="{BB962C8B-B14F-4D97-AF65-F5344CB8AC3E}">
        <p14:creationId xmlns:p14="http://schemas.microsoft.com/office/powerpoint/2010/main" val="393007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F28D95-7776-4193-B9F9-974C6745F2F7}" type="datetimeFigureOut">
              <a:rPr lang="en-NZ" smtClean="0"/>
              <a:t>5/09/2024</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4230E3-E0E8-40D8-AA27-C9B6F1101E44}" type="slidenum">
              <a:rPr lang="en-NZ" smtClean="0"/>
              <a:t>‹#›</a:t>
            </a:fld>
            <a:endParaRPr lang="en-NZ"/>
          </a:p>
        </p:txBody>
      </p:sp>
    </p:spTree>
    <p:extLst>
      <p:ext uri="{BB962C8B-B14F-4D97-AF65-F5344CB8AC3E}">
        <p14:creationId xmlns:p14="http://schemas.microsoft.com/office/powerpoint/2010/main" val="442467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984230E3-E0E8-40D8-AA27-C9B6F1101E44}" type="slidenum">
              <a:rPr lang="en-NZ" smtClean="0"/>
              <a:t>4</a:t>
            </a:fld>
            <a:endParaRPr lang="en-NZ"/>
          </a:p>
        </p:txBody>
      </p:sp>
    </p:spTree>
    <p:extLst>
      <p:ext uri="{BB962C8B-B14F-4D97-AF65-F5344CB8AC3E}">
        <p14:creationId xmlns:p14="http://schemas.microsoft.com/office/powerpoint/2010/main" val="1231231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984230E3-E0E8-40D8-AA27-C9B6F1101E44}" type="slidenum">
              <a:rPr lang="en-NZ" smtClean="0"/>
              <a:t>5</a:t>
            </a:fld>
            <a:endParaRPr lang="en-NZ"/>
          </a:p>
        </p:txBody>
      </p:sp>
    </p:spTree>
    <p:extLst>
      <p:ext uri="{BB962C8B-B14F-4D97-AF65-F5344CB8AC3E}">
        <p14:creationId xmlns:p14="http://schemas.microsoft.com/office/powerpoint/2010/main" val="2330789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28</a:t>
            </a:fld>
            <a:endParaRPr lang="en-US"/>
          </a:p>
        </p:txBody>
      </p:sp>
    </p:spTree>
    <p:extLst>
      <p:ext uri="{BB962C8B-B14F-4D97-AF65-F5344CB8AC3E}">
        <p14:creationId xmlns:p14="http://schemas.microsoft.com/office/powerpoint/2010/main" val="2340267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29</a:t>
            </a:fld>
            <a:endParaRPr lang="en-US"/>
          </a:p>
        </p:txBody>
      </p:sp>
    </p:spTree>
    <p:extLst>
      <p:ext uri="{BB962C8B-B14F-4D97-AF65-F5344CB8AC3E}">
        <p14:creationId xmlns:p14="http://schemas.microsoft.com/office/powerpoint/2010/main" val="2812973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30</a:t>
            </a:fld>
            <a:endParaRPr lang="en-US"/>
          </a:p>
        </p:txBody>
      </p:sp>
    </p:spTree>
    <p:extLst>
      <p:ext uri="{BB962C8B-B14F-4D97-AF65-F5344CB8AC3E}">
        <p14:creationId xmlns:p14="http://schemas.microsoft.com/office/powerpoint/2010/main" val="1380486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31</a:t>
            </a:fld>
            <a:endParaRPr lang="en-US"/>
          </a:p>
        </p:txBody>
      </p:sp>
    </p:spTree>
    <p:extLst>
      <p:ext uri="{BB962C8B-B14F-4D97-AF65-F5344CB8AC3E}">
        <p14:creationId xmlns:p14="http://schemas.microsoft.com/office/powerpoint/2010/main" val="1342197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32</a:t>
            </a:fld>
            <a:endParaRPr lang="en-US"/>
          </a:p>
        </p:txBody>
      </p:sp>
    </p:spTree>
    <p:extLst>
      <p:ext uri="{BB962C8B-B14F-4D97-AF65-F5344CB8AC3E}">
        <p14:creationId xmlns:p14="http://schemas.microsoft.com/office/powerpoint/2010/main" val="16938512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35</a:t>
            </a:fld>
            <a:endParaRPr lang="en-US"/>
          </a:p>
        </p:txBody>
      </p:sp>
    </p:spTree>
    <p:extLst>
      <p:ext uri="{BB962C8B-B14F-4D97-AF65-F5344CB8AC3E}">
        <p14:creationId xmlns:p14="http://schemas.microsoft.com/office/powerpoint/2010/main" val="3754276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36</a:t>
            </a:fld>
            <a:endParaRPr lang="en-US"/>
          </a:p>
        </p:txBody>
      </p:sp>
    </p:spTree>
    <p:extLst>
      <p:ext uri="{BB962C8B-B14F-4D97-AF65-F5344CB8AC3E}">
        <p14:creationId xmlns:p14="http://schemas.microsoft.com/office/powerpoint/2010/main" val="574717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37</a:t>
            </a:fld>
            <a:endParaRPr lang="en-US"/>
          </a:p>
        </p:txBody>
      </p:sp>
    </p:spTree>
    <p:extLst>
      <p:ext uri="{BB962C8B-B14F-4D97-AF65-F5344CB8AC3E}">
        <p14:creationId xmlns:p14="http://schemas.microsoft.com/office/powerpoint/2010/main" val="15881427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Layou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B3708-9F3C-46D5-A444-E898B255EF13}"/>
              </a:ext>
            </a:extLst>
          </p:cNvPr>
          <p:cNvSpPr>
            <a:spLocks noGrp="1"/>
          </p:cNvSpPr>
          <p:nvPr>
            <p:ph type="title" hasCustomPrompt="1"/>
          </p:nvPr>
        </p:nvSpPr>
        <p:spPr>
          <a:xfrm>
            <a:off x="485775" y="1410562"/>
            <a:ext cx="5889625" cy="964367"/>
          </a:xfrm>
        </p:spPr>
        <p:txBody>
          <a:bodyPr anchor="ctr"/>
          <a:lstStyle>
            <a:lvl1pPr>
              <a:lnSpc>
                <a:spcPts val="6800"/>
              </a:lnSpc>
              <a:defRPr sz="6600" b="0" cap="none" spc="30" baseline="0">
                <a:solidFill>
                  <a:schemeClr val="tx1"/>
                </a:solidFill>
              </a:defRPr>
            </a:lvl1pPr>
          </a:lstStyle>
          <a:p>
            <a:r>
              <a:rPr lang="en-US"/>
              <a:t>Title</a:t>
            </a:r>
          </a:p>
        </p:txBody>
      </p:sp>
      <p:pic>
        <p:nvPicPr>
          <p:cNvPr id="9" name="Picture 8" descr="A close up of a logo&#10;&#10;Description automatically generated">
            <a:extLst>
              <a:ext uri="{FF2B5EF4-FFF2-40B4-BE49-F238E27FC236}">
                <a16:creationId xmlns:a16="http://schemas.microsoft.com/office/drawing/2014/main" id="{FB655E8A-DFBD-48D3-A7EB-400C1CD0FA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95688" y="5672138"/>
            <a:ext cx="1890031" cy="671512"/>
          </a:xfrm>
          <a:prstGeom prst="rect">
            <a:avLst/>
          </a:prstGeom>
        </p:spPr>
      </p:pic>
      <p:sp>
        <p:nvSpPr>
          <p:cNvPr id="11" name="Text Placeholder 10">
            <a:extLst>
              <a:ext uri="{FF2B5EF4-FFF2-40B4-BE49-F238E27FC236}">
                <a16:creationId xmlns:a16="http://schemas.microsoft.com/office/drawing/2014/main" id="{014610DD-7788-4186-A3DD-EEC7179F8CF0}"/>
              </a:ext>
            </a:extLst>
          </p:cNvPr>
          <p:cNvSpPr>
            <a:spLocks noGrp="1"/>
          </p:cNvSpPr>
          <p:nvPr>
            <p:ph type="body" sz="quarter" idx="10" hasCustomPrompt="1"/>
          </p:nvPr>
        </p:nvSpPr>
        <p:spPr>
          <a:xfrm>
            <a:off x="516731" y="5690038"/>
            <a:ext cx="1752600" cy="159240"/>
          </a:xfrm>
        </p:spPr>
        <p:txBody>
          <a:bodyPr tIns="18000" bIns="0" anchor="b">
            <a:spAutoFit/>
          </a:bodyPr>
          <a:lstStyle>
            <a:lvl1pPr marL="0" indent="0">
              <a:lnSpc>
                <a:spcPts val="1050"/>
              </a:lnSpc>
              <a:spcAft>
                <a:spcPts val="0"/>
              </a:spcAft>
              <a:buNone/>
              <a:defRPr sz="1050" b="1" cap="all"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err="1"/>
              <a:t>Firstname</a:t>
            </a:r>
            <a:r>
              <a:rPr lang="en-US"/>
              <a:t> surname</a:t>
            </a:r>
          </a:p>
        </p:txBody>
      </p:sp>
      <p:sp>
        <p:nvSpPr>
          <p:cNvPr id="13" name="Text Placeholder 10">
            <a:extLst>
              <a:ext uri="{FF2B5EF4-FFF2-40B4-BE49-F238E27FC236}">
                <a16:creationId xmlns:a16="http://schemas.microsoft.com/office/drawing/2014/main" id="{573C4298-0030-4BFE-BD12-9CA8488C16D0}"/>
              </a:ext>
            </a:extLst>
          </p:cNvPr>
          <p:cNvSpPr>
            <a:spLocks noGrp="1"/>
          </p:cNvSpPr>
          <p:nvPr>
            <p:ph type="body" sz="quarter" idx="12" hasCustomPrompt="1"/>
          </p:nvPr>
        </p:nvSpPr>
        <p:spPr>
          <a:xfrm>
            <a:off x="516731" y="5862940"/>
            <a:ext cx="1752600" cy="159240"/>
          </a:xfrm>
        </p:spPr>
        <p:txBody>
          <a:bodyPr tIns="18000" bIns="0" anchor="b">
            <a:spAutoFit/>
          </a:bodyPr>
          <a:lstStyle>
            <a:lvl1pPr marL="0" indent="0">
              <a:lnSpc>
                <a:spcPts val="1050"/>
              </a:lnSpc>
              <a:spcAft>
                <a:spcPts val="0"/>
              </a:spcAft>
              <a:buNone/>
              <a:defRPr sz="1050" b="0" cap="none"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a:t>Job Title</a:t>
            </a:r>
          </a:p>
        </p:txBody>
      </p:sp>
      <p:sp>
        <p:nvSpPr>
          <p:cNvPr id="14" name="Text Placeholder 10">
            <a:extLst>
              <a:ext uri="{FF2B5EF4-FFF2-40B4-BE49-F238E27FC236}">
                <a16:creationId xmlns:a16="http://schemas.microsoft.com/office/drawing/2014/main" id="{59EEB734-1CDA-4AC6-9F77-DC99FE4B1B8C}"/>
              </a:ext>
            </a:extLst>
          </p:cNvPr>
          <p:cNvSpPr>
            <a:spLocks noGrp="1"/>
          </p:cNvSpPr>
          <p:nvPr>
            <p:ph type="body" sz="quarter" idx="13" hasCustomPrompt="1"/>
          </p:nvPr>
        </p:nvSpPr>
        <p:spPr>
          <a:xfrm>
            <a:off x="516731" y="6134403"/>
            <a:ext cx="1752600" cy="159240"/>
          </a:xfrm>
        </p:spPr>
        <p:txBody>
          <a:bodyPr tIns="18000" bIns="0" anchor="b">
            <a:spAutoFit/>
          </a:bodyPr>
          <a:lstStyle>
            <a:lvl1pPr marL="0" indent="0">
              <a:lnSpc>
                <a:spcPts val="1050"/>
              </a:lnSpc>
              <a:spcAft>
                <a:spcPts val="0"/>
              </a:spcAft>
              <a:buNone/>
              <a:defRPr sz="1050" b="0" cap="none"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a:t>Month Year</a:t>
            </a:r>
          </a:p>
        </p:txBody>
      </p:sp>
      <p:sp>
        <p:nvSpPr>
          <p:cNvPr id="15" name="Text Placeholder 10">
            <a:extLst>
              <a:ext uri="{FF2B5EF4-FFF2-40B4-BE49-F238E27FC236}">
                <a16:creationId xmlns:a16="http://schemas.microsoft.com/office/drawing/2014/main" id="{FCF57CB9-CDC6-4031-B443-440C81EA63F6}"/>
              </a:ext>
            </a:extLst>
          </p:cNvPr>
          <p:cNvSpPr>
            <a:spLocks noGrp="1"/>
          </p:cNvSpPr>
          <p:nvPr>
            <p:ph type="body" sz="quarter" idx="14" hasCustomPrompt="1"/>
          </p:nvPr>
        </p:nvSpPr>
        <p:spPr>
          <a:xfrm>
            <a:off x="2917031" y="5690038"/>
            <a:ext cx="1752600" cy="159240"/>
          </a:xfrm>
        </p:spPr>
        <p:txBody>
          <a:bodyPr tIns="18000" bIns="0" anchor="b">
            <a:spAutoFit/>
          </a:bodyPr>
          <a:lstStyle>
            <a:lvl1pPr marL="0" indent="0">
              <a:lnSpc>
                <a:spcPts val="1050"/>
              </a:lnSpc>
              <a:spcAft>
                <a:spcPts val="0"/>
              </a:spcAft>
              <a:buNone/>
              <a:defRPr sz="1050" b="1" cap="all"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err="1"/>
              <a:t>Firstname</a:t>
            </a:r>
            <a:r>
              <a:rPr lang="en-US"/>
              <a:t> surname</a:t>
            </a:r>
          </a:p>
        </p:txBody>
      </p:sp>
      <p:sp>
        <p:nvSpPr>
          <p:cNvPr id="16" name="Text Placeholder 10">
            <a:extLst>
              <a:ext uri="{FF2B5EF4-FFF2-40B4-BE49-F238E27FC236}">
                <a16:creationId xmlns:a16="http://schemas.microsoft.com/office/drawing/2014/main" id="{D0649DBA-F27E-4F55-B7A3-8CFA39678F86}"/>
              </a:ext>
            </a:extLst>
          </p:cNvPr>
          <p:cNvSpPr>
            <a:spLocks noGrp="1"/>
          </p:cNvSpPr>
          <p:nvPr>
            <p:ph type="body" sz="quarter" idx="15" hasCustomPrompt="1"/>
          </p:nvPr>
        </p:nvSpPr>
        <p:spPr>
          <a:xfrm>
            <a:off x="2917031" y="5862940"/>
            <a:ext cx="1752600" cy="159240"/>
          </a:xfrm>
        </p:spPr>
        <p:txBody>
          <a:bodyPr tIns="18000" bIns="0" anchor="b">
            <a:spAutoFit/>
          </a:bodyPr>
          <a:lstStyle>
            <a:lvl1pPr marL="0" indent="0">
              <a:lnSpc>
                <a:spcPts val="1050"/>
              </a:lnSpc>
              <a:spcAft>
                <a:spcPts val="0"/>
              </a:spcAft>
              <a:buNone/>
              <a:defRPr sz="1050" b="0" cap="none"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a:t>Job Title</a:t>
            </a:r>
          </a:p>
        </p:txBody>
      </p:sp>
      <p:sp>
        <p:nvSpPr>
          <p:cNvPr id="10" name="Text Placeholder 10">
            <a:extLst>
              <a:ext uri="{FF2B5EF4-FFF2-40B4-BE49-F238E27FC236}">
                <a16:creationId xmlns:a16="http://schemas.microsoft.com/office/drawing/2014/main" id="{0BE9FA10-FC86-47F6-8D7D-60AA8443FDCC}"/>
              </a:ext>
            </a:extLst>
          </p:cNvPr>
          <p:cNvSpPr>
            <a:spLocks noGrp="1"/>
          </p:cNvSpPr>
          <p:nvPr>
            <p:ph type="body" sz="quarter" idx="16" hasCustomPrompt="1"/>
          </p:nvPr>
        </p:nvSpPr>
        <p:spPr>
          <a:xfrm>
            <a:off x="485776" y="2301860"/>
            <a:ext cx="5920580" cy="570720"/>
          </a:xfrm>
        </p:spPr>
        <p:txBody>
          <a:bodyPr wrap="square" tIns="108000" bIns="0" anchor="b">
            <a:spAutoFit/>
          </a:bodyPr>
          <a:lstStyle>
            <a:lvl1pPr marL="0" indent="0">
              <a:lnSpc>
                <a:spcPts val="1800"/>
              </a:lnSpc>
              <a:spcAft>
                <a:spcPts val="0"/>
              </a:spcAft>
              <a:buNone/>
              <a:defRPr sz="1800" b="0" cap="none" spc="4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a:t>INSERT SUBTITLE HERE - REMOVE IF NOT NEEDED</a:t>
            </a:r>
          </a:p>
        </p:txBody>
      </p:sp>
    </p:spTree>
    <p:extLst>
      <p:ext uri="{BB962C8B-B14F-4D97-AF65-F5344CB8AC3E}">
        <p14:creationId xmlns:p14="http://schemas.microsoft.com/office/powerpoint/2010/main" val="119161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ith Image Layout">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8013A02-0F46-4BC9-A7B1-D1E9197D2C4F}"/>
              </a:ext>
            </a:extLst>
          </p:cNvPr>
          <p:cNvSpPr>
            <a:spLocks noGrp="1"/>
          </p:cNvSpPr>
          <p:nvPr>
            <p:ph type="pic" sz="quarter" idx="17"/>
          </p:nvPr>
        </p:nvSpPr>
        <p:spPr>
          <a:xfrm>
            <a:off x="1" y="-6093"/>
            <a:ext cx="7912100" cy="6864094"/>
          </a:xfrm>
        </p:spPr>
        <p:txBody>
          <a:bodyPr/>
          <a:lstStyle/>
          <a:p>
            <a:r>
              <a:rPr lang="en-US"/>
              <a:t>Click icon to add picture</a:t>
            </a:r>
            <a:endParaRPr lang="en-NZ"/>
          </a:p>
        </p:txBody>
      </p:sp>
      <p:sp>
        <p:nvSpPr>
          <p:cNvPr id="2" name="Title 1">
            <a:extLst>
              <a:ext uri="{FF2B5EF4-FFF2-40B4-BE49-F238E27FC236}">
                <a16:creationId xmlns:a16="http://schemas.microsoft.com/office/drawing/2014/main" id="{7E5B3708-9F3C-46D5-A444-E898B255EF13}"/>
              </a:ext>
            </a:extLst>
          </p:cNvPr>
          <p:cNvSpPr>
            <a:spLocks noGrp="1"/>
          </p:cNvSpPr>
          <p:nvPr>
            <p:ph type="title" hasCustomPrompt="1"/>
          </p:nvPr>
        </p:nvSpPr>
        <p:spPr>
          <a:xfrm>
            <a:off x="8461376" y="1045012"/>
            <a:ext cx="3616324" cy="643766"/>
          </a:xfrm>
        </p:spPr>
        <p:txBody>
          <a:bodyPr lIns="72000" rIns="72000" anchor="t"/>
          <a:lstStyle>
            <a:lvl1pPr>
              <a:lnSpc>
                <a:spcPts val="4300"/>
              </a:lnSpc>
              <a:defRPr sz="4000" b="0" cap="none" spc="30" baseline="0">
                <a:solidFill>
                  <a:schemeClr val="tx1"/>
                </a:solidFill>
              </a:defRPr>
            </a:lvl1pPr>
          </a:lstStyle>
          <a:p>
            <a:r>
              <a:rPr lang="en-NZ"/>
              <a:t>Title</a:t>
            </a:r>
          </a:p>
        </p:txBody>
      </p:sp>
      <p:pic>
        <p:nvPicPr>
          <p:cNvPr id="9" name="Picture 8" descr="A close up of a logo&#10;&#10;Description automatically generated">
            <a:extLst>
              <a:ext uri="{FF2B5EF4-FFF2-40B4-BE49-F238E27FC236}">
                <a16:creationId xmlns:a16="http://schemas.microsoft.com/office/drawing/2014/main" id="{FB655E8A-DFBD-48D3-A7EB-400C1CD0FA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95688" y="5672138"/>
            <a:ext cx="1890031" cy="671512"/>
          </a:xfrm>
          <a:prstGeom prst="rect">
            <a:avLst/>
          </a:prstGeom>
        </p:spPr>
      </p:pic>
      <p:sp>
        <p:nvSpPr>
          <p:cNvPr id="14" name="Text Placeholder 10">
            <a:extLst>
              <a:ext uri="{FF2B5EF4-FFF2-40B4-BE49-F238E27FC236}">
                <a16:creationId xmlns:a16="http://schemas.microsoft.com/office/drawing/2014/main" id="{59EEB734-1CDA-4AC6-9F77-DC99FE4B1B8C}"/>
              </a:ext>
            </a:extLst>
          </p:cNvPr>
          <p:cNvSpPr>
            <a:spLocks noGrp="1"/>
          </p:cNvSpPr>
          <p:nvPr>
            <p:ph type="body" sz="quarter" idx="13" hasCustomPrompt="1"/>
          </p:nvPr>
        </p:nvSpPr>
        <p:spPr>
          <a:xfrm>
            <a:off x="8435976" y="3311503"/>
            <a:ext cx="1752600" cy="159240"/>
          </a:xfrm>
        </p:spPr>
        <p:txBody>
          <a:bodyPr tIns="18000" bIns="0" anchor="b">
            <a:spAutoFit/>
          </a:bodyPr>
          <a:lstStyle>
            <a:lvl1pPr marL="0" indent="0">
              <a:lnSpc>
                <a:spcPts val="1050"/>
              </a:lnSpc>
              <a:spcAft>
                <a:spcPts val="0"/>
              </a:spcAft>
              <a:buNone/>
              <a:defRPr sz="1050" b="0" cap="none"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a:t>Month Year</a:t>
            </a:r>
          </a:p>
        </p:txBody>
      </p:sp>
      <p:sp>
        <p:nvSpPr>
          <p:cNvPr id="15" name="Text Placeholder 10">
            <a:extLst>
              <a:ext uri="{FF2B5EF4-FFF2-40B4-BE49-F238E27FC236}">
                <a16:creationId xmlns:a16="http://schemas.microsoft.com/office/drawing/2014/main" id="{FCF57CB9-CDC6-4031-B443-440C81EA63F6}"/>
              </a:ext>
            </a:extLst>
          </p:cNvPr>
          <p:cNvSpPr>
            <a:spLocks noGrp="1"/>
          </p:cNvSpPr>
          <p:nvPr>
            <p:ph type="body" sz="quarter" idx="14" hasCustomPrompt="1"/>
          </p:nvPr>
        </p:nvSpPr>
        <p:spPr>
          <a:xfrm>
            <a:off x="8435976" y="2441714"/>
            <a:ext cx="1752600" cy="159240"/>
          </a:xfrm>
        </p:spPr>
        <p:txBody>
          <a:bodyPr tIns="18000" bIns="0" anchor="b">
            <a:spAutoFit/>
          </a:bodyPr>
          <a:lstStyle>
            <a:lvl1pPr marL="0" indent="0">
              <a:lnSpc>
                <a:spcPts val="1050"/>
              </a:lnSpc>
              <a:spcAft>
                <a:spcPts val="0"/>
              </a:spcAft>
              <a:buNone/>
              <a:defRPr sz="1050" b="1" cap="all"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err="1"/>
              <a:t>Firstname</a:t>
            </a:r>
            <a:r>
              <a:rPr lang="en-US"/>
              <a:t> surname</a:t>
            </a:r>
          </a:p>
        </p:txBody>
      </p:sp>
      <p:sp>
        <p:nvSpPr>
          <p:cNvPr id="16" name="Text Placeholder 10">
            <a:extLst>
              <a:ext uri="{FF2B5EF4-FFF2-40B4-BE49-F238E27FC236}">
                <a16:creationId xmlns:a16="http://schemas.microsoft.com/office/drawing/2014/main" id="{D0649DBA-F27E-4F55-B7A3-8CFA39678F86}"/>
              </a:ext>
            </a:extLst>
          </p:cNvPr>
          <p:cNvSpPr>
            <a:spLocks noGrp="1"/>
          </p:cNvSpPr>
          <p:nvPr>
            <p:ph type="body" sz="quarter" idx="15" hasCustomPrompt="1"/>
          </p:nvPr>
        </p:nvSpPr>
        <p:spPr>
          <a:xfrm>
            <a:off x="8435976" y="2614616"/>
            <a:ext cx="1752600" cy="159240"/>
          </a:xfrm>
        </p:spPr>
        <p:txBody>
          <a:bodyPr tIns="18000" bIns="0" anchor="b">
            <a:spAutoFit/>
          </a:bodyPr>
          <a:lstStyle>
            <a:lvl1pPr marL="0" indent="0">
              <a:lnSpc>
                <a:spcPts val="1050"/>
              </a:lnSpc>
              <a:spcAft>
                <a:spcPts val="0"/>
              </a:spcAft>
              <a:buNone/>
              <a:defRPr sz="1050" b="0" cap="none"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a:t>Job Title</a:t>
            </a:r>
          </a:p>
        </p:txBody>
      </p:sp>
      <p:sp>
        <p:nvSpPr>
          <p:cNvPr id="12" name="Text Placeholder 10">
            <a:extLst>
              <a:ext uri="{FF2B5EF4-FFF2-40B4-BE49-F238E27FC236}">
                <a16:creationId xmlns:a16="http://schemas.microsoft.com/office/drawing/2014/main" id="{93A6AAE7-B76F-4FE8-93BD-97F68940BC09}"/>
              </a:ext>
            </a:extLst>
          </p:cNvPr>
          <p:cNvSpPr>
            <a:spLocks noGrp="1"/>
          </p:cNvSpPr>
          <p:nvPr>
            <p:ph type="body" sz="quarter" idx="16" hasCustomPrompt="1"/>
          </p:nvPr>
        </p:nvSpPr>
        <p:spPr>
          <a:xfrm>
            <a:off x="8435976" y="1702795"/>
            <a:ext cx="3641724" cy="431776"/>
          </a:xfrm>
        </p:spPr>
        <p:txBody>
          <a:bodyPr wrap="square" tIns="72000" bIns="0" anchor="t">
            <a:spAutoFit/>
          </a:bodyPr>
          <a:lstStyle>
            <a:lvl1pPr marL="0" indent="0">
              <a:lnSpc>
                <a:spcPts val="1400"/>
              </a:lnSpc>
              <a:spcAft>
                <a:spcPts val="0"/>
              </a:spcAft>
              <a:buNone/>
              <a:defRPr sz="1400" b="0" cap="none" spc="-3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a:t>INSERT SUBTITLE HERE - REMOVE IF NOT NEEDED</a:t>
            </a:r>
          </a:p>
        </p:txBody>
      </p:sp>
    </p:spTree>
    <p:extLst>
      <p:ext uri="{BB962C8B-B14F-4D97-AF65-F5344CB8AC3E}">
        <p14:creationId xmlns:p14="http://schemas.microsoft.com/office/powerpoint/2010/main" val="581563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Full Page Image Layout">
    <p:bg>
      <p:bgPr>
        <a:solidFill>
          <a:schemeClr val="accent1"/>
        </a:solidFill>
        <a:effectLst/>
      </p:bgPr>
    </p:bg>
    <p:spTree>
      <p:nvGrpSpPr>
        <p:cNvPr id="1" name=""/>
        <p:cNvGrpSpPr/>
        <p:nvPr/>
      </p:nvGrpSpPr>
      <p:grpSpPr>
        <a:xfrm>
          <a:off x="0" y="0"/>
          <a:ext cx="0" cy="0"/>
          <a:chOff x="0" y="0"/>
          <a:chExt cx="0" cy="0"/>
        </a:xfrm>
      </p:grpSpPr>
      <p:sp>
        <p:nvSpPr>
          <p:cNvPr id="17" name="Picture Placeholder 3">
            <a:extLst>
              <a:ext uri="{FF2B5EF4-FFF2-40B4-BE49-F238E27FC236}">
                <a16:creationId xmlns:a16="http://schemas.microsoft.com/office/drawing/2014/main" id="{C575E66A-FD4A-4306-B0E9-0DC7715AE50E}"/>
              </a:ext>
            </a:extLst>
          </p:cNvPr>
          <p:cNvSpPr>
            <a:spLocks noGrp="1"/>
          </p:cNvSpPr>
          <p:nvPr>
            <p:ph type="pic" sz="quarter" idx="17"/>
          </p:nvPr>
        </p:nvSpPr>
        <p:spPr>
          <a:xfrm>
            <a:off x="1" y="1"/>
            <a:ext cx="12192000" cy="6857999"/>
          </a:xfrm>
        </p:spPr>
        <p:txBody>
          <a:bodyPr/>
          <a:lstStyle/>
          <a:p>
            <a:r>
              <a:rPr lang="en-US"/>
              <a:t>Click icon to add picture</a:t>
            </a:r>
            <a:endParaRPr lang="en-NZ"/>
          </a:p>
        </p:txBody>
      </p:sp>
      <p:sp>
        <p:nvSpPr>
          <p:cNvPr id="2" name="Title 1">
            <a:extLst>
              <a:ext uri="{FF2B5EF4-FFF2-40B4-BE49-F238E27FC236}">
                <a16:creationId xmlns:a16="http://schemas.microsoft.com/office/drawing/2014/main" id="{7E5B3708-9F3C-46D5-A444-E898B255EF13}"/>
              </a:ext>
            </a:extLst>
          </p:cNvPr>
          <p:cNvSpPr>
            <a:spLocks noGrp="1"/>
          </p:cNvSpPr>
          <p:nvPr>
            <p:ph type="title" hasCustomPrompt="1"/>
          </p:nvPr>
        </p:nvSpPr>
        <p:spPr>
          <a:xfrm>
            <a:off x="5858807" y="1045012"/>
            <a:ext cx="4418667" cy="643766"/>
          </a:xfrm>
        </p:spPr>
        <p:txBody>
          <a:bodyPr lIns="72000" rIns="72000" anchor="ctr"/>
          <a:lstStyle>
            <a:lvl1pPr>
              <a:lnSpc>
                <a:spcPts val="4300"/>
              </a:lnSpc>
              <a:defRPr sz="4000" b="0" cap="none" spc="0" baseline="0">
                <a:solidFill>
                  <a:schemeClr val="tx1"/>
                </a:solidFill>
              </a:defRPr>
            </a:lvl1pPr>
          </a:lstStyle>
          <a:p>
            <a:r>
              <a:rPr lang="en-NZ"/>
              <a:t>Title</a:t>
            </a:r>
          </a:p>
        </p:txBody>
      </p:sp>
      <p:sp>
        <p:nvSpPr>
          <p:cNvPr id="11" name="Text Placeholder 10">
            <a:extLst>
              <a:ext uri="{FF2B5EF4-FFF2-40B4-BE49-F238E27FC236}">
                <a16:creationId xmlns:a16="http://schemas.microsoft.com/office/drawing/2014/main" id="{014610DD-7788-4186-A3DD-EEC7179F8CF0}"/>
              </a:ext>
            </a:extLst>
          </p:cNvPr>
          <p:cNvSpPr>
            <a:spLocks noGrp="1"/>
          </p:cNvSpPr>
          <p:nvPr>
            <p:ph type="body" sz="quarter" idx="10" hasCustomPrompt="1"/>
          </p:nvPr>
        </p:nvSpPr>
        <p:spPr>
          <a:xfrm>
            <a:off x="5861051" y="2319966"/>
            <a:ext cx="1752600" cy="159240"/>
          </a:xfrm>
        </p:spPr>
        <p:txBody>
          <a:bodyPr tIns="18000" bIns="0" anchor="b">
            <a:spAutoFit/>
          </a:bodyPr>
          <a:lstStyle>
            <a:lvl1pPr marL="0" indent="0">
              <a:lnSpc>
                <a:spcPts val="1050"/>
              </a:lnSpc>
              <a:spcAft>
                <a:spcPts val="0"/>
              </a:spcAft>
              <a:buNone/>
              <a:defRPr sz="1050" b="1" cap="all"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err="1"/>
              <a:t>Firstname</a:t>
            </a:r>
            <a:r>
              <a:rPr lang="en-US"/>
              <a:t> surname</a:t>
            </a:r>
          </a:p>
        </p:txBody>
      </p:sp>
      <p:sp>
        <p:nvSpPr>
          <p:cNvPr id="13" name="Text Placeholder 10">
            <a:extLst>
              <a:ext uri="{FF2B5EF4-FFF2-40B4-BE49-F238E27FC236}">
                <a16:creationId xmlns:a16="http://schemas.microsoft.com/office/drawing/2014/main" id="{573C4298-0030-4BFE-BD12-9CA8488C16D0}"/>
              </a:ext>
            </a:extLst>
          </p:cNvPr>
          <p:cNvSpPr>
            <a:spLocks noGrp="1"/>
          </p:cNvSpPr>
          <p:nvPr>
            <p:ph type="body" sz="quarter" idx="12" hasCustomPrompt="1"/>
          </p:nvPr>
        </p:nvSpPr>
        <p:spPr>
          <a:xfrm>
            <a:off x="5861051" y="2492868"/>
            <a:ext cx="1752600" cy="159240"/>
          </a:xfrm>
        </p:spPr>
        <p:txBody>
          <a:bodyPr tIns="18000" bIns="0" anchor="b">
            <a:spAutoFit/>
          </a:bodyPr>
          <a:lstStyle>
            <a:lvl1pPr marL="0" indent="0">
              <a:lnSpc>
                <a:spcPts val="1050"/>
              </a:lnSpc>
              <a:spcAft>
                <a:spcPts val="0"/>
              </a:spcAft>
              <a:buNone/>
              <a:defRPr sz="1050" b="0" cap="none"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a:t>Job Title</a:t>
            </a:r>
          </a:p>
        </p:txBody>
      </p:sp>
      <p:sp>
        <p:nvSpPr>
          <p:cNvPr id="14" name="Text Placeholder 10">
            <a:extLst>
              <a:ext uri="{FF2B5EF4-FFF2-40B4-BE49-F238E27FC236}">
                <a16:creationId xmlns:a16="http://schemas.microsoft.com/office/drawing/2014/main" id="{59EEB734-1CDA-4AC6-9F77-DC99FE4B1B8C}"/>
              </a:ext>
            </a:extLst>
          </p:cNvPr>
          <p:cNvSpPr>
            <a:spLocks noGrp="1"/>
          </p:cNvSpPr>
          <p:nvPr>
            <p:ph type="body" sz="quarter" idx="13" hasCustomPrompt="1"/>
          </p:nvPr>
        </p:nvSpPr>
        <p:spPr>
          <a:xfrm>
            <a:off x="5861051" y="2764331"/>
            <a:ext cx="1752600" cy="159240"/>
          </a:xfrm>
        </p:spPr>
        <p:txBody>
          <a:bodyPr tIns="18000" bIns="0" anchor="b">
            <a:spAutoFit/>
          </a:bodyPr>
          <a:lstStyle>
            <a:lvl1pPr marL="0" indent="0">
              <a:lnSpc>
                <a:spcPts val="1050"/>
              </a:lnSpc>
              <a:spcAft>
                <a:spcPts val="0"/>
              </a:spcAft>
              <a:buNone/>
              <a:defRPr sz="1050" b="0" cap="none"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a:t>Month Year</a:t>
            </a:r>
          </a:p>
        </p:txBody>
      </p:sp>
      <p:sp>
        <p:nvSpPr>
          <p:cNvPr id="15" name="Text Placeholder 10">
            <a:extLst>
              <a:ext uri="{FF2B5EF4-FFF2-40B4-BE49-F238E27FC236}">
                <a16:creationId xmlns:a16="http://schemas.microsoft.com/office/drawing/2014/main" id="{FCF57CB9-CDC6-4031-B443-440C81EA63F6}"/>
              </a:ext>
            </a:extLst>
          </p:cNvPr>
          <p:cNvSpPr>
            <a:spLocks noGrp="1"/>
          </p:cNvSpPr>
          <p:nvPr>
            <p:ph type="body" sz="quarter" idx="14" hasCustomPrompt="1"/>
          </p:nvPr>
        </p:nvSpPr>
        <p:spPr>
          <a:xfrm>
            <a:off x="8321676" y="2319966"/>
            <a:ext cx="1752600" cy="159240"/>
          </a:xfrm>
        </p:spPr>
        <p:txBody>
          <a:bodyPr tIns="18000" bIns="0" anchor="b">
            <a:spAutoFit/>
          </a:bodyPr>
          <a:lstStyle>
            <a:lvl1pPr marL="0" indent="0">
              <a:lnSpc>
                <a:spcPts val="1050"/>
              </a:lnSpc>
              <a:spcAft>
                <a:spcPts val="0"/>
              </a:spcAft>
              <a:buNone/>
              <a:defRPr sz="1050" b="1" cap="all"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err="1"/>
              <a:t>Firstname</a:t>
            </a:r>
            <a:r>
              <a:rPr lang="en-US"/>
              <a:t> surname</a:t>
            </a:r>
          </a:p>
        </p:txBody>
      </p:sp>
      <p:sp>
        <p:nvSpPr>
          <p:cNvPr id="16" name="Text Placeholder 10">
            <a:extLst>
              <a:ext uri="{FF2B5EF4-FFF2-40B4-BE49-F238E27FC236}">
                <a16:creationId xmlns:a16="http://schemas.microsoft.com/office/drawing/2014/main" id="{D0649DBA-F27E-4F55-B7A3-8CFA39678F86}"/>
              </a:ext>
            </a:extLst>
          </p:cNvPr>
          <p:cNvSpPr>
            <a:spLocks noGrp="1"/>
          </p:cNvSpPr>
          <p:nvPr>
            <p:ph type="body" sz="quarter" idx="15" hasCustomPrompt="1"/>
          </p:nvPr>
        </p:nvSpPr>
        <p:spPr>
          <a:xfrm>
            <a:off x="8321676" y="2492868"/>
            <a:ext cx="1752600" cy="159240"/>
          </a:xfrm>
        </p:spPr>
        <p:txBody>
          <a:bodyPr tIns="18000" bIns="0" anchor="b">
            <a:spAutoFit/>
          </a:bodyPr>
          <a:lstStyle>
            <a:lvl1pPr marL="0" indent="0">
              <a:lnSpc>
                <a:spcPts val="1050"/>
              </a:lnSpc>
              <a:spcAft>
                <a:spcPts val="0"/>
              </a:spcAft>
              <a:buNone/>
              <a:defRPr sz="1050" b="0" cap="none"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a:t>Job Title</a:t>
            </a:r>
          </a:p>
        </p:txBody>
      </p:sp>
      <p:sp>
        <p:nvSpPr>
          <p:cNvPr id="12" name="Text Placeholder 10">
            <a:extLst>
              <a:ext uri="{FF2B5EF4-FFF2-40B4-BE49-F238E27FC236}">
                <a16:creationId xmlns:a16="http://schemas.microsoft.com/office/drawing/2014/main" id="{93A6AAE7-B76F-4FE8-93BD-97F68940BC09}"/>
              </a:ext>
            </a:extLst>
          </p:cNvPr>
          <p:cNvSpPr>
            <a:spLocks noGrp="1"/>
          </p:cNvSpPr>
          <p:nvPr>
            <p:ph type="body" sz="quarter" idx="16" hasCustomPrompt="1"/>
          </p:nvPr>
        </p:nvSpPr>
        <p:spPr>
          <a:xfrm>
            <a:off x="5864226" y="1715017"/>
            <a:ext cx="4418668" cy="252239"/>
          </a:xfrm>
        </p:spPr>
        <p:txBody>
          <a:bodyPr wrap="square" tIns="72000" bIns="0" anchor="t">
            <a:spAutoFit/>
          </a:bodyPr>
          <a:lstStyle>
            <a:lvl1pPr marL="0" indent="0">
              <a:lnSpc>
                <a:spcPts val="1400"/>
              </a:lnSpc>
              <a:spcAft>
                <a:spcPts val="0"/>
              </a:spcAft>
              <a:buNone/>
              <a:defRPr sz="1400" b="0" cap="none" spc="-4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a:t>INSERT SUBTITLE HERE - REMOVE IF NOT NEEDED</a:t>
            </a:r>
          </a:p>
        </p:txBody>
      </p:sp>
      <p:grpSp>
        <p:nvGrpSpPr>
          <p:cNvPr id="5" name="Group 4">
            <a:extLst>
              <a:ext uri="{FF2B5EF4-FFF2-40B4-BE49-F238E27FC236}">
                <a16:creationId xmlns:a16="http://schemas.microsoft.com/office/drawing/2014/main" id="{9B216980-A164-4E75-B212-9404A47CA50E}"/>
              </a:ext>
            </a:extLst>
          </p:cNvPr>
          <p:cNvGrpSpPr/>
          <p:nvPr userDrawn="1"/>
        </p:nvGrpSpPr>
        <p:grpSpPr>
          <a:xfrm>
            <a:off x="9925050" y="4791075"/>
            <a:ext cx="2266950" cy="1047750"/>
            <a:chOff x="9925050" y="4791075"/>
            <a:chExt cx="2266950" cy="1047750"/>
          </a:xfrm>
        </p:grpSpPr>
        <p:sp>
          <p:nvSpPr>
            <p:cNvPr id="19" name="Rectangle 18">
              <a:extLst>
                <a:ext uri="{FF2B5EF4-FFF2-40B4-BE49-F238E27FC236}">
                  <a16:creationId xmlns:a16="http://schemas.microsoft.com/office/drawing/2014/main" id="{A528E57C-E193-478C-885D-73F031F029B2}"/>
                </a:ext>
              </a:extLst>
            </p:cNvPr>
            <p:cNvSpPr/>
            <p:nvPr userDrawn="1"/>
          </p:nvSpPr>
          <p:spPr>
            <a:xfrm>
              <a:off x="9925050" y="4791075"/>
              <a:ext cx="2266950" cy="1047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20" name="Picture 19" descr="A close up of a logo&#10;&#10;Description automatically generated">
              <a:extLst>
                <a:ext uri="{FF2B5EF4-FFF2-40B4-BE49-F238E27FC236}">
                  <a16:creationId xmlns:a16="http://schemas.microsoft.com/office/drawing/2014/main" id="{DBC5BB61-5964-48DA-938D-9732B62B8B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12376" y="4963265"/>
              <a:ext cx="1890031" cy="671512"/>
            </a:xfrm>
            <a:prstGeom prst="rect">
              <a:avLst/>
            </a:prstGeom>
          </p:spPr>
        </p:pic>
      </p:grpSp>
    </p:spTree>
    <p:extLst>
      <p:ext uri="{BB962C8B-B14F-4D97-AF65-F5344CB8AC3E}">
        <p14:creationId xmlns:p14="http://schemas.microsoft.com/office/powerpoint/2010/main" val="3659537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Full Image Layout 2">
    <p:bg>
      <p:bgPr>
        <a:solidFill>
          <a:schemeClr val="accent1"/>
        </a:solidFill>
        <a:effectLst/>
      </p:bgPr>
    </p:bg>
    <p:spTree>
      <p:nvGrpSpPr>
        <p:cNvPr id="1" name=""/>
        <p:cNvGrpSpPr/>
        <p:nvPr/>
      </p:nvGrpSpPr>
      <p:grpSpPr>
        <a:xfrm>
          <a:off x="0" y="0"/>
          <a:ext cx="0" cy="0"/>
          <a:chOff x="0" y="0"/>
          <a:chExt cx="0" cy="0"/>
        </a:xfrm>
      </p:grpSpPr>
      <p:sp>
        <p:nvSpPr>
          <p:cNvPr id="18" name="Picture Placeholder 3">
            <a:extLst>
              <a:ext uri="{FF2B5EF4-FFF2-40B4-BE49-F238E27FC236}">
                <a16:creationId xmlns:a16="http://schemas.microsoft.com/office/drawing/2014/main" id="{808FDBB8-BA70-4C10-9A40-A0D4DAD8B9B8}"/>
              </a:ext>
            </a:extLst>
          </p:cNvPr>
          <p:cNvSpPr>
            <a:spLocks noGrp="1"/>
          </p:cNvSpPr>
          <p:nvPr>
            <p:ph type="pic" sz="quarter" idx="17"/>
          </p:nvPr>
        </p:nvSpPr>
        <p:spPr>
          <a:xfrm>
            <a:off x="1" y="1"/>
            <a:ext cx="12192000" cy="4210049"/>
          </a:xfrm>
        </p:spPr>
        <p:txBody>
          <a:bodyPr/>
          <a:lstStyle/>
          <a:p>
            <a:r>
              <a:rPr lang="en-US"/>
              <a:t>Click icon to add picture</a:t>
            </a:r>
            <a:endParaRPr lang="en-NZ"/>
          </a:p>
        </p:txBody>
      </p:sp>
      <p:sp>
        <p:nvSpPr>
          <p:cNvPr id="2" name="Title 1">
            <a:extLst>
              <a:ext uri="{FF2B5EF4-FFF2-40B4-BE49-F238E27FC236}">
                <a16:creationId xmlns:a16="http://schemas.microsoft.com/office/drawing/2014/main" id="{7E5B3708-9F3C-46D5-A444-E898B255EF13}"/>
              </a:ext>
            </a:extLst>
          </p:cNvPr>
          <p:cNvSpPr>
            <a:spLocks noGrp="1"/>
          </p:cNvSpPr>
          <p:nvPr>
            <p:ph type="title" hasCustomPrompt="1"/>
          </p:nvPr>
        </p:nvSpPr>
        <p:spPr>
          <a:xfrm>
            <a:off x="527051" y="4585641"/>
            <a:ext cx="5568949" cy="579646"/>
          </a:xfrm>
        </p:spPr>
        <p:txBody>
          <a:bodyPr lIns="72000" rIns="72000" anchor="b"/>
          <a:lstStyle>
            <a:lvl1pPr>
              <a:lnSpc>
                <a:spcPts val="3800"/>
              </a:lnSpc>
              <a:defRPr sz="3600" b="0" cap="none" spc="-70" baseline="0">
                <a:solidFill>
                  <a:schemeClr val="tx1"/>
                </a:solidFill>
              </a:defRPr>
            </a:lvl1pPr>
          </a:lstStyle>
          <a:p>
            <a:r>
              <a:rPr lang="en-US"/>
              <a:t>Title</a:t>
            </a:r>
            <a:endParaRPr lang="en-NZ"/>
          </a:p>
        </p:txBody>
      </p:sp>
      <p:pic>
        <p:nvPicPr>
          <p:cNvPr id="9" name="Picture 8" descr="A close up of a logo&#10;&#10;Description automatically generated">
            <a:extLst>
              <a:ext uri="{FF2B5EF4-FFF2-40B4-BE49-F238E27FC236}">
                <a16:creationId xmlns:a16="http://schemas.microsoft.com/office/drawing/2014/main" id="{FB655E8A-DFBD-48D3-A7EB-400C1CD0FA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93276" y="5673600"/>
            <a:ext cx="1890031" cy="671512"/>
          </a:xfrm>
          <a:prstGeom prst="rect">
            <a:avLst/>
          </a:prstGeom>
        </p:spPr>
      </p:pic>
      <p:sp>
        <p:nvSpPr>
          <p:cNvPr id="11" name="Text Placeholder 10">
            <a:extLst>
              <a:ext uri="{FF2B5EF4-FFF2-40B4-BE49-F238E27FC236}">
                <a16:creationId xmlns:a16="http://schemas.microsoft.com/office/drawing/2014/main" id="{014610DD-7788-4186-A3DD-EEC7179F8CF0}"/>
              </a:ext>
            </a:extLst>
          </p:cNvPr>
          <p:cNvSpPr>
            <a:spLocks noGrp="1"/>
          </p:cNvSpPr>
          <p:nvPr>
            <p:ph type="body" sz="quarter" idx="10" hasCustomPrompt="1"/>
          </p:nvPr>
        </p:nvSpPr>
        <p:spPr>
          <a:xfrm>
            <a:off x="517526" y="5698945"/>
            <a:ext cx="1752600" cy="159240"/>
          </a:xfrm>
        </p:spPr>
        <p:txBody>
          <a:bodyPr tIns="18000" bIns="0" anchor="b">
            <a:spAutoFit/>
          </a:bodyPr>
          <a:lstStyle>
            <a:lvl1pPr marL="0" indent="0">
              <a:lnSpc>
                <a:spcPts val="1050"/>
              </a:lnSpc>
              <a:spcAft>
                <a:spcPts val="0"/>
              </a:spcAft>
              <a:buNone/>
              <a:defRPr sz="1050" b="1" cap="all"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err="1"/>
              <a:t>Firstname</a:t>
            </a:r>
            <a:r>
              <a:rPr lang="en-US"/>
              <a:t> surname</a:t>
            </a:r>
          </a:p>
        </p:txBody>
      </p:sp>
      <p:sp>
        <p:nvSpPr>
          <p:cNvPr id="13" name="Text Placeholder 10">
            <a:extLst>
              <a:ext uri="{FF2B5EF4-FFF2-40B4-BE49-F238E27FC236}">
                <a16:creationId xmlns:a16="http://schemas.microsoft.com/office/drawing/2014/main" id="{573C4298-0030-4BFE-BD12-9CA8488C16D0}"/>
              </a:ext>
            </a:extLst>
          </p:cNvPr>
          <p:cNvSpPr>
            <a:spLocks noGrp="1"/>
          </p:cNvSpPr>
          <p:nvPr>
            <p:ph type="body" sz="quarter" idx="12" hasCustomPrompt="1"/>
          </p:nvPr>
        </p:nvSpPr>
        <p:spPr>
          <a:xfrm>
            <a:off x="517526" y="5871847"/>
            <a:ext cx="1752600" cy="159240"/>
          </a:xfrm>
        </p:spPr>
        <p:txBody>
          <a:bodyPr tIns="18000" bIns="0" anchor="b">
            <a:spAutoFit/>
          </a:bodyPr>
          <a:lstStyle>
            <a:lvl1pPr marL="0" indent="0">
              <a:lnSpc>
                <a:spcPts val="1050"/>
              </a:lnSpc>
              <a:spcAft>
                <a:spcPts val="0"/>
              </a:spcAft>
              <a:buNone/>
              <a:defRPr sz="1050" b="0" cap="none"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a:t>Job Title</a:t>
            </a:r>
          </a:p>
        </p:txBody>
      </p:sp>
      <p:sp>
        <p:nvSpPr>
          <p:cNvPr id="14" name="Text Placeholder 10">
            <a:extLst>
              <a:ext uri="{FF2B5EF4-FFF2-40B4-BE49-F238E27FC236}">
                <a16:creationId xmlns:a16="http://schemas.microsoft.com/office/drawing/2014/main" id="{59EEB734-1CDA-4AC6-9F77-DC99FE4B1B8C}"/>
              </a:ext>
            </a:extLst>
          </p:cNvPr>
          <p:cNvSpPr>
            <a:spLocks noGrp="1"/>
          </p:cNvSpPr>
          <p:nvPr>
            <p:ph type="body" sz="quarter" idx="13" hasCustomPrompt="1"/>
          </p:nvPr>
        </p:nvSpPr>
        <p:spPr>
          <a:xfrm>
            <a:off x="517526" y="6143310"/>
            <a:ext cx="1752600" cy="159240"/>
          </a:xfrm>
        </p:spPr>
        <p:txBody>
          <a:bodyPr tIns="18000" bIns="0" anchor="b">
            <a:spAutoFit/>
          </a:bodyPr>
          <a:lstStyle>
            <a:lvl1pPr marL="0" indent="0">
              <a:lnSpc>
                <a:spcPts val="1050"/>
              </a:lnSpc>
              <a:spcAft>
                <a:spcPts val="0"/>
              </a:spcAft>
              <a:buNone/>
              <a:defRPr sz="1050" b="0" cap="none"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a:t>Month Year</a:t>
            </a:r>
          </a:p>
        </p:txBody>
      </p:sp>
      <p:sp>
        <p:nvSpPr>
          <p:cNvPr id="15" name="Text Placeholder 10">
            <a:extLst>
              <a:ext uri="{FF2B5EF4-FFF2-40B4-BE49-F238E27FC236}">
                <a16:creationId xmlns:a16="http://schemas.microsoft.com/office/drawing/2014/main" id="{FCF57CB9-CDC6-4031-B443-440C81EA63F6}"/>
              </a:ext>
            </a:extLst>
          </p:cNvPr>
          <p:cNvSpPr>
            <a:spLocks noGrp="1"/>
          </p:cNvSpPr>
          <p:nvPr>
            <p:ph type="body" sz="quarter" idx="14" hasCustomPrompt="1"/>
          </p:nvPr>
        </p:nvSpPr>
        <p:spPr>
          <a:xfrm>
            <a:off x="2930526" y="5698945"/>
            <a:ext cx="1752600" cy="159240"/>
          </a:xfrm>
        </p:spPr>
        <p:txBody>
          <a:bodyPr tIns="18000" bIns="0" anchor="b">
            <a:spAutoFit/>
          </a:bodyPr>
          <a:lstStyle>
            <a:lvl1pPr marL="0" indent="0">
              <a:lnSpc>
                <a:spcPts val="1050"/>
              </a:lnSpc>
              <a:spcAft>
                <a:spcPts val="0"/>
              </a:spcAft>
              <a:buNone/>
              <a:defRPr sz="1050" b="1" cap="all"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err="1"/>
              <a:t>Firstname</a:t>
            </a:r>
            <a:r>
              <a:rPr lang="en-US"/>
              <a:t> surname</a:t>
            </a:r>
          </a:p>
        </p:txBody>
      </p:sp>
      <p:sp>
        <p:nvSpPr>
          <p:cNvPr id="16" name="Text Placeholder 10">
            <a:extLst>
              <a:ext uri="{FF2B5EF4-FFF2-40B4-BE49-F238E27FC236}">
                <a16:creationId xmlns:a16="http://schemas.microsoft.com/office/drawing/2014/main" id="{D0649DBA-F27E-4F55-B7A3-8CFA39678F86}"/>
              </a:ext>
            </a:extLst>
          </p:cNvPr>
          <p:cNvSpPr>
            <a:spLocks noGrp="1"/>
          </p:cNvSpPr>
          <p:nvPr>
            <p:ph type="body" sz="quarter" idx="15" hasCustomPrompt="1"/>
          </p:nvPr>
        </p:nvSpPr>
        <p:spPr>
          <a:xfrm>
            <a:off x="2930526" y="5871847"/>
            <a:ext cx="1752600" cy="159240"/>
          </a:xfrm>
        </p:spPr>
        <p:txBody>
          <a:bodyPr tIns="18000" bIns="0" anchor="b">
            <a:spAutoFit/>
          </a:bodyPr>
          <a:lstStyle>
            <a:lvl1pPr marL="0" indent="0">
              <a:lnSpc>
                <a:spcPts val="1050"/>
              </a:lnSpc>
              <a:spcAft>
                <a:spcPts val="0"/>
              </a:spcAft>
              <a:buNone/>
              <a:defRPr sz="1050" b="0" cap="none" spc="1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a:t>Job Title</a:t>
            </a:r>
          </a:p>
        </p:txBody>
      </p:sp>
      <p:sp>
        <p:nvSpPr>
          <p:cNvPr id="12" name="Text Placeholder 10">
            <a:extLst>
              <a:ext uri="{FF2B5EF4-FFF2-40B4-BE49-F238E27FC236}">
                <a16:creationId xmlns:a16="http://schemas.microsoft.com/office/drawing/2014/main" id="{CB682AEF-E905-435D-AFE1-25C44D819CDC}"/>
              </a:ext>
            </a:extLst>
          </p:cNvPr>
          <p:cNvSpPr>
            <a:spLocks noGrp="1"/>
          </p:cNvSpPr>
          <p:nvPr>
            <p:ph type="body" sz="quarter" idx="16" hasCustomPrompt="1"/>
          </p:nvPr>
        </p:nvSpPr>
        <p:spPr>
          <a:xfrm>
            <a:off x="517526" y="5104673"/>
            <a:ext cx="5578474" cy="252239"/>
          </a:xfrm>
        </p:spPr>
        <p:txBody>
          <a:bodyPr wrap="square" tIns="72000" bIns="0" anchor="b">
            <a:spAutoFit/>
          </a:bodyPr>
          <a:lstStyle>
            <a:lvl1pPr marL="0" indent="0">
              <a:lnSpc>
                <a:spcPts val="1400"/>
              </a:lnSpc>
              <a:spcAft>
                <a:spcPts val="0"/>
              </a:spcAft>
              <a:buNone/>
              <a:defRPr sz="1400" b="0" cap="none" spc="-40" baseline="0">
                <a:solidFill>
                  <a:schemeClr val="tx1"/>
                </a:solidFill>
              </a:defRPr>
            </a:lvl1pPr>
            <a:lvl2pPr marL="180975" indent="0">
              <a:buNone/>
              <a:defRPr/>
            </a:lvl2pPr>
            <a:lvl3pPr marL="914400" indent="0">
              <a:buNone/>
              <a:defRPr/>
            </a:lvl3pPr>
            <a:lvl4pPr marL="1371600" indent="0">
              <a:buNone/>
              <a:defRPr/>
            </a:lvl4pPr>
            <a:lvl5pPr marL="1828800" indent="0">
              <a:buNone/>
              <a:defRPr/>
            </a:lvl5pPr>
          </a:lstStyle>
          <a:p>
            <a:pPr lvl="0"/>
            <a:r>
              <a:rPr lang="en-US"/>
              <a:t>INSERT SUBTITLE HERE - REMOVE IF NOT NEEDED</a:t>
            </a:r>
          </a:p>
        </p:txBody>
      </p:sp>
    </p:spTree>
    <p:extLst>
      <p:ext uri="{BB962C8B-B14F-4D97-AF65-F5344CB8AC3E}">
        <p14:creationId xmlns:p14="http://schemas.microsoft.com/office/powerpoint/2010/main" val="2952413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Page Image with Heading">
    <p:bg>
      <p:bgPr>
        <a:solidFill>
          <a:srgbClr val="ECECEC"/>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6968D06-8D56-4254-8ADB-643B3FBE6AC9}"/>
              </a:ext>
            </a:extLst>
          </p:cNvPr>
          <p:cNvSpPr>
            <a:spLocks noGrp="1"/>
          </p:cNvSpPr>
          <p:nvPr>
            <p:ph type="pic" sz="quarter" idx="13"/>
          </p:nvPr>
        </p:nvSpPr>
        <p:spPr>
          <a:xfrm>
            <a:off x="1" y="0"/>
            <a:ext cx="12192000" cy="6858000"/>
          </a:xfrm>
        </p:spPr>
        <p:txBody>
          <a:bodyPr/>
          <a:lstStyle/>
          <a:p>
            <a:r>
              <a:rPr lang="en-US"/>
              <a:t>Click icon to add picture</a:t>
            </a:r>
            <a:endParaRPr lang="en-NZ"/>
          </a:p>
        </p:txBody>
      </p:sp>
      <p:sp>
        <p:nvSpPr>
          <p:cNvPr id="5" name="Slide Number Placeholder 4">
            <a:extLst>
              <a:ext uri="{FF2B5EF4-FFF2-40B4-BE49-F238E27FC236}">
                <a16:creationId xmlns:a16="http://schemas.microsoft.com/office/drawing/2014/main" id="{8A8F35CE-C4EC-491B-BA35-0884EF579804}"/>
              </a:ext>
            </a:extLst>
          </p:cNvPr>
          <p:cNvSpPr>
            <a:spLocks noGrp="1"/>
          </p:cNvSpPr>
          <p:nvPr>
            <p:ph type="sldNum" sz="quarter" idx="12"/>
          </p:nvPr>
        </p:nvSpPr>
        <p:spPr/>
        <p:txBody>
          <a:bodyPr/>
          <a:lstStyle>
            <a:lvl1pPr>
              <a:defRPr>
                <a:solidFill>
                  <a:schemeClr val="bg1"/>
                </a:solidFill>
              </a:defRPr>
            </a:lvl1pPr>
          </a:lstStyle>
          <a:p>
            <a:fld id="{4E662A59-9D1A-4D21-A9D3-B8DB5BAD9328}" type="slidenum">
              <a:rPr lang="en-NZ" smtClean="0"/>
              <a:pPr/>
              <a:t>‹#›</a:t>
            </a:fld>
            <a:endParaRPr lang="en-NZ"/>
          </a:p>
        </p:txBody>
      </p:sp>
      <p:sp>
        <p:nvSpPr>
          <p:cNvPr id="8" name="Title 1">
            <a:extLst>
              <a:ext uri="{FF2B5EF4-FFF2-40B4-BE49-F238E27FC236}">
                <a16:creationId xmlns:a16="http://schemas.microsoft.com/office/drawing/2014/main" id="{C9A0F76B-7E1B-47D6-956B-744A052E3C56}"/>
              </a:ext>
            </a:extLst>
          </p:cNvPr>
          <p:cNvSpPr>
            <a:spLocks noGrp="1"/>
          </p:cNvSpPr>
          <p:nvPr>
            <p:ph type="title" hasCustomPrompt="1"/>
          </p:nvPr>
        </p:nvSpPr>
        <p:spPr>
          <a:xfrm>
            <a:off x="514350" y="485959"/>
            <a:ext cx="11049000" cy="461665"/>
          </a:xfrm>
        </p:spPr>
        <p:txBody>
          <a:bodyPr/>
          <a:lstStyle>
            <a:lvl1pPr>
              <a:defRPr/>
            </a:lvl1pPr>
          </a:lstStyle>
          <a:p>
            <a:r>
              <a:rPr lang="en-US"/>
              <a:t>Slide heading</a:t>
            </a:r>
            <a:endParaRPr lang="en-NZ"/>
          </a:p>
        </p:txBody>
      </p:sp>
    </p:spTree>
    <p:extLst>
      <p:ext uri="{BB962C8B-B14F-4D97-AF65-F5344CB8AC3E}">
        <p14:creationId xmlns:p14="http://schemas.microsoft.com/office/powerpoint/2010/main" val="200099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ull Page Image with Heading 2">
    <p:bg>
      <p:bgPr>
        <a:solidFill>
          <a:srgbClr val="ECECEC"/>
        </a:solidFill>
        <a:effectLst/>
      </p:bgPr>
    </p:bg>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2EC0A455-586C-45E4-8FAA-10E22AAA8B65}"/>
              </a:ext>
            </a:extLst>
          </p:cNvPr>
          <p:cNvSpPr>
            <a:spLocks noGrp="1"/>
          </p:cNvSpPr>
          <p:nvPr>
            <p:ph type="pic" sz="quarter" idx="14"/>
          </p:nvPr>
        </p:nvSpPr>
        <p:spPr>
          <a:xfrm>
            <a:off x="1" y="0"/>
            <a:ext cx="12192000" cy="6858000"/>
          </a:xfrm>
        </p:spPr>
        <p:txBody>
          <a:bodyPr/>
          <a:lstStyle/>
          <a:p>
            <a:r>
              <a:rPr lang="en-US"/>
              <a:t>Click icon to add picture</a:t>
            </a:r>
            <a:endParaRPr lang="en-NZ"/>
          </a:p>
        </p:txBody>
      </p:sp>
      <p:sp>
        <p:nvSpPr>
          <p:cNvPr id="5" name="Slide Number Placeholder 4">
            <a:extLst>
              <a:ext uri="{FF2B5EF4-FFF2-40B4-BE49-F238E27FC236}">
                <a16:creationId xmlns:a16="http://schemas.microsoft.com/office/drawing/2014/main" id="{8A8F35CE-C4EC-491B-BA35-0884EF579804}"/>
              </a:ext>
            </a:extLst>
          </p:cNvPr>
          <p:cNvSpPr>
            <a:spLocks noGrp="1"/>
          </p:cNvSpPr>
          <p:nvPr>
            <p:ph type="sldNum" sz="quarter" idx="12"/>
          </p:nvPr>
        </p:nvSpPr>
        <p:spPr/>
        <p:txBody>
          <a:bodyPr/>
          <a:lstStyle>
            <a:lvl1pPr>
              <a:defRPr>
                <a:solidFill>
                  <a:schemeClr val="tx1"/>
                </a:solidFill>
              </a:defRPr>
            </a:lvl1pPr>
          </a:lstStyle>
          <a:p>
            <a:fld id="{4E662A59-9D1A-4D21-A9D3-B8DB5BAD9328}" type="slidenum">
              <a:rPr lang="en-NZ" smtClean="0"/>
              <a:pPr/>
              <a:t>‹#›</a:t>
            </a:fld>
            <a:endParaRPr lang="en-NZ"/>
          </a:p>
        </p:txBody>
      </p:sp>
      <p:sp>
        <p:nvSpPr>
          <p:cNvPr id="3" name="Text Placeholder 2">
            <a:extLst>
              <a:ext uri="{FF2B5EF4-FFF2-40B4-BE49-F238E27FC236}">
                <a16:creationId xmlns:a16="http://schemas.microsoft.com/office/drawing/2014/main" id="{CA4B0A71-8D4C-4F42-B7D4-544235249DEF}"/>
              </a:ext>
            </a:extLst>
          </p:cNvPr>
          <p:cNvSpPr>
            <a:spLocks noGrp="1"/>
          </p:cNvSpPr>
          <p:nvPr>
            <p:ph type="body" sz="quarter" idx="13" hasCustomPrompt="1"/>
          </p:nvPr>
        </p:nvSpPr>
        <p:spPr>
          <a:xfrm>
            <a:off x="5713195" y="1875104"/>
            <a:ext cx="5901117" cy="1169551"/>
          </a:xfrm>
        </p:spPr>
        <p:txBody>
          <a:bodyPr anchor="ctr">
            <a:spAutoFit/>
          </a:bodyPr>
          <a:lstStyle>
            <a:lvl1pPr marL="0" indent="0">
              <a:lnSpc>
                <a:spcPts val="4200"/>
              </a:lnSpc>
              <a:buNone/>
              <a:defRPr sz="4000"/>
            </a:lvl1pPr>
            <a:lvl2pPr marL="180975" indent="0">
              <a:buNone/>
              <a:defRPr/>
            </a:lvl2pPr>
          </a:lstStyle>
          <a:p>
            <a:pPr lvl="0"/>
            <a:r>
              <a:rPr lang="en-US"/>
              <a:t>Section Heading, Quote or Highlight text</a:t>
            </a:r>
          </a:p>
        </p:txBody>
      </p:sp>
    </p:spTree>
    <p:extLst>
      <p:ext uri="{BB962C8B-B14F-4D97-AF65-F5344CB8AC3E}">
        <p14:creationId xmlns:p14="http://schemas.microsoft.com/office/powerpoint/2010/main" val="3429825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Page Image with Heading 3">
    <p:bg>
      <p:bgPr>
        <a:solidFill>
          <a:srgbClr val="ECECEC"/>
        </a:solidFill>
        <a:effectLst/>
      </p:bgPr>
    </p:bg>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E2FE5442-340A-447C-AB35-3C4108443D78}"/>
              </a:ext>
            </a:extLst>
          </p:cNvPr>
          <p:cNvSpPr>
            <a:spLocks noGrp="1"/>
          </p:cNvSpPr>
          <p:nvPr>
            <p:ph type="pic" sz="quarter" idx="14"/>
          </p:nvPr>
        </p:nvSpPr>
        <p:spPr>
          <a:xfrm>
            <a:off x="1" y="0"/>
            <a:ext cx="12192000" cy="6858000"/>
          </a:xfrm>
        </p:spPr>
        <p:txBody>
          <a:bodyPr/>
          <a:lstStyle/>
          <a:p>
            <a:r>
              <a:rPr lang="en-US"/>
              <a:t>Click icon to add picture</a:t>
            </a:r>
            <a:endParaRPr lang="en-NZ"/>
          </a:p>
        </p:txBody>
      </p:sp>
      <p:sp>
        <p:nvSpPr>
          <p:cNvPr id="5" name="Slide Number Placeholder 4">
            <a:extLst>
              <a:ext uri="{FF2B5EF4-FFF2-40B4-BE49-F238E27FC236}">
                <a16:creationId xmlns:a16="http://schemas.microsoft.com/office/drawing/2014/main" id="{8A8F35CE-C4EC-491B-BA35-0884EF579804}"/>
              </a:ext>
            </a:extLst>
          </p:cNvPr>
          <p:cNvSpPr>
            <a:spLocks noGrp="1"/>
          </p:cNvSpPr>
          <p:nvPr>
            <p:ph type="sldNum" sz="quarter" idx="12"/>
          </p:nvPr>
        </p:nvSpPr>
        <p:spPr/>
        <p:txBody>
          <a:bodyPr/>
          <a:lstStyle>
            <a:lvl1pPr>
              <a:defRPr>
                <a:solidFill>
                  <a:schemeClr val="tx1"/>
                </a:solidFill>
              </a:defRPr>
            </a:lvl1pPr>
          </a:lstStyle>
          <a:p>
            <a:fld id="{4E662A59-9D1A-4D21-A9D3-B8DB5BAD9328}" type="slidenum">
              <a:rPr lang="en-NZ" smtClean="0"/>
              <a:pPr/>
              <a:t>‹#›</a:t>
            </a:fld>
            <a:endParaRPr lang="en-NZ"/>
          </a:p>
        </p:txBody>
      </p:sp>
      <p:sp>
        <p:nvSpPr>
          <p:cNvPr id="3" name="Text Placeholder 2">
            <a:extLst>
              <a:ext uri="{FF2B5EF4-FFF2-40B4-BE49-F238E27FC236}">
                <a16:creationId xmlns:a16="http://schemas.microsoft.com/office/drawing/2014/main" id="{CA4B0A71-8D4C-4F42-B7D4-544235249DEF}"/>
              </a:ext>
            </a:extLst>
          </p:cNvPr>
          <p:cNvSpPr>
            <a:spLocks noGrp="1"/>
          </p:cNvSpPr>
          <p:nvPr>
            <p:ph type="body" sz="quarter" idx="13" hasCustomPrompt="1"/>
          </p:nvPr>
        </p:nvSpPr>
        <p:spPr>
          <a:xfrm>
            <a:off x="511969" y="1596003"/>
            <a:ext cx="3583781" cy="2246769"/>
          </a:xfrm>
        </p:spPr>
        <p:txBody>
          <a:bodyPr wrap="square" anchor="ctr">
            <a:spAutoFit/>
          </a:bodyPr>
          <a:lstStyle>
            <a:lvl1pPr marL="0" indent="0">
              <a:lnSpc>
                <a:spcPts val="4200"/>
              </a:lnSpc>
              <a:buNone/>
              <a:defRPr sz="4000"/>
            </a:lvl1pPr>
            <a:lvl2pPr marL="180975" indent="0">
              <a:buNone/>
              <a:defRPr/>
            </a:lvl2pPr>
          </a:lstStyle>
          <a:p>
            <a:pPr lvl="0"/>
            <a:r>
              <a:rPr lang="en-US"/>
              <a:t>Section Heading, Quote or Highlight text</a:t>
            </a:r>
          </a:p>
        </p:txBody>
      </p:sp>
    </p:spTree>
    <p:extLst>
      <p:ext uri="{BB962C8B-B14F-4D97-AF65-F5344CB8AC3E}">
        <p14:creationId xmlns:p14="http://schemas.microsoft.com/office/powerpoint/2010/main" val="4138011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Page Image with Heading 4">
    <p:bg>
      <p:bgPr>
        <a:solidFill>
          <a:srgbClr val="ECECEC"/>
        </a:solidFill>
        <a:effectLst/>
      </p:bgPr>
    </p:bg>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EDA4C399-76F7-4D11-A8FC-860B2572D1D9}"/>
              </a:ext>
            </a:extLst>
          </p:cNvPr>
          <p:cNvSpPr>
            <a:spLocks noGrp="1"/>
          </p:cNvSpPr>
          <p:nvPr>
            <p:ph type="pic" sz="quarter" idx="14"/>
          </p:nvPr>
        </p:nvSpPr>
        <p:spPr>
          <a:xfrm>
            <a:off x="1" y="0"/>
            <a:ext cx="12192000" cy="6858000"/>
          </a:xfrm>
        </p:spPr>
        <p:txBody>
          <a:bodyPr/>
          <a:lstStyle/>
          <a:p>
            <a:r>
              <a:rPr lang="en-US"/>
              <a:t>Click icon to add picture</a:t>
            </a:r>
            <a:endParaRPr lang="en-NZ"/>
          </a:p>
        </p:txBody>
      </p:sp>
      <p:sp>
        <p:nvSpPr>
          <p:cNvPr id="5" name="Slide Number Placeholder 4">
            <a:extLst>
              <a:ext uri="{FF2B5EF4-FFF2-40B4-BE49-F238E27FC236}">
                <a16:creationId xmlns:a16="http://schemas.microsoft.com/office/drawing/2014/main" id="{8A8F35CE-C4EC-491B-BA35-0884EF579804}"/>
              </a:ext>
            </a:extLst>
          </p:cNvPr>
          <p:cNvSpPr>
            <a:spLocks noGrp="1"/>
          </p:cNvSpPr>
          <p:nvPr>
            <p:ph type="sldNum" sz="quarter" idx="12"/>
          </p:nvPr>
        </p:nvSpPr>
        <p:spPr/>
        <p:txBody>
          <a:bodyPr/>
          <a:lstStyle>
            <a:lvl1pPr>
              <a:defRPr>
                <a:solidFill>
                  <a:schemeClr val="tx1"/>
                </a:solidFill>
              </a:defRPr>
            </a:lvl1pPr>
          </a:lstStyle>
          <a:p>
            <a:fld id="{4E662A59-9D1A-4D21-A9D3-B8DB5BAD9328}" type="slidenum">
              <a:rPr lang="en-NZ" smtClean="0"/>
              <a:pPr/>
              <a:t>‹#›</a:t>
            </a:fld>
            <a:endParaRPr lang="en-NZ"/>
          </a:p>
        </p:txBody>
      </p:sp>
      <p:sp>
        <p:nvSpPr>
          <p:cNvPr id="3" name="Text Placeholder 2">
            <a:extLst>
              <a:ext uri="{FF2B5EF4-FFF2-40B4-BE49-F238E27FC236}">
                <a16:creationId xmlns:a16="http://schemas.microsoft.com/office/drawing/2014/main" id="{CA4B0A71-8D4C-4F42-B7D4-544235249DEF}"/>
              </a:ext>
            </a:extLst>
          </p:cNvPr>
          <p:cNvSpPr>
            <a:spLocks noGrp="1"/>
          </p:cNvSpPr>
          <p:nvPr>
            <p:ph type="body" sz="quarter" idx="13" hasCustomPrompt="1"/>
          </p:nvPr>
        </p:nvSpPr>
        <p:spPr>
          <a:xfrm>
            <a:off x="511969" y="1858841"/>
            <a:ext cx="7833745" cy="1169551"/>
          </a:xfrm>
        </p:spPr>
        <p:txBody>
          <a:bodyPr wrap="square" anchor="ctr">
            <a:spAutoFit/>
          </a:bodyPr>
          <a:lstStyle>
            <a:lvl1pPr marL="0" indent="0">
              <a:lnSpc>
                <a:spcPts val="4200"/>
              </a:lnSpc>
              <a:buNone/>
              <a:defRPr sz="4000"/>
            </a:lvl1pPr>
            <a:lvl2pPr marL="180975" indent="0">
              <a:buNone/>
              <a:defRPr/>
            </a:lvl2pPr>
          </a:lstStyle>
          <a:p>
            <a:pPr lvl="0"/>
            <a:r>
              <a:rPr lang="en-US"/>
              <a:t>Section Heading, Quote or Highlight text</a:t>
            </a:r>
          </a:p>
        </p:txBody>
      </p:sp>
    </p:spTree>
    <p:extLst>
      <p:ext uri="{BB962C8B-B14F-4D97-AF65-F5344CB8AC3E}">
        <p14:creationId xmlns:p14="http://schemas.microsoft.com/office/powerpoint/2010/main" val="1232806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ing with Bullet List">
    <p:bg>
      <p:bgPr>
        <a:solidFill>
          <a:schemeClr val="accent1"/>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4F4C5B-BFBC-4E73-BD37-43D8AD67D0F8}"/>
              </a:ext>
            </a:extLst>
          </p:cNvPr>
          <p:cNvSpPr>
            <a:spLocks noGrp="1"/>
          </p:cNvSpPr>
          <p:nvPr>
            <p:ph type="sldNum" sz="quarter" idx="12"/>
          </p:nvPr>
        </p:nvSpPr>
        <p:spPr/>
        <p:txBody>
          <a:bodyPr/>
          <a:lstStyle/>
          <a:p>
            <a:fld id="{4E662A59-9D1A-4D21-A9D3-B8DB5BAD9328}" type="slidenum">
              <a:rPr lang="en-NZ" smtClean="0"/>
              <a:pPr/>
              <a:t>‹#›</a:t>
            </a:fld>
            <a:endParaRPr lang="en-NZ"/>
          </a:p>
        </p:txBody>
      </p:sp>
      <p:sp>
        <p:nvSpPr>
          <p:cNvPr id="7" name="Title 1">
            <a:extLst>
              <a:ext uri="{FF2B5EF4-FFF2-40B4-BE49-F238E27FC236}">
                <a16:creationId xmlns:a16="http://schemas.microsoft.com/office/drawing/2014/main" id="{D4691ECD-A74A-462E-AAD1-149306FF55CF}"/>
              </a:ext>
            </a:extLst>
          </p:cNvPr>
          <p:cNvSpPr>
            <a:spLocks noGrp="1"/>
          </p:cNvSpPr>
          <p:nvPr>
            <p:ph type="title" hasCustomPrompt="1"/>
          </p:nvPr>
        </p:nvSpPr>
        <p:spPr>
          <a:xfrm>
            <a:off x="514350" y="485959"/>
            <a:ext cx="11049000" cy="461665"/>
          </a:xfrm>
        </p:spPr>
        <p:txBody>
          <a:bodyPr/>
          <a:lstStyle>
            <a:lvl1pPr>
              <a:defRPr/>
            </a:lvl1pPr>
          </a:lstStyle>
          <a:p>
            <a:r>
              <a:rPr lang="en-US"/>
              <a:t>Slide heading</a:t>
            </a:r>
            <a:endParaRPr lang="en-NZ"/>
          </a:p>
        </p:txBody>
      </p:sp>
      <p:sp>
        <p:nvSpPr>
          <p:cNvPr id="8" name="Text Placeholder 10">
            <a:extLst>
              <a:ext uri="{FF2B5EF4-FFF2-40B4-BE49-F238E27FC236}">
                <a16:creationId xmlns:a16="http://schemas.microsoft.com/office/drawing/2014/main" id="{992AA4D4-B487-4880-ABCA-DAE9C88C4923}"/>
              </a:ext>
            </a:extLst>
          </p:cNvPr>
          <p:cNvSpPr>
            <a:spLocks noGrp="1"/>
          </p:cNvSpPr>
          <p:nvPr>
            <p:ph type="body" sz="quarter" idx="13" hasCustomPrompt="1"/>
          </p:nvPr>
        </p:nvSpPr>
        <p:spPr>
          <a:xfrm>
            <a:off x="511969" y="1371600"/>
            <a:ext cx="11049794" cy="642933"/>
          </a:xfrm>
        </p:spPr>
        <p:txBody>
          <a:bodyPr>
            <a:spAutoFit/>
          </a:bodyPr>
          <a:lstStyle>
            <a:lvl1pPr marL="180975" indent="-180975">
              <a:spcAft>
                <a:spcPts val="800"/>
              </a:spcAft>
              <a:buFont typeface="Arial" panose="020B0604020202020204" pitchFamily="34" charset="0"/>
              <a:buChar char="&gt;"/>
              <a:defRPr/>
            </a:lvl1pPr>
            <a:lvl2pPr>
              <a:defRPr sz="1400"/>
            </a:lvl2pPr>
          </a:lstStyle>
          <a:p>
            <a:pPr lvl="0"/>
            <a:r>
              <a:rPr lang="en-US"/>
              <a:t>Click to enter text. Highlight text and press tab to change to second level bullets.</a:t>
            </a:r>
          </a:p>
          <a:p>
            <a:pPr lvl="1"/>
            <a:r>
              <a:rPr lang="en-US"/>
              <a:t>Second level</a:t>
            </a:r>
          </a:p>
        </p:txBody>
      </p:sp>
      <p:pic>
        <p:nvPicPr>
          <p:cNvPr id="9" name="Picture 8" descr="A picture containing drawing&#10;&#10;Description automatically generated">
            <a:extLst>
              <a:ext uri="{FF2B5EF4-FFF2-40B4-BE49-F238E27FC236}">
                <a16:creationId xmlns:a16="http://schemas.microsoft.com/office/drawing/2014/main" id="{87B64E5A-30EC-433B-85B0-065E11CC03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1876" y="6077700"/>
            <a:ext cx="828674" cy="631084"/>
          </a:xfrm>
          <a:prstGeom prst="rect">
            <a:avLst/>
          </a:prstGeom>
        </p:spPr>
      </p:pic>
    </p:spTree>
    <p:extLst>
      <p:ext uri="{BB962C8B-B14F-4D97-AF65-F5344CB8AC3E}">
        <p14:creationId xmlns:p14="http://schemas.microsoft.com/office/powerpoint/2010/main" val="3900381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ing with Bullet List 2">
    <p:bg>
      <p:bgPr>
        <a:solidFill>
          <a:srgbClr val="ECECEC"/>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BE6851-CDDD-466C-BEF6-361845B3B86F}"/>
              </a:ext>
            </a:extLst>
          </p:cNvPr>
          <p:cNvSpPr/>
          <p:nvPr userDrawn="1"/>
        </p:nvSpPr>
        <p:spPr>
          <a:xfrm>
            <a:off x="0" y="5934075"/>
            <a:ext cx="12192000" cy="9239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AA3F9331-079C-44E0-ABD8-682209AE635D}"/>
              </a:ext>
            </a:extLst>
          </p:cNvPr>
          <p:cNvSpPr>
            <a:spLocks noGrp="1"/>
          </p:cNvSpPr>
          <p:nvPr>
            <p:ph type="title" hasCustomPrompt="1"/>
          </p:nvPr>
        </p:nvSpPr>
        <p:spPr/>
        <p:txBody>
          <a:bodyPr/>
          <a:lstStyle>
            <a:lvl1pPr>
              <a:defRPr/>
            </a:lvl1pPr>
          </a:lstStyle>
          <a:p>
            <a:r>
              <a:rPr lang="en-US"/>
              <a:t>Slide heading</a:t>
            </a:r>
            <a:endParaRPr lang="en-NZ"/>
          </a:p>
        </p:txBody>
      </p:sp>
      <p:sp>
        <p:nvSpPr>
          <p:cNvPr id="4" name="Footer Placeholder 3">
            <a:extLst>
              <a:ext uri="{FF2B5EF4-FFF2-40B4-BE49-F238E27FC236}">
                <a16:creationId xmlns:a16="http://schemas.microsoft.com/office/drawing/2014/main" id="{9AB149BC-2C9A-450B-9D5B-4C2176A5EE72}"/>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203FBAC3-D0CB-46FB-917D-6F0091CA7185}"/>
              </a:ext>
            </a:extLst>
          </p:cNvPr>
          <p:cNvSpPr>
            <a:spLocks noGrp="1"/>
          </p:cNvSpPr>
          <p:nvPr>
            <p:ph type="sldNum" sz="quarter" idx="12"/>
          </p:nvPr>
        </p:nvSpPr>
        <p:spPr/>
        <p:txBody>
          <a:bodyPr/>
          <a:lstStyle/>
          <a:p>
            <a:fld id="{4E662A59-9D1A-4D21-A9D3-B8DB5BAD9328}" type="slidenum">
              <a:rPr lang="en-NZ" smtClean="0"/>
              <a:pPr/>
              <a:t>‹#›</a:t>
            </a:fld>
            <a:endParaRPr lang="en-NZ"/>
          </a:p>
        </p:txBody>
      </p:sp>
      <p:sp>
        <p:nvSpPr>
          <p:cNvPr id="11" name="Text Placeholder 10">
            <a:extLst>
              <a:ext uri="{FF2B5EF4-FFF2-40B4-BE49-F238E27FC236}">
                <a16:creationId xmlns:a16="http://schemas.microsoft.com/office/drawing/2014/main" id="{FF315252-93FE-4384-9D52-FD84647C060B}"/>
              </a:ext>
            </a:extLst>
          </p:cNvPr>
          <p:cNvSpPr>
            <a:spLocks noGrp="1"/>
          </p:cNvSpPr>
          <p:nvPr>
            <p:ph type="body" sz="quarter" idx="13" hasCustomPrompt="1"/>
          </p:nvPr>
        </p:nvSpPr>
        <p:spPr>
          <a:xfrm>
            <a:off x="511969" y="1371600"/>
            <a:ext cx="11049794" cy="642933"/>
          </a:xfrm>
        </p:spPr>
        <p:txBody>
          <a:bodyPr>
            <a:spAutoFit/>
          </a:bodyPr>
          <a:lstStyle>
            <a:lvl1pPr marL="180975" indent="-180975">
              <a:spcAft>
                <a:spcPts val="800"/>
              </a:spcAft>
              <a:buFont typeface="Arial" panose="020B0604020202020204" pitchFamily="34" charset="0"/>
              <a:buChar char="&gt;"/>
              <a:defRPr/>
            </a:lvl1pPr>
            <a:lvl2pPr>
              <a:defRPr sz="1400"/>
            </a:lvl2pPr>
          </a:lstStyle>
          <a:p>
            <a:pPr lvl="0"/>
            <a:r>
              <a:rPr lang="en-US"/>
              <a:t>Click to enter text. Highlight text and press tab to change to second level bullets.</a:t>
            </a:r>
          </a:p>
          <a:p>
            <a:pPr lvl="1"/>
            <a:r>
              <a:rPr lang="en-US"/>
              <a:t>Second level</a:t>
            </a:r>
          </a:p>
        </p:txBody>
      </p:sp>
      <p:pic>
        <p:nvPicPr>
          <p:cNvPr id="8" name="Picture 7" descr="A picture containing drawing&#10;&#10;Description automatically generated">
            <a:extLst>
              <a:ext uri="{FF2B5EF4-FFF2-40B4-BE49-F238E27FC236}">
                <a16:creationId xmlns:a16="http://schemas.microsoft.com/office/drawing/2014/main" id="{C2A5F342-0F5A-4F8C-935A-D2F5087BF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1876" y="6077700"/>
            <a:ext cx="828674" cy="631084"/>
          </a:xfrm>
          <a:prstGeom prst="rect">
            <a:avLst/>
          </a:prstGeom>
        </p:spPr>
      </p:pic>
    </p:spTree>
    <p:extLst>
      <p:ext uri="{BB962C8B-B14F-4D97-AF65-F5344CB8AC3E}">
        <p14:creationId xmlns:p14="http://schemas.microsoft.com/office/powerpoint/2010/main" val="1217635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ing with List and Image">
    <p:bg>
      <p:bgPr>
        <a:solidFill>
          <a:srgbClr val="ECECEC"/>
        </a:solidFill>
        <a:effectLst/>
      </p:bgPr>
    </p:bg>
    <p:spTree>
      <p:nvGrpSpPr>
        <p:cNvPr id="1" name=""/>
        <p:cNvGrpSpPr/>
        <p:nvPr/>
      </p:nvGrpSpPr>
      <p:grpSpPr>
        <a:xfrm>
          <a:off x="0" y="0"/>
          <a:ext cx="0" cy="0"/>
          <a:chOff x="0" y="0"/>
          <a:chExt cx="0" cy="0"/>
        </a:xfrm>
      </p:grpSpPr>
      <p:sp>
        <p:nvSpPr>
          <p:cNvPr id="9" name="Picture Placeholder 5">
            <a:extLst>
              <a:ext uri="{FF2B5EF4-FFF2-40B4-BE49-F238E27FC236}">
                <a16:creationId xmlns:a16="http://schemas.microsoft.com/office/drawing/2014/main" id="{F8947187-00D5-432A-B367-ED0F259FEAE1}"/>
              </a:ext>
            </a:extLst>
          </p:cNvPr>
          <p:cNvSpPr>
            <a:spLocks noGrp="1"/>
          </p:cNvSpPr>
          <p:nvPr>
            <p:ph type="pic" sz="quarter" idx="16"/>
          </p:nvPr>
        </p:nvSpPr>
        <p:spPr>
          <a:xfrm>
            <a:off x="7717221" y="0"/>
            <a:ext cx="4474779" cy="6858000"/>
          </a:xfrm>
        </p:spPr>
        <p:txBody>
          <a:bodyPr/>
          <a:lstStyle/>
          <a:p>
            <a:r>
              <a:rPr lang="en-US"/>
              <a:t>Click icon to add picture</a:t>
            </a:r>
            <a:endParaRPr lang="en-NZ"/>
          </a:p>
        </p:txBody>
      </p:sp>
      <p:sp>
        <p:nvSpPr>
          <p:cNvPr id="2" name="Title 1">
            <a:extLst>
              <a:ext uri="{FF2B5EF4-FFF2-40B4-BE49-F238E27FC236}">
                <a16:creationId xmlns:a16="http://schemas.microsoft.com/office/drawing/2014/main" id="{AA3F9331-079C-44E0-ABD8-682209AE635D}"/>
              </a:ext>
            </a:extLst>
          </p:cNvPr>
          <p:cNvSpPr>
            <a:spLocks noGrp="1"/>
          </p:cNvSpPr>
          <p:nvPr>
            <p:ph type="title" hasCustomPrompt="1"/>
          </p:nvPr>
        </p:nvSpPr>
        <p:spPr>
          <a:xfrm>
            <a:off x="514350" y="485959"/>
            <a:ext cx="7040930" cy="461665"/>
          </a:xfrm>
        </p:spPr>
        <p:txBody>
          <a:bodyPr/>
          <a:lstStyle>
            <a:lvl1pPr>
              <a:defRPr/>
            </a:lvl1pPr>
          </a:lstStyle>
          <a:p>
            <a:r>
              <a:rPr lang="en-US"/>
              <a:t>Slide heading</a:t>
            </a:r>
            <a:endParaRPr lang="en-NZ"/>
          </a:p>
        </p:txBody>
      </p:sp>
      <p:sp>
        <p:nvSpPr>
          <p:cNvPr id="5" name="Slide Number Placeholder 4">
            <a:extLst>
              <a:ext uri="{FF2B5EF4-FFF2-40B4-BE49-F238E27FC236}">
                <a16:creationId xmlns:a16="http://schemas.microsoft.com/office/drawing/2014/main" id="{203FBAC3-D0CB-46FB-917D-6F0091CA7185}"/>
              </a:ext>
            </a:extLst>
          </p:cNvPr>
          <p:cNvSpPr>
            <a:spLocks noGrp="1"/>
          </p:cNvSpPr>
          <p:nvPr>
            <p:ph type="sldNum" sz="quarter" idx="12"/>
          </p:nvPr>
        </p:nvSpPr>
        <p:spPr/>
        <p:txBody>
          <a:bodyPr/>
          <a:lstStyle/>
          <a:p>
            <a:fld id="{4E662A59-9D1A-4D21-A9D3-B8DB5BAD9328}" type="slidenum">
              <a:rPr lang="en-NZ" smtClean="0"/>
              <a:pPr/>
              <a:t>‹#›</a:t>
            </a:fld>
            <a:endParaRPr lang="en-NZ"/>
          </a:p>
        </p:txBody>
      </p:sp>
      <p:sp>
        <p:nvSpPr>
          <p:cNvPr id="11" name="Text Placeholder 10">
            <a:extLst>
              <a:ext uri="{FF2B5EF4-FFF2-40B4-BE49-F238E27FC236}">
                <a16:creationId xmlns:a16="http://schemas.microsoft.com/office/drawing/2014/main" id="{FF315252-93FE-4384-9D52-FD84647C060B}"/>
              </a:ext>
            </a:extLst>
          </p:cNvPr>
          <p:cNvSpPr>
            <a:spLocks noGrp="1"/>
          </p:cNvSpPr>
          <p:nvPr>
            <p:ph type="body" sz="quarter" idx="13" hasCustomPrompt="1"/>
          </p:nvPr>
        </p:nvSpPr>
        <p:spPr>
          <a:xfrm>
            <a:off x="511969" y="1371600"/>
            <a:ext cx="7041436" cy="886589"/>
          </a:xfrm>
        </p:spPr>
        <p:txBody>
          <a:bodyPr wrap="square">
            <a:spAutoFit/>
          </a:bodyPr>
          <a:lstStyle>
            <a:lvl1pPr marL="180975" indent="-180975">
              <a:spcAft>
                <a:spcPts val="800"/>
              </a:spcAft>
              <a:buFont typeface="Arial" panose="020B0604020202020204" pitchFamily="34" charset="0"/>
              <a:buChar char="&gt;"/>
              <a:defRPr/>
            </a:lvl1pPr>
            <a:lvl2pPr>
              <a:defRPr sz="1400"/>
            </a:lvl2pPr>
          </a:lstStyle>
          <a:p>
            <a:pPr lvl="0"/>
            <a:r>
              <a:rPr lang="en-US"/>
              <a:t>Click to enter text. Highlight text and press tab to change to second level bullets.</a:t>
            </a:r>
          </a:p>
          <a:p>
            <a:pPr lvl="1"/>
            <a:r>
              <a:rPr lang="en-US"/>
              <a:t>Second level</a:t>
            </a:r>
          </a:p>
        </p:txBody>
      </p:sp>
    </p:spTree>
    <p:extLst>
      <p:ext uri="{BB962C8B-B14F-4D97-AF65-F5344CB8AC3E}">
        <p14:creationId xmlns:p14="http://schemas.microsoft.com/office/powerpoint/2010/main" val="1416860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ing with Data Blocks">
    <p:bg>
      <p:bgPr>
        <a:solidFill>
          <a:srgbClr val="ECECEC"/>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47A3B2E-0A89-415E-B019-60B221A14831}"/>
              </a:ext>
            </a:extLst>
          </p:cNvPr>
          <p:cNvSpPr/>
          <p:nvPr userDrawn="1"/>
        </p:nvSpPr>
        <p:spPr>
          <a:xfrm>
            <a:off x="7899400" y="1435100"/>
            <a:ext cx="3644900" cy="1866900"/>
          </a:xfrm>
          <a:prstGeom prst="rect">
            <a:avLst/>
          </a:prstGeom>
          <a:solidFill>
            <a:srgbClr val="D3D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6" name="Rectangle 15">
            <a:extLst>
              <a:ext uri="{FF2B5EF4-FFF2-40B4-BE49-F238E27FC236}">
                <a16:creationId xmlns:a16="http://schemas.microsoft.com/office/drawing/2014/main" id="{C181903D-3EA1-4F79-857B-8621BB505A3A}"/>
              </a:ext>
            </a:extLst>
          </p:cNvPr>
          <p:cNvSpPr/>
          <p:nvPr userDrawn="1"/>
        </p:nvSpPr>
        <p:spPr>
          <a:xfrm>
            <a:off x="609600" y="3302000"/>
            <a:ext cx="3644900" cy="1866900"/>
          </a:xfrm>
          <a:prstGeom prst="rect">
            <a:avLst/>
          </a:prstGeom>
          <a:solidFill>
            <a:srgbClr val="D3D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Rectangle 12">
            <a:extLst>
              <a:ext uri="{FF2B5EF4-FFF2-40B4-BE49-F238E27FC236}">
                <a16:creationId xmlns:a16="http://schemas.microsoft.com/office/drawing/2014/main" id="{765061AE-7AAA-40AF-AAC0-18508EC56C18}"/>
              </a:ext>
            </a:extLst>
          </p:cNvPr>
          <p:cNvSpPr/>
          <p:nvPr userDrawn="1"/>
        </p:nvSpPr>
        <p:spPr>
          <a:xfrm>
            <a:off x="4254500" y="1435100"/>
            <a:ext cx="3644900" cy="1866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8" name="Rectangle 17">
            <a:extLst>
              <a:ext uri="{FF2B5EF4-FFF2-40B4-BE49-F238E27FC236}">
                <a16:creationId xmlns:a16="http://schemas.microsoft.com/office/drawing/2014/main" id="{714E0819-B94C-479E-BCB8-6E6C4E3CE85D}"/>
              </a:ext>
            </a:extLst>
          </p:cNvPr>
          <p:cNvSpPr/>
          <p:nvPr userDrawn="1"/>
        </p:nvSpPr>
        <p:spPr>
          <a:xfrm>
            <a:off x="7899400" y="3302000"/>
            <a:ext cx="3644900" cy="1866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Rectangle 5">
            <a:extLst>
              <a:ext uri="{FF2B5EF4-FFF2-40B4-BE49-F238E27FC236}">
                <a16:creationId xmlns:a16="http://schemas.microsoft.com/office/drawing/2014/main" id="{8E6CAEB9-1A58-4386-94E8-6D5166EF8A14}"/>
              </a:ext>
            </a:extLst>
          </p:cNvPr>
          <p:cNvSpPr/>
          <p:nvPr userDrawn="1"/>
        </p:nvSpPr>
        <p:spPr>
          <a:xfrm>
            <a:off x="609600" y="1435100"/>
            <a:ext cx="3644900" cy="1866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Rectangle 16">
            <a:extLst>
              <a:ext uri="{FF2B5EF4-FFF2-40B4-BE49-F238E27FC236}">
                <a16:creationId xmlns:a16="http://schemas.microsoft.com/office/drawing/2014/main" id="{823E0B32-5898-4E0C-B87C-55288F1884C0}"/>
              </a:ext>
            </a:extLst>
          </p:cNvPr>
          <p:cNvSpPr/>
          <p:nvPr userDrawn="1"/>
        </p:nvSpPr>
        <p:spPr>
          <a:xfrm>
            <a:off x="4254500" y="3302000"/>
            <a:ext cx="3644900" cy="1866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4B8F0462-78CB-4284-ADA5-D7C4E5150A97}"/>
              </a:ext>
            </a:extLst>
          </p:cNvPr>
          <p:cNvSpPr/>
          <p:nvPr userDrawn="1"/>
        </p:nvSpPr>
        <p:spPr>
          <a:xfrm>
            <a:off x="0" y="5934075"/>
            <a:ext cx="12192000" cy="9239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AA3F9331-079C-44E0-ABD8-682209AE635D}"/>
              </a:ext>
            </a:extLst>
          </p:cNvPr>
          <p:cNvSpPr>
            <a:spLocks noGrp="1"/>
          </p:cNvSpPr>
          <p:nvPr>
            <p:ph type="title" hasCustomPrompt="1"/>
          </p:nvPr>
        </p:nvSpPr>
        <p:spPr>
          <a:xfrm>
            <a:off x="514350" y="484584"/>
            <a:ext cx="7219950" cy="461665"/>
          </a:xfrm>
        </p:spPr>
        <p:txBody>
          <a:bodyPr anchor="b"/>
          <a:lstStyle>
            <a:lvl1pPr>
              <a:defRPr/>
            </a:lvl1pPr>
          </a:lstStyle>
          <a:p>
            <a:r>
              <a:rPr lang="en-US"/>
              <a:t>Slide heading</a:t>
            </a:r>
            <a:endParaRPr lang="en-NZ"/>
          </a:p>
        </p:txBody>
      </p:sp>
      <p:sp>
        <p:nvSpPr>
          <p:cNvPr id="5" name="Slide Number Placeholder 4">
            <a:extLst>
              <a:ext uri="{FF2B5EF4-FFF2-40B4-BE49-F238E27FC236}">
                <a16:creationId xmlns:a16="http://schemas.microsoft.com/office/drawing/2014/main" id="{203FBAC3-D0CB-46FB-917D-6F0091CA7185}"/>
              </a:ext>
            </a:extLst>
          </p:cNvPr>
          <p:cNvSpPr>
            <a:spLocks noGrp="1"/>
          </p:cNvSpPr>
          <p:nvPr>
            <p:ph type="sldNum" sz="quarter" idx="12"/>
          </p:nvPr>
        </p:nvSpPr>
        <p:spPr/>
        <p:txBody>
          <a:bodyPr/>
          <a:lstStyle/>
          <a:p>
            <a:fld id="{4E662A59-9D1A-4D21-A9D3-B8DB5BAD9328}" type="slidenum">
              <a:rPr lang="en-NZ" smtClean="0"/>
              <a:pPr/>
              <a:t>‹#›</a:t>
            </a:fld>
            <a:endParaRPr lang="en-NZ"/>
          </a:p>
        </p:txBody>
      </p:sp>
      <p:sp>
        <p:nvSpPr>
          <p:cNvPr id="19" name="Text Placeholder 18">
            <a:extLst>
              <a:ext uri="{FF2B5EF4-FFF2-40B4-BE49-F238E27FC236}">
                <a16:creationId xmlns:a16="http://schemas.microsoft.com/office/drawing/2014/main" id="{DD9D3BD5-E9EE-4598-932A-2190E1B03D4C}"/>
              </a:ext>
            </a:extLst>
          </p:cNvPr>
          <p:cNvSpPr>
            <a:spLocks noGrp="1"/>
          </p:cNvSpPr>
          <p:nvPr>
            <p:ph type="body" sz="quarter" idx="15" hasCustomPrompt="1"/>
          </p:nvPr>
        </p:nvSpPr>
        <p:spPr>
          <a:xfrm>
            <a:off x="601981" y="1629303"/>
            <a:ext cx="3652518" cy="408248"/>
          </a:xfrm>
        </p:spPr>
        <p:txBody>
          <a:bodyPr wrap="square" lIns="252000" tIns="36000" rIns="252000" bIns="0">
            <a:spAutoFit/>
          </a:bodyPr>
          <a:lstStyle>
            <a:lvl1pPr marL="0" indent="0">
              <a:lnSpc>
                <a:spcPts val="2900"/>
              </a:lnSpc>
              <a:buNone/>
              <a:defRPr sz="2900" b="1">
                <a:solidFill>
                  <a:schemeClr val="tx1"/>
                </a:solidFill>
              </a:defRPr>
            </a:lvl1pPr>
          </a:lstStyle>
          <a:p>
            <a:pPr lvl="0"/>
            <a:r>
              <a:rPr lang="en-US"/>
              <a:t>$123m</a:t>
            </a:r>
          </a:p>
        </p:txBody>
      </p:sp>
      <p:sp>
        <p:nvSpPr>
          <p:cNvPr id="20" name="Text Placeholder 18">
            <a:extLst>
              <a:ext uri="{FF2B5EF4-FFF2-40B4-BE49-F238E27FC236}">
                <a16:creationId xmlns:a16="http://schemas.microsoft.com/office/drawing/2014/main" id="{2CB9D162-E96B-49DA-9EAA-8F7F1FC55609}"/>
              </a:ext>
            </a:extLst>
          </p:cNvPr>
          <p:cNvSpPr>
            <a:spLocks noGrp="1"/>
          </p:cNvSpPr>
          <p:nvPr>
            <p:ph type="body" sz="quarter" idx="16" hasCustomPrompt="1"/>
          </p:nvPr>
        </p:nvSpPr>
        <p:spPr>
          <a:xfrm>
            <a:off x="601980" y="1988485"/>
            <a:ext cx="3652519" cy="379459"/>
          </a:xfrm>
        </p:spPr>
        <p:txBody>
          <a:bodyPr wrap="square" lIns="252000" tIns="36000" rIns="252000" bIns="0">
            <a:spAutoFit/>
          </a:bodyPr>
          <a:lstStyle>
            <a:lvl1pPr marL="0" indent="0">
              <a:lnSpc>
                <a:spcPts val="2900"/>
              </a:lnSpc>
              <a:buNone/>
              <a:defRPr sz="2200" b="1" cap="all" spc="40" baseline="0">
                <a:solidFill>
                  <a:schemeClr val="tx1"/>
                </a:solidFill>
              </a:defRPr>
            </a:lvl1pPr>
          </a:lstStyle>
          <a:p>
            <a:pPr lvl="0"/>
            <a:r>
              <a:rPr lang="en-US"/>
              <a:t>Lorem ipsum dolor</a:t>
            </a:r>
          </a:p>
        </p:txBody>
      </p:sp>
      <p:sp>
        <p:nvSpPr>
          <p:cNvPr id="21" name="Text Placeholder 18">
            <a:extLst>
              <a:ext uri="{FF2B5EF4-FFF2-40B4-BE49-F238E27FC236}">
                <a16:creationId xmlns:a16="http://schemas.microsoft.com/office/drawing/2014/main" id="{7B87B252-C4B4-4F74-AF76-A381878815C4}"/>
              </a:ext>
            </a:extLst>
          </p:cNvPr>
          <p:cNvSpPr>
            <a:spLocks noGrp="1"/>
          </p:cNvSpPr>
          <p:nvPr>
            <p:ph type="body" sz="quarter" idx="17" hasCustomPrompt="1"/>
          </p:nvPr>
        </p:nvSpPr>
        <p:spPr>
          <a:xfrm>
            <a:off x="601980" y="2467119"/>
            <a:ext cx="3652519" cy="228199"/>
          </a:xfrm>
        </p:spPr>
        <p:txBody>
          <a:bodyPr wrap="square" lIns="252000" tIns="36000" rIns="252000" bIns="0">
            <a:spAutoFit/>
          </a:bodyPr>
          <a:lstStyle>
            <a:lvl1pPr marL="0" indent="0">
              <a:lnSpc>
                <a:spcPts val="1600"/>
              </a:lnSpc>
              <a:spcAft>
                <a:spcPts val="0"/>
              </a:spcAft>
              <a:buNone/>
              <a:defRPr sz="1300" b="0" cap="none" spc="10" baseline="0">
                <a:solidFill>
                  <a:schemeClr val="tx1"/>
                </a:solidFill>
              </a:defRPr>
            </a:lvl1pPr>
          </a:lstStyle>
          <a:p>
            <a:pPr lvl="0"/>
            <a:r>
              <a:rPr lang="en-US"/>
              <a:t>Click to insert text</a:t>
            </a:r>
          </a:p>
        </p:txBody>
      </p:sp>
      <p:sp>
        <p:nvSpPr>
          <p:cNvPr id="22" name="Text Placeholder 18">
            <a:extLst>
              <a:ext uri="{FF2B5EF4-FFF2-40B4-BE49-F238E27FC236}">
                <a16:creationId xmlns:a16="http://schemas.microsoft.com/office/drawing/2014/main" id="{E1351CE6-C4B4-475F-8175-34BFD0067A91}"/>
              </a:ext>
            </a:extLst>
          </p:cNvPr>
          <p:cNvSpPr>
            <a:spLocks noGrp="1"/>
          </p:cNvSpPr>
          <p:nvPr>
            <p:ph type="body" sz="quarter" idx="18" hasCustomPrompt="1"/>
          </p:nvPr>
        </p:nvSpPr>
        <p:spPr>
          <a:xfrm>
            <a:off x="4246880" y="1629303"/>
            <a:ext cx="3652519" cy="408248"/>
          </a:xfrm>
        </p:spPr>
        <p:txBody>
          <a:bodyPr wrap="square" lIns="252000" tIns="36000" rIns="252000" bIns="0">
            <a:spAutoFit/>
          </a:bodyPr>
          <a:lstStyle>
            <a:lvl1pPr marL="0" indent="0">
              <a:lnSpc>
                <a:spcPts val="2900"/>
              </a:lnSpc>
              <a:buNone/>
              <a:defRPr sz="2900" b="1">
                <a:solidFill>
                  <a:schemeClr val="tx1"/>
                </a:solidFill>
              </a:defRPr>
            </a:lvl1pPr>
          </a:lstStyle>
          <a:p>
            <a:pPr lvl="0"/>
            <a:r>
              <a:rPr lang="en-US"/>
              <a:t>$123m</a:t>
            </a:r>
          </a:p>
        </p:txBody>
      </p:sp>
      <p:sp>
        <p:nvSpPr>
          <p:cNvPr id="23" name="Text Placeholder 18">
            <a:extLst>
              <a:ext uri="{FF2B5EF4-FFF2-40B4-BE49-F238E27FC236}">
                <a16:creationId xmlns:a16="http://schemas.microsoft.com/office/drawing/2014/main" id="{1851D27B-D7BF-44AF-AEC4-250010CC34CC}"/>
              </a:ext>
            </a:extLst>
          </p:cNvPr>
          <p:cNvSpPr>
            <a:spLocks noGrp="1"/>
          </p:cNvSpPr>
          <p:nvPr>
            <p:ph type="body" sz="quarter" idx="19" hasCustomPrompt="1"/>
          </p:nvPr>
        </p:nvSpPr>
        <p:spPr>
          <a:xfrm>
            <a:off x="4246880" y="1988485"/>
            <a:ext cx="3652520" cy="379459"/>
          </a:xfrm>
        </p:spPr>
        <p:txBody>
          <a:bodyPr wrap="square" lIns="252000" tIns="36000" rIns="252000" bIns="0">
            <a:spAutoFit/>
          </a:bodyPr>
          <a:lstStyle>
            <a:lvl1pPr marL="0" indent="0">
              <a:lnSpc>
                <a:spcPts val="2900"/>
              </a:lnSpc>
              <a:buNone/>
              <a:defRPr sz="2200" b="1" cap="all" spc="40" baseline="0">
                <a:solidFill>
                  <a:schemeClr val="tx1"/>
                </a:solidFill>
              </a:defRPr>
            </a:lvl1pPr>
          </a:lstStyle>
          <a:p>
            <a:pPr lvl="0"/>
            <a:r>
              <a:rPr lang="en-US"/>
              <a:t>Lorem ipsum dolor</a:t>
            </a:r>
          </a:p>
        </p:txBody>
      </p:sp>
      <p:sp>
        <p:nvSpPr>
          <p:cNvPr id="24" name="Text Placeholder 18">
            <a:extLst>
              <a:ext uri="{FF2B5EF4-FFF2-40B4-BE49-F238E27FC236}">
                <a16:creationId xmlns:a16="http://schemas.microsoft.com/office/drawing/2014/main" id="{B1964E75-36F0-4E75-820A-FE715F9F6852}"/>
              </a:ext>
            </a:extLst>
          </p:cNvPr>
          <p:cNvSpPr>
            <a:spLocks noGrp="1"/>
          </p:cNvSpPr>
          <p:nvPr>
            <p:ph type="body" sz="quarter" idx="20" hasCustomPrompt="1"/>
          </p:nvPr>
        </p:nvSpPr>
        <p:spPr>
          <a:xfrm>
            <a:off x="4246880" y="2467119"/>
            <a:ext cx="3652520" cy="228199"/>
          </a:xfrm>
        </p:spPr>
        <p:txBody>
          <a:bodyPr wrap="square" lIns="252000" tIns="36000" rIns="252000" bIns="0">
            <a:spAutoFit/>
          </a:bodyPr>
          <a:lstStyle>
            <a:lvl1pPr marL="0" indent="0">
              <a:lnSpc>
                <a:spcPts val="1600"/>
              </a:lnSpc>
              <a:spcAft>
                <a:spcPts val="0"/>
              </a:spcAft>
              <a:buNone/>
              <a:defRPr sz="1300" b="0" cap="none" spc="10" baseline="0">
                <a:solidFill>
                  <a:schemeClr val="tx1"/>
                </a:solidFill>
              </a:defRPr>
            </a:lvl1pPr>
          </a:lstStyle>
          <a:p>
            <a:pPr lvl="0"/>
            <a:r>
              <a:rPr lang="en-US"/>
              <a:t>Click to insert text</a:t>
            </a:r>
          </a:p>
        </p:txBody>
      </p:sp>
      <p:sp>
        <p:nvSpPr>
          <p:cNvPr id="25" name="Text Placeholder 18">
            <a:extLst>
              <a:ext uri="{FF2B5EF4-FFF2-40B4-BE49-F238E27FC236}">
                <a16:creationId xmlns:a16="http://schemas.microsoft.com/office/drawing/2014/main" id="{7919F271-F56E-458A-B344-207A31CDCEE9}"/>
              </a:ext>
            </a:extLst>
          </p:cNvPr>
          <p:cNvSpPr>
            <a:spLocks noGrp="1"/>
          </p:cNvSpPr>
          <p:nvPr>
            <p:ph type="body" sz="quarter" idx="21" hasCustomPrompt="1"/>
          </p:nvPr>
        </p:nvSpPr>
        <p:spPr>
          <a:xfrm>
            <a:off x="7899400" y="1629303"/>
            <a:ext cx="3652519" cy="408248"/>
          </a:xfrm>
        </p:spPr>
        <p:txBody>
          <a:bodyPr wrap="square" lIns="252000" tIns="36000" rIns="252000" bIns="0">
            <a:spAutoFit/>
          </a:bodyPr>
          <a:lstStyle>
            <a:lvl1pPr marL="0" indent="0">
              <a:lnSpc>
                <a:spcPts val="2900"/>
              </a:lnSpc>
              <a:buNone/>
              <a:defRPr sz="2900" b="1">
                <a:solidFill>
                  <a:schemeClr val="tx1"/>
                </a:solidFill>
              </a:defRPr>
            </a:lvl1pPr>
          </a:lstStyle>
          <a:p>
            <a:pPr lvl="0"/>
            <a:r>
              <a:rPr lang="en-US"/>
              <a:t>$123m</a:t>
            </a:r>
          </a:p>
        </p:txBody>
      </p:sp>
      <p:sp>
        <p:nvSpPr>
          <p:cNvPr id="26" name="Text Placeholder 18">
            <a:extLst>
              <a:ext uri="{FF2B5EF4-FFF2-40B4-BE49-F238E27FC236}">
                <a16:creationId xmlns:a16="http://schemas.microsoft.com/office/drawing/2014/main" id="{D3AD223F-C6C8-41C2-A28E-BDB8ACE13283}"/>
              </a:ext>
            </a:extLst>
          </p:cNvPr>
          <p:cNvSpPr>
            <a:spLocks noGrp="1"/>
          </p:cNvSpPr>
          <p:nvPr>
            <p:ph type="body" sz="quarter" idx="22" hasCustomPrompt="1"/>
          </p:nvPr>
        </p:nvSpPr>
        <p:spPr>
          <a:xfrm>
            <a:off x="7899400" y="1988485"/>
            <a:ext cx="3652520" cy="379459"/>
          </a:xfrm>
        </p:spPr>
        <p:txBody>
          <a:bodyPr wrap="square" lIns="252000" tIns="36000" rIns="252000" bIns="0">
            <a:spAutoFit/>
          </a:bodyPr>
          <a:lstStyle>
            <a:lvl1pPr marL="0" indent="0">
              <a:lnSpc>
                <a:spcPts val="2900"/>
              </a:lnSpc>
              <a:buNone/>
              <a:defRPr sz="2200" b="1" cap="all" spc="40" baseline="0">
                <a:solidFill>
                  <a:schemeClr val="tx1"/>
                </a:solidFill>
              </a:defRPr>
            </a:lvl1pPr>
          </a:lstStyle>
          <a:p>
            <a:pPr lvl="0"/>
            <a:r>
              <a:rPr lang="en-US"/>
              <a:t>Lorem ipsum dolor</a:t>
            </a:r>
          </a:p>
        </p:txBody>
      </p:sp>
      <p:sp>
        <p:nvSpPr>
          <p:cNvPr id="27" name="Text Placeholder 18">
            <a:extLst>
              <a:ext uri="{FF2B5EF4-FFF2-40B4-BE49-F238E27FC236}">
                <a16:creationId xmlns:a16="http://schemas.microsoft.com/office/drawing/2014/main" id="{0E98BF8E-B64C-4734-8E3B-1D00F19CD5FD}"/>
              </a:ext>
            </a:extLst>
          </p:cNvPr>
          <p:cNvSpPr>
            <a:spLocks noGrp="1"/>
          </p:cNvSpPr>
          <p:nvPr>
            <p:ph type="body" sz="quarter" idx="23" hasCustomPrompt="1"/>
          </p:nvPr>
        </p:nvSpPr>
        <p:spPr>
          <a:xfrm>
            <a:off x="7899400" y="2467119"/>
            <a:ext cx="3652520" cy="228199"/>
          </a:xfrm>
        </p:spPr>
        <p:txBody>
          <a:bodyPr wrap="square" lIns="252000" tIns="36000" rIns="252000" bIns="0">
            <a:spAutoFit/>
          </a:bodyPr>
          <a:lstStyle>
            <a:lvl1pPr marL="0" indent="0">
              <a:lnSpc>
                <a:spcPts val="1600"/>
              </a:lnSpc>
              <a:spcAft>
                <a:spcPts val="0"/>
              </a:spcAft>
              <a:buNone/>
              <a:defRPr sz="1300" b="0" cap="none" spc="10" baseline="0">
                <a:solidFill>
                  <a:schemeClr val="tx1"/>
                </a:solidFill>
              </a:defRPr>
            </a:lvl1pPr>
          </a:lstStyle>
          <a:p>
            <a:pPr lvl="0"/>
            <a:r>
              <a:rPr lang="en-US"/>
              <a:t>Click to insert text</a:t>
            </a:r>
          </a:p>
        </p:txBody>
      </p:sp>
      <p:sp>
        <p:nvSpPr>
          <p:cNvPr id="28" name="Text Placeholder 18">
            <a:extLst>
              <a:ext uri="{FF2B5EF4-FFF2-40B4-BE49-F238E27FC236}">
                <a16:creationId xmlns:a16="http://schemas.microsoft.com/office/drawing/2014/main" id="{D69E7813-6125-4970-A6A5-19863CB26DF4}"/>
              </a:ext>
            </a:extLst>
          </p:cNvPr>
          <p:cNvSpPr>
            <a:spLocks noGrp="1"/>
          </p:cNvSpPr>
          <p:nvPr>
            <p:ph type="body" sz="quarter" idx="24" hasCustomPrompt="1"/>
          </p:nvPr>
        </p:nvSpPr>
        <p:spPr>
          <a:xfrm>
            <a:off x="601981" y="3512277"/>
            <a:ext cx="3652518" cy="408248"/>
          </a:xfrm>
        </p:spPr>
        <p:txBody>
          <a:bodyPr wrap="square" lIns="252000" tIns="36000" rIns="252000" bIns="0">
            <a:spAutoFit/>
          </a:bodyPr>
          <a:lstStyle>
            <a:lvl1pPr marL="0" indent="0">
              <a:lnSpc>
                <a:spcPts val="2900"/>
              </a:lnSpc>
              <a:buNone/>
              <a:defRPr sz="2900" b="1">
                <a:solidFill>
                  <a:schemeClr val="tx1"/>
                </a:solidFill>
              </a:defRPr>
            </a:lvl1pPr>
          </a:lstStyle>
          <a:p>
            <a:pPr lvl="0"/>
            <a:r>
              <a:rPr lang="en-US"/>
              <a:t>$123m</a:t>
            </a:r>
          </a:p>
        </p:txBody>
      </p:sp>
      <p:sp>
        <p:nvSpPr>
          <p:cNvPr id="29" name="Text Placeholder 18">
            <a:extLst>
              <a:ext uri="{FF2B5EF4-FFF2-40B4-BE49-F238E27FC236}">
                <a16:creationId xmlns:a16="http://schemas.microsoft.com/office/drawing/2014/main" id="{7682C262-233C-4DBF-A890-46DF2339A917}"/>
              </a:ext>
            </a:extLst>
          </p:cNvPr>
          <p:cNvSpPr>
            <a:spLocks noGrp="1"/>
          </p:cNvSpPr>
          <p:nvPr>
            <p:ph type="body" sz="quarter" idx="25" hasCustomPrompt="1"/>
          </p:nvPr>
        </p:nvSpPr>
        <p:spPr>
          <a:xfrm>
            <a:off x="601980" y="3871459"/>
            <a:ext cx="3652519" cy="379459"/>
          </a:xfrm>
        </p:spPr>
        <p:txBody>
          <a:bodyPr wrap="square" lIns="252000" tIns="36000" rIns="252000" bIns="0">
            <a:spAutoFit/>
          </a:bodyPr>
          <a:lstStyle>
            <a:lvl1pPr marL="0" indent="0">
              <a:lnSpc>
                <a:spcPts val="2900"/>
              </a:lnSpc>
              <a:buNone/>
              <a:defRPr sz="2200" b="1" cap="all" spc="40" baseline="0">
                <a:solidFill>
                  <a:schemeClr val="tx1"/>
                </a:solidFill>
              </a:defRPr>
            </a:lvl1pPr>
          </a:lstStyle>
          <a:p>
            <a:pPr lvl="0"/>
            <a:r>
              <a:rPr lang="en-US"/>
              <a:t>Lorem ipsum dolor</a:t>
            </a:r>
          </a:p>
        </p:txBody>
      </p:sp>
      <p:sp>
        <p:nvSpPr>
          <p:cNvPr id="30" name="Text Placeholder 18">
            <a:extLst>
              <a:ext uri="{FF2B5EF4-FFF2-40B4-BE49-F238E27FC236}">
                <a16:creationId xmlns:a16="http://schemas.microsoft.com/office/drawing/2014/main" id="{82867143-8551-4E4C-ADD9-0A54FBBE7F4C}"/>
              </a:ext>
            </a:extLst>
          </p:cNvPr>
          <p:cNvSpPr>
            <a:spLocks noGrp="1"/>
          </p:cNvSpPr>
          <p:nvPr>
            <p:ph type="body" sz="quarter" idx="26" hasCustomPrompt="1"/>
          </p:nvPr>
        </p:nvSpPr>
        <p:spPr>
          <a:xfrm>
            <a:off x="601980" y="4350093"/>
            <a:ext cx="3652519" cy="228199"/>
          </a:xfrm>
        </p:spPr>
        <p:txBody>
          <a:bodyPr wrap="square" lIns="252000" tIns="36000" rIns="252000" bIns="0">
            <a:spAutoFit/>
          </a:bodyPr>
          <a:lstStyle>
            <a:lvl1pPr marL="0" indent="0">
              <a:lnSpc>
                <a:spcPts val="1600"/>
              </a:lnSpc>
              <a:spcAft>
                <a:spcPts val="0"/>
              </a:spcAft>
              <a:buNone/>
              <a:defRPr sz="1300" b="0" cap="none" spc="10" baseline="0">
                <a:solidFill>
                  <a:schemeClr val="tx1"/>
                </a:solidFill>
              </a:defRPr>
            </a:lvl1pPr>
          </a:lstStyle>
          <a:p>
            <a:pPr lvl="0"/>
            <a:r>
              <a:rPr lang="en-US"/>
              <a:t>Click to insert text</a:t>
            </a:r>
          </a:p>
        </p:txBody>
      </p:sp>
      <p:sp>
        <p:nvSpPr>
          <p:cNvPr id="31" name="Text Placeholder 18">
            <a:extLst>
              <a:ext uri="{FF2B5EF4-FFF2-40B4-BE49-F238E27FC236}">
                <a16:creationId xmlns:a16="http://schemas.microsoft.com/office/drawing/2014/main" id="{70DBC6AF-2EEC-47D9-8BB7-638D1F6F00AA}"/>
              </a:ext>
            </a:extLst>
          </p:cNvPr>
          <p:cNvSpPr>
            <a:spLocks noGrp="1"/>
          </p:cNvSpPr>
          <p:nvPr>
            <p:ph type="body" sz="quarter" idx="27" hasCustomPrompt="1"/>
          </p:nvPr>
        </p:nvSpPr>
        <p:spPr>
          <a:xfrm>
            <a:off x="4246880" y="3512277"/>
            <a:ext cx="3652519" cy="408248"/>
          </a:xfrm>
        </p:spPr>
        <p:txBody>
          <a:bodyPr wrap="square" lIns="252000" tIns="36000" rIns="252000" bIns="0">
            <a:spAutoFit/>
          </a:bodyPr>
          <a:lstStyle>
            <a:lvl1pPr marL="0" indent="0">
              <a:lnSpc>
                <a:spcPts val="2900"/>
              </a:lnSpc>
              <a:buNone/>
              <a:defRPr sz="2900" b="1">
                <a:solidFill>
                  <a:schemeClr val="tx1"/>
                </a:solidFill>
              </a:defRPr>
            </a:lvl1pPr>
          </a:lstStyle>
          <a:p>
            <a:pPr lvl="0"/>
            <a:r>
              <a:rPr lang="en-US"/>
              <a:t>$123m</a:t>
            </a:r>
          </a:p>
        </p:txBody>
      </p:sp>
      <p:sp>
        <p:nvSpPr>
          <p:cNvPr id="32" name="Text Placeholder 18">
            <a:extLst>
              <a:ext uri="{FF2B5EF4-FFF2-40B4-BE49-F238E27FC236}">
                <a16:creationId xmlns:a16="http://schemas.microsoft.com/office/drawing/2014/main" id="{C5D36250-5A07-49B3-8460-993CC9EE4F07}"/>
              </a:ext>
            </a:extLst>
          </p:cNvPr>
          <p:cNvSpPr>
            <a:spLocks noGrp="1"/>
          </p:cNvSpPr>
          <p:nvPr>
            <p:ph type="body" sz="quarter" idx="28" hasCustomPrompt="1"/>
          </p:nvPr>
        </p:nvSpPr>
        <p:spPr>
          <a:xfrm>
            <a:off x="4246880" y="3871459"/>
            <a:ext cx="3652520" cy="379459"/>
          </a:xfrm>
        </p:spPr>
        <p:txBody>
          <a:bodyPr wrap="square" lIns="252000" tIns="36000" rIns="252000" bIns="0">
            <a:spAutoFit/>
          </a:bodyPr>
          <a:lstStyle>
            <a:lvl1pPr marL="0" indent="0">
              <a:lnSpc>
                <a:spcPts val="2900"/>
              </a:lnSpc>
              <a:buNone/>
              <a:defRPr sz="2200" b="1" cap="all" spc="40" baseline="0">
                <a:solidFill>
                  <a:schemeClr val="tx1"/>
                </a:solidFill>
              </a:defRPr>
            </a:lvl1pPr>
          </a:lstStyle>
          <a:p>
            <a:pPr lvl="0"/>
            <a:r>
              <a:rPr lang="en-US"/>
              <a:t>Lorem ipsum dolor</a:t>
            </a:r>
          </a:p>
        </p:txBody>
      </p:sp>
      <p:sp>
        <p:nvSpPr>
          <p:cNvPr id="33" name="Text Placeholder 18">
            <a:extLst>
              <a:ext uri="{FF2B5EF4-FFF2-40B4-BE49-F238E27FC236}">
                <a16:creationId xmlns:a16="http://schemas.microsoft.com/office/drawing/2014/main" id="{3FC76AF1-8EF3-4D2C-8E4E-1B3AA526FBEA}"/>
              </a:ext>
            </a:extLst>
          </p:cNvPr>
          <p:cNvSpPr>
            <a:spLocks noGrp="1"/>
          </p:cNvSpPr>
          <p:nvPr>
            <p:ph type="body" sz="quarter" idx="29" hasCustomPrompt="1"/>
          </p:nvPr>
        </p:nvSpPr>
        <p:spPr>
          <a:xfrm>
            <a:off x="4246880" y="4350093"/>
            <a:ext cx="3652520" cy="228199"/>
          </a:xfrm>
        </p:spPr>
        <p:txBody>
          <a:bodyPr wrap="square" lIns="252000" tIns="36000" rIns="252000" bIns="0">
            <a:spAutoFit/>
          </a:bodyPr>
          <a:lstStyle>
            <a:lvl1pPr marL="0" indent="0">
              <a:lnSpc>
                <a:spcPts val="1600"/>
              </a:lnSpc>
              <a:spcAft>
                <a:spcPts val="0"/>
              </a:spcAft>
              <a:buNone/>
              <a:defRPr sz="1300" b="0" cap="none" spc="10" baseline="0">
                <a:solidFill>
                  <a:schemeClr val="tx1"/>
                </a:solidFill>
              </a:defRPr>
            </a:lvl1pPr>
          </a:lstStyle>
          <a:p>
            <a:pPr lvl="0"/>
            <a:r>
              <a:rPr lang="en-US"/>
              <a:t>Click to insert text</a:t>
            </a:r>
          </a:p>
        </p:txBody>
      </p:sp>
      <p:sp>
        <p:nvSpPr>
          <p:cNvPr id="34" name="Text Placeholder 18">
            <a:extLst>
              <a:ext uri="{FF2B5EF4-FFF2-40B4-BE49-F238E27FC236}">
                <a16:creationId xmlns:a16="http://schemas.microsoft.com/office/drawing/2014/main" id="{0D17D9E3-FC63-4B2A-B5AD-F14C63D8270C}"/>
              </a:ext>
            </a:extLst>
          </p:cNvPr>
          <p:cNvSpPr>
            <a:spLocks noGrp="1"/>
          </p:cNvSpPr>
          <p:nvPr>
            <p:ph type="body" sz="quarter" idx="30" hasCustomPrompt="1"/>
          </p:nvPr>
        </p:nvSpPr>
        <p:spPr>
          <a:xfrm>
            <a:off x="7899400" y="3512277"/>
            <a:ext cx="3652519" cy="408248"/>
          </a:xfrm>
        </p:spPr>
        <p:txBody>
          <a:bodyPr wrap="square" lIns="252000" tIns="36000" rIns="252000" bIns="0">
            <a:spAutoFit/>
          </a:bodyPr>
          <a:lstStyle>
            <a:lvl1pPr marL="0" indent="0">
              <a:lnSpc>
                <a:spcPts val="2900"/>
              </a:lnSpc>
              <a:buNone/>
              <a:defRPr sz="2900" b="1">
                <a:solidFill>
                  <a:schemeClr val="tx1"/>
                </a:solidFill>
              </a:defRPr>
            </a:lvl1pPr>
          </a:lstStyle>
          <a:p>
            <a:pPr lvl="0"/>
            <a:r>
              <a:rPr lang="en-US"/>
              <a:t>$123m</a:t>
            </a:r>
          </a:p>
        </p:txBody>
      </p:sp>
      <p:sp>
        <p:nvSpPr>
          <p:cNvPr id="35" name="Text Placeholder 18">
            <a:extLst>
              <a:ext uri="{FF2B5EF4-FFF2-40B4-BE49-F238E27FC236}">
                <a16:creationId xmlns:a16="http://schemas.microsoft.com/office/drawing/2014/main" id="{6F2C59DD-8787-446B-8E0A-45179E3A256C}"/>
              </a:ext>
            </a:extLst>
          </p:cNvPr>
          <p:cNvSpPr>
            <a:spLocks noGrp="1"/>
          </p:cNvSpPr>
          <p:nvPr>
            <p:ph type="body" sz="quarter" idx="31" hasCustomPrompt="1"/>
          </p:nvPr>
        </p:nvSpPr>
        <p:spPr>
          <a:xfrm>
            <a:off x="7899400" y="3871459"/>
            <a:ext cx="3652520" cy="379459"/>
          </a:xfrm>
        </p:spPr>
        <p:txBody>
          <a:bodyPr wrap="square" lIns="252000" tIns="36000" rIns="252000" bIns="0">
            <a:spAutoFit/>
          </a:bodyPr>
          <a:lstStyle>
            <a:lvl1pPr marL="0" indent="0">
              <a:lnSpc>
                <a:spcPts val="2900"/>
              </a:lnSpc>
              <a:buNone/>
              <a:defRPr sz="2200" b="1" cap="all" spc="40" baseline="0">
                <a:solidFill>
                  <a:schemeClr val="tx1"/>
                </a:solidFill>
              </a:defRPr>
            </a:lvl1pPr>
          </a:lstStyle>
          <a:p>
            <a:pPr lvl="0"/>
            <a:r>
              <a:rPr lang="en-US"/>
              <a:t>Lorem ipsum dolor</a:t>
            </a:r>
          </a:p>
        </p:txBody>
      </p:sp>
      <p:sp>
        <p:nvSpPr>
          <p:cNvPr id="36" name="Text Placeholder 18">
            <a:extLst>
              <a:ext uri="{FF2B5EF4-FFF2-40B4-BE49-F238E27FC236}">
                <a16:creationId xmlns:a16="http://schemas.microsoft.com/office/drawing/2014/main" id="{F6DEF6AE-68CC-413D-9F41-DBDF36830D43}"/>
              </a:ext>
            </a:extLst>
          </p:cNvPr>
          <p:cNvSpPr>
            <a:spLocks noGrp="1"/>
          </p:cNvSpPr>
          <p:nvPr>
            <p:ph type="body" sz="quarter" idx="32" hasCustomPrompt="1"/>
          </p:nvPr>
        </p:nvSpPr>
        <p:spPr>
          <a:xfrm>
            <a:off x="7899400" y="4350093"/>
            <a:ext cx="3652520" cy="228199"/>
          </a:xfrm>
        </p:spPr>
        <p:txBody>
          <a:bodyPr wrap="square" lIns="252000" tIns="36000" rIns="252000" bIns="0">
            <a:spAutoFit/>
          </a:bodyPr>
          <a:lstStyle>
            <a:lvl1pPr marL="0" indent="0">
              <a:lnSpc>
                <a:spcPts val="1600"/>
              </a:lnSpc>
              <a:spcAft>
                <a:spcPts val="0"/>
              </a:spcAft>
              <a:buNone/>
              <a:defRPr sz="1300" b="0" cap="none" spc="10" baseline="0">
                <a:solidFill>
                  <a:schemeClr val="tx1"/>
                </a:solidFill>
              </a:defRPr>
            </a:lvl1pPr>
          </a:lstStyle>
          <a:p>
            <a:pPr lvl="0"/>
            <a:r>
              <a:rPr lang="en-US"/>
              <a:t>Click to insert text</a:t>
            </a:r>
          </a:p>
        </p:txBody>
      </p:sp>
      <p:pic>
        <p:nvPicPr>
          <p:cNvPr id="38" name="Picture 37" descr="A picture containing drawing&#10;&#10;Description automatically generated">
            <a:extLst>
              <a:ext uri="{FF2B5EF4-FFF2-40B4-BE49-F238E27FC236}">
                <a16:creationId xmlns:a16="http://schemas.microsoft.com/office/drawing/2014/main" id="{31146FF2-756D-42B8-B9C5-7A30F8422B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1876" y="6077700"/>
            <a:ext cx="828674" cy="631084"/>
          </a:xfrm>
          <a:prstGeom prst="rect">
            <a:avLst/>
          </a:prstGeom>
        </p:spPr>
      </p:pic>
    </p:spTree>
    <p:extLst>
      <p:ext uri="{BB962C8B-B14F-4D97-AF65-F5344CB8AC3E}">
        <p14:creationId xmlns:p14="http://schemas.microsoft.com/office/powerpoint/2010/main" val="546182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Page">
    <p:bg>
      <p:bgPr>
        <a:solidFill>
          <a:schemeClr val="accent1"/>
        </a:solidFill>
        <a:effectLst/>
      </p:bgPr>
    </p:bg>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3B029D16-00F8-4B84-97E2-8857E7E793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4209" y="2012481"/>
            <a:ext cx="3631051" cy="2765259"/>
          </a:xfrm>
          <a:prstGeom prst="rect">
            <a:avLst/>
          </a:prstGeom>
        </p:spPr>
      </p:pic>
    </p:spTree>
    <p:extLst>
      <p:ext uri="{BB962C8B-B14F-4D97-AF65-F5344CB8AC3E}">
        <p14:creationId xmlns:p14="http://schemas.microsoft.com/office/powerpoint/2010/main" val="2590090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struction Slide">
    <p:bg>
      <p:bgPr>
        <a:solidFill>
          <a:schemeClr val="accent1"/>
        </a:solidFill>
        <a:effectLst/>
      </p:bgPr>
    </p:bg>
    <p:spTree>
      <p:nvGrpSpPr>
        <p:cNvPr id="1" name=""/>
        <p:cNvGrpSpPr/>
        <p:nvPr/>
      </p:nvGrpSpPr>
      <p:grpSpPr>
        <a:xfrm>
          <a:off x="0" y="0"/>
          <a:ext cx="0" cy="0"/>
          <a:chOff x="0" y="0"/>
          <a:chExt cx="0" cy="0"/>
        </a:xfrm>
      </p:grpSpPr>
      <p:pic>
        <p:nvPicPr>
          <p:cNvPr id="9" name="Picture 8" descr="A picture containing drawing&#10;&#10;Description automatically generated">
            <a:extLst>
              <a:ext uri="{FF2B5EF4-FFF2-40B4-BE49-F238E27FC236}">
                <a16:creationId xmlns:a16="http://schemas.microsoft.com/office/drawing/2014/main" id="{F5A1AAD4-7F05-438F-9127-BDED5AE478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1876" y="6077700"/>
            <a:ext cx="828674" cy="631084"/>
          </a:xfrm>
          <a:prstGeom prst="rect">
            <a:avLst/>
          </a:prstGeom>
        </p:spPr>
      </p:pic>
      <p:sp>
        <p:nvSpPr>
          <p:cNvPr id="5" name="Slide Number Placeholder 4">
            <a:extLst>
              <a:ext uri="{FF2B5EF4-FFF2-40B4-BE49-F238E27FC236}">
                <a16:creationId xmlns:a16="http://schemas.microsoft.com/office/drawing/2014/main" id="{A04F4C5B-BFBC-4E73-BD37-43D8AD67D0F8}"/>
              </a:ext>
            </a:extLst>
          </p:cNvPr>
          <p:cNvSpPr>
            <a:spLocks noGrp="1"/>
          </p:cNvSpPr>
          <p:nvPr>
            <p:ph type="sldNum" sz="quarter" idx="12"/>
          </p:nvPr>
        </p:nvSpPr>
        <p:spPr/>
        <p:txBody>
          <a:bodyPr/>
          <a:lstStyle/>
          <a:p>
            <a:fld id="{4E662A59-9D1A-4D21-A9D3-B8DB5BAD9328}" type="slidenum">
              <a:rPr lang="en-NZ" smtClean="0"/>
              <a:pPr/>
              <a:t>‹#›</a:t>
            </a:fld>
            <a:endParaRPr lang="en-NZ"/>
          </a:p>
        </p:txBody>
      </p:sp>
    </p:spTree>
    <p:extLst>
      <p:ext uri="{BB962C8B-B14F-4D97-AF65-F5344CB8AC3E}">
        <p14:creationId xmlns:p14="http://schemas.microsoft.com/office/powerpoint/2010/main" val="22065621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38D1C-280A-C112-488C-52FFB77354BC}"/>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A65192E-FE1C-E6EE-E2D5-D6359B5008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76303D4A-AAC4-2557-B497-A558FAF8A779}"/>
              </a:ext>
            </a:extLst>
          </p:cNvPr>
          <p:cNvSpPr>
            <a:spLocks noGrp="1"/>
          </p:cNvSpPr>
          <p:nvPr>
            <p:ph type="dt" sz="half" idx="10"/>
          </p:nvPr>
        </p:nvSpPr>
        <p:spPr/>
        <p:txBody>
          <a:bodyPr/>
          <a:lstStyle/>
          <a:p>
            <a:fld id="{F3EF3A42-98A8-4347-9767-CDDF9B88C2FC}" type="datetimeFigureOut">
              <a:rPr lang="en-NZ" smtClean="0"/>
              <a:t>5/09/2024</a:t>
            </a:fld>
            <a:endParaRPr lang="en-NZ"/>
          </a:p>
        </p:txBody>
      </p:sp>
      <p:sp>
        <p:nvSpPr>
          <p:cNvPr id="5" name="Footer Placeholder 4">
            <a:extLst>
              <a:ext uri="{FF2B5EF4-FFF2-40B4-BE49-F238E27FC236}">
                <a16:creationId xmlns:a16="http://schemas.microsoft.com/office/drawing/2014/main" id="{B39B72A8-A8DE-D1D0-154A-21354F06B025}"/>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E3E6D85-26D4-36F5-EBFA-4B9DB5269E38}"/>
              </a:ext>
            </a:extLst>
          </p:cNvPr>
          <p:cNvSpPr>
            <a:spLocks noGrp="1"/>
          </p:cNvSpPr>
          <p:nvPr>
            <p:ph type="sldNum" sz="quarter" idx="12"/>
          </p:nvPr>
        </p:nvSpPr>
        <p:spPr/>
        <p:txBody>
          <a:bodyPr/>
          <a:lstStyle/>
          <a:p>
            <a:fld id="{13C0D54E-0D78-4E5E-AA4F-2C6E1404CED8}" type="slidenum">
              <a:rPr lang="en-NZ" smtClean="0"/>
              <a:t>‹#›</a:t>
            </a:fld>
            <a:endParaRPr lang="en-NZ"/>
          </a:p>
        </p:txBody>
      </p:sp>
    </p:spTree>
    <p:extLst>
      <p:ext uri="{BB962C8B-B14F-4D97-AF65-F5344CB8AC3E}">
        <p14:creationId xmlns:p14="http://schemas.microsoft.com/office/powerpoint/2010/main" val="3075193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3C9EC06-17FB-4F6B-9E25-23B179DB353F}" type="slidenum">
              <a:rPr lang="en-US"/>
              <a:pPr>
                <a:defRPr/>
              </a:pPr>
              <a:t>‹#›</a:t>
            </a:fld>
            <a:endParaRPr lang="en-US"/>
          </a:p>
        </p:txBody>
      </p:sp>
    </p:spTree>
    <p:extLst>
      <p:ext uri="{BB962C8B-B14F-4D97-AF65-F5344CB8AC3E}">
        <p14:creationId xmlns:p14="http://schemas.microsoft.com/office/powerpoint/2010/main" val="3729917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F24E82-7B37-49FB-90DC-6AA01879D34E}"/>
              </a:ext>
            </a:extLst>
          </p:cNvPr>
          <p:cNvSpPr>
            <a:spLocks noGrp="1"/>
          </p:cNvSpPr>
          <p:nvPr>
            <p:ph type="title"/>
          </p:nvPr>
        </p:nvSpPr>
        <p:spPr>
          <a:xfrm>
            <a:off x="514350" y="485959"/>
            <a:ext cx="11049000" cy="461665"/>
          </a:xfrm>
          <a:prstGeom prst="rect">
            <a:avLst/>
          </a:prstGeom>
        </p:spPr>
        <p:txBody>
          <a:bodyPr vert="horz" wrap="square" lIns="91440" tIns="45720" rIns="91440" bIns="45720" rtlCol="0" anchor="t">
            <a:sp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32882359-4D9E-49AA-A075-C89C6A99AB2F}"/>
              </a:ext>
            </a:extLst>
          </p:cNvPr>
          <p:cNvSpPr>
            <a:spLocks noGrp="1"/>
          </p:cNvSpPr>
          <p:nvPr>
            <p:ph type="body" idx="1"/>
          </p:nvPr>
        </p:nvSpPr>
        <p:spPr>
          <a:xfrm>
            <a:off x="514350" y="1368240"/>
            <a:ext cx="11049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BC4172C4-D600-42AD-862C-642956B916DB}"/>
              </a:ext>
            </a:extLst>
          </p:cNvPr>
          <p:cNvSpPr>
            <a:spLocks noGrp="1"/>
          </p:cNvSpPr>
          <p:nvPr>
            <p:ph type="dt" sz="half" idx="2"/>
          </p:nvPr>
        </p:nvSpPr>
        <p:spPr>
          <a:xfrm>
            <a:off x="7997826" y="6281549"/>
            <a:ext cx="2743200" cy="307777"/>
          </a:xfrm>
          <a:prstGeom prst="rect">
            <a:avLst/>
          </a:prstGeom>
        </p:spPr>
        <p:txBody>
          <a:bodyPr vert="horz" lIns="91440" tIns="45720" rIns="91440" bIns="45720" rtlCol="0" anchor="ctr">
            <a:spAutoFit/>
          </a:bodyPr>
          <a:lstStyle>
            <a:lvl1pPr algn="r">
              <a:defRPr sz="1400">
                <a:solidFill>
                  <a:schemeClr val="tx1"/>
                </a:solidFill>
              </a:defRPr>
            </a:lvl1pPr>
          </a:lstStyle>
          <a:p>
            <a:endParaRPr lang="en-NZ"/>
          </a:p>
        </p:txBody>
      </p:sp>
      <p:sp>
        <p:nvSpPr>
          <p:cNvPr id="5" name="Footer Placeholder 4">
            <a:extLst>
              <a:ext uri="{FF2B5EF4-FFF2-40B4-BE49-F238E27FC236}">
                <a16:creationId xmlns:a16="http://schemas.microsoft.com/office/drawing/2014/main" id="{6CE4C230-FE4C-4E5F-8D99-107BF8A4EBB0}"/>
              </a:ext>
            </a:extLst>
          </p:cNvPr>
          <p:cNvSpPr>
            <a:spLocks noGrp="1"/>
          </p:cNvSpPr>
          <p:nvPr>
            <p:ph type="ftr" sz="quarter" idx="3"/>
          </p:nvPr>
        </p:nvSpPr>
        <p:spPr>
          <a:xfrm>
            <a:off x="993774" y="6252875"/>
            <a:ext cx="6245225" cy="307777"/>
          </a:xfrm>
          <a:prstGeom prst="rect">
            <a:avLst/>
          </a:prstGeom>
        </p:spPr>
        <p:txBody>
          <a:bodyPr vert="horz" wrap="square" lIns="0" tIns="45720" rIns="91440" bIns="45720" rtlCol="0" anchor="ctr">
            <a:spAutoFit/>
          </a:bodyPr>
          <a:lstStyle>
            <a:lvl1pPr algn="l">
              <a:defRPr sz="1400" cap="all" baseline="0">
                <a:solidFill>
                  <a:schemeClr val="tx1"/>
                </a:solidFill>
              </a:defRPr>
            </a:lvl1pPr>
          </a:lstStyle>
          <a:p>
            <a:endParaRPr lang="en-NZ"/>
          </a:p>
        </p:txBody>
      </p:sp>
      <p:sp>
        <p:nvSpPr>
          <p:cNvPr id="6" name="Slide Number Placeholder 5">
            <a:extLst>
              <a:ext uri="{FF2B5EF4-FFF2-40B4-BE49-F238E27FC236}">
                <a16:creationId xmlns:a16="http://schemas.microsoft.com/office/drawing/2014/main" id="{2C928872-2DDE-469E-9F7C-1F409E9FF33C}"/>
              </a:ext>
            </a:extLst>
          </p:cNvPr>
          <p:cNvSpPr>
            <a:spLocks noGrp="1"/>
          </p:cNvSpPr>
          <p:nvPr>
            <p:ph type="sldNum" sz="quarter" idx="4"/>
          </p:nvPr>
        </p:nvSpPr>
        <p:spPr>
          <a:xfrm>
            <a:off x="511969" y="6252876"/>
            <a:ext cx="454819" cy="307777"/>
          </a:xfrm>
          <a:prstGeom prst="rect">
            <a:avLst/>
          </a:prstGeom>
        </p:spPr>
        <p:txBody>
          <a:bodyPr vert="horz" wrap="square" lIns="91440" tIns="45720" rIns="91440" bIns="45720" rtlCol="0" anchor="ctr">
            <a:spAutoFit/>
          </a:bodyPr>
          <a:lstStyle>
            <a:lvl1pPr algn="l">
              <a:defRPr sz="1400" b="1">
                <a:solidFill>
                  <a:schemeClr val="tx1"/>
                </a:solidFill>
              </a:defRPr>
            </a:lvl1pPr>
          </a:lstStyle>
          <a:p>
            <a:fld id="{4E662A59-9D1A-4D21-A9D3-B8DB5BAD9328}" type="slidenum">
              <a:rPr lang="en-NZ" smtClean="0"/>
              <a:pPr/>
              <a:t>‹#›</a:t>
            </a:fld>
            <a:endParaRPr lang="en-NZ"/>
          </a:p>
        </p:txBody>
      </p:sp>
      <p:sp>
        <p:nvSpPr>
          <p:cNvPr id="8" name="TextBox 7">
            <a:extLst>
              <a:ext uri="{FF2B5EF4-FFF2-40B4-BE49-F238E27FC236}">
                <a16:creationId xmlns:a16="http://schemas.microsoft.com/office/drawing/2014/main" id="{E08192F7-E1AC-FE31-5589-083A98ED7970}"/>
              </a:ext>
            </a:extLst>
          </p:cNvPr>
          <p:cNvSpPr txBox="1"/>
          <p:nvPr>
            <p:extLst>
              <p:ext uri="{1162E1C5-73C7-4A58-AE30-91384D911F3F}">
                <p184:classification xmlns:p184="http://schemas.microsoft.com/office/powerpoint/2018/4/main" val="ftr"/>
              </p:ext>
            </p:extLst>
          </p:nvPr>
        </p:nvSpPr>
        <p:spPr>
          <a:xfrm>
            <a:off x="5636387" y="6672580"/>
            <a:ext cx="941388" cy="121920"/>
          </a:xfrm>
          <a:prstGeom prst="rect">
            <a:avLst/>
          </a:prstGeom>
        </p:spPr>
        <p:txBody>
          <a:bodyPr horzOverflow="overflow" lIns="0" tIns="0" rIns="0" bIns="0">
            <a:spAutoFit/>
          </a:bodyPr>
          <a:lstStyle/>
          <a:p>
            <a:pPr algn="l"/>
            <a:r>
              <a:rPr lang="en-NZ" sz="800">
                <a:solidFill>
                  <a:srgbClr val="000000"/>
                </a:solidFill>
                <a:latin typeface="Calibri" panose="020F0502020204030204" pitchFamily="34" charset="0"/>
                <a:ea typeface="Calibri" panose="020F0502020204030204" pitchFamily="34" charset="0"/>
                <a:cs typeface="Calibri" panose="020F0502020204030204" pitchFamily="34" charset="0"/>
              </a:rPr>
              <a:t>Classification: General</a:t>
            </a:r>
          </a:p>
        </p:txBody>
      </p:sp>
    </p:spTree>
    <p:extLst>
      <p:ext uri="{BB962C8B-B14F-4D97-AF65-F5344CB8AC3E}">
        <p14:creationId xmlns:p14="http://schemas.microsoft.com/office/powerpoint/2010/main" val="1200718732"/>
      </p:ext>
    </p:extLst>
  </p:cSld>
  <p:clrMap bg1="lt1" tx1="dk1" bg2="lt2" tx2="dk2" accent1="accent1" accent2="accent2" accent3="accent3" accent4="accent4" accent5="accent5" accent6="accent6" hlink="hlink" folHlink="folHlink"/>
  <p:sldLayoutIdLst>
    <p:sldLayoutId id="2147483685" r:id="rId1"/>
    <p:sldLayoutId id="2147483653" r:id="rId2"/>
    <p:sldLayoutId id="2147483683" r:id="rId3"/>
    <p:sldLayoutId id="2147483657" r:id="rId4"/>
    <p:sldLayoutId id="2147483658" r:id="rId5"/>
    <p:sldLayoutId id="2147483660" r:id="rId6"/>
    <p:sldLayoutId id="2147483662" r:id="rId7"/>
    <p:sldLayoutId id="2147483667" r:id="rId8"/>
    <p:sldLayoutId id="2147483669" r:id="rId9"/>
    <p:sldLayoutId id="2147483670" r:id="rId10"/>
    <p:sldLayoutId id="2147483676" r:id="rId11"/>
    <p:sldLayoutId id="2147483673" r:id="rId12"/>
    <p:sldLayoutId id="2147483675" r:id="rId13"/>
    <p:sldLayoutId id="2147483678" r:id="rId14"/>
    <p:sldLayoutId id="2147483680" r:id="rId15"/>
    <p:sldLayoutId id="2147483681" r:id="rId16"/>
  </p:sldLayoutIdLst>
  <p:hf hdr="0" ftr="0" dt="0"/>
  <p:txStyles>
    <p:titleStyle>
      <a:lvl1pPr algn="l" defTabSz="914400" rtl="0" eaLnBrk="1" latinLnBrk="0" hangingPunct="1">
        <a:lnSpc>
          <a:spcPct val="100000"/>
        </a:lnSpc>
        <a:spcBef>
          <a:spcPct val="0"/>
        </a:spcBef>
        <a:buNone/>
        <a:defRPr sz="2400" b="1" kern="1200" cap="all" spc="-80" baseline="0">
          <a:solidFill>
            <a:schemeClr val="tx1"/>
          </a:solidFill>
          <a:latin typeface="+mj-lt"/>
          <a:ea typeface="+mj-ea"/>
          <a:cs typeface="+mj-cs"/>
        </a:defRPr>
      </a:lvl1pPr>
    </p:titleStyle>
    <p:bodyStyle>
      <a:lvl1pPr marL="180975" indent="-180975" algn="l" defTabSz="914400" rtl="0" eaLnBrk="1" latinLnBrk="0" hangingPunct="1">
        <a:lnSpc>
          <a:spcPts val="1900"/>
        </a:lnSpc>
        <a:spcBef>
          <a:spcPts val="0"/>
        </a:spcBef>
        <a:spcAft>
          <a:spcPts val="1000"/>
        </a:spcAft>
        <a:buFont typeface="Arial" panose="020B0604020202020204" pitchFamily="34" charset="0"/>
        <a:buChar char="•"/>
        <a:defRPr sz="1800" kern="1200">
          <a:solidFill>
            <a:schemeClr val="tx1"/>
          </a:solidFill>
          <a:latin typeface="+mn-lt"/>
          <a:ea typeface="+mn-ea"/>
          <a:cs typeface="+mn-cs"/>
        </a:defRPr>
      </a:lvl1pPr>
      <a:lvl2pPr marL="361950" indent="-180975" algn="l" defTabSz="914400" rtl="0" eaLnBrk="1" latinLnBrk="0" hangingPunct="1">
        <a:lnSpc>
          <a:spcPts val="1700"/>
        </a:lnSpc>
        <a:spcBef>
          <a:spcPts val="0"/>
        </a:spcBef>
        <a:spcAft>
          <a:spcPts val="500"/>
        </a:spcAft>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8" Type="http://schemas.openxmlformats.org/officeDocument/2006/relationships/hyperlink" Target="about:blank" TargetMode="External"/><Relationship Id="rId3" Type="http://schemas.openxmlformats.org/officeDocument/2006/relationships/hyperlink" Target="about:blank" TargetMode="External"/><Relationship Id="rId7" Type="http://schemas.openxmlformats.org/officeDocument/2006/relationships/hyperlink" Target="about:blank" TargetMode="External"/><Relationship Id="rId12" Type="http://schemas.openxmlformats.org/officeDocument/2006/relationships/hyperlink" Target="about:blank" TargetMode="External"/><Relationship Id="rId2" Type="http://schemas.openxmlformats.org/officeDocument/2006/relationships/hyperlink" Target="about:blank" TargetMode="External"/><Relationship Id="rId1" Type="http://schemas.openxmlformats.org/officeDocument/2006/relationships/slideLayout" Target="../slideLayouts/slideLayout11.xml"/><Relationship Id="rId6" Type="http://schemas.openxmlformats.org/officeDocument/2006/relationships/hyperlink" Target="about:blank" TargetMode="External"/><Relationship Id="rId11" Type="http://schemas.openxmlformats.org/officeDocument/2006/relationships/hyperlink" Target="about:blank" TargetMode="External"/><Relationship Id="rId5" Type="http://schemas.openxmlformats.org/officeDocument/2006/relationships/hyperlink" Target="about:blank" TargetMode="External"/><Relationship Id="rId10" Type="http://schemas.openxmlformats.org/officeDocument/2006/relationships/hyperlink" Target="about:blank" TargetMode="External"/><Relationship Id="rId4" Type="http://schemas.openxmlformats.org/officeDocument/2006/relationships/hyperlink" Target="about:blank" TargetMode="External"/><Relationship Id="rId9" Type="http://schemas.openxmlformats.org/officeDocument/2006/relationships/hyperlink" Target="about:blan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hyperlink" Target="about:blank"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7.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29.png"/><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E67DA-5A5F-5D8D-C64B-7BB7B9E88DCE}"/>
              </a:ext>
            </a:extLst>
          </p:cNvPr>
          <p:cNvSpPr>
            <a:spLocks noGrp="1"/>
          </p:cNvSpPr>
          <p:nvPr>
            <p:ph type="title"/>
          </p:nvPr>
        </p:nvSpPr>
        <p:spPr>
          <a:xfrm>
            <a:off x="527051" y="4318134"/>
            <a:ext cx="8315498" cy="1066959"/>
          </a:xfrm>
        </p:spPr>
        <p:txBody>
          <a:bodyPr/>
          <a:lstStyle/>
          <a:p>
            <a:r>
              <a:rPr lang="en-NZ" dirty="0"/>
              <a:t>Steam Hammer Quiz</a:t>
            </a:r>
            <a:br>
              <a:rPr lang="en-NZ" dirty="0"/>
            </a:br>
            <a:endParaRPr lang="en-NZ" dirty="0"/>
          </a:p>
        </p:txBody>
      </p:sp>
      <p:sp>
        <p:nvSpPr>
          <p:cNvPr id="5" name="Text Placeholder 4">
            <a:extLst>
              <a:ext uri="{FF2B5EF4-FFF2-40B4-BE49-F238E27FC236}">
                <a16:creationId xmlns:a16="http://schemas.microsoft.com/office/drawing/2014/main" id="{B1545A73-D55D-FA60-D65B-AF30197D1A35}"/>
              </a:ext>
            </a:extLst>
          </p:cNvPr>
          <p:cNvSpPr>
            <a:spLocks noGrp="1"/>
          </p:cNvSpPr>
          <p:nvPr>
            <p:ph type="body" sz="quarter" idx="10"/>
          </p:nvPr>
        </p:nvSpPr>
        <p:spPr/>
        <p:txBody>
          <a:bodyPr/>
          <a:lstStyle/>
          <a:p>
            <a:r>
              <a:rPr lang="en-NZ" cap="none"/>
              <a:t>Ivo Lemmens</a:t>
            </a:r>
          </a:p>
        </p:txBody>
      </p:sp>
      <p:sp>
        <p:nvSpPr>
          <p:cNvPr id="6" name="Text Placeholder 5">
            <a:extLst>
              <a:ext uri="{FF2B5EF4-FFF2-40B4-BE49-F238E27FC236}">
                <a16:creationId xmlns:a16="http://schemas.microsoft.com/office/drawing/2014/main" id="{BA5E29F3-5D08-72E6-7E48-A0DBF17E67B4}"/>
              </a:ext>
            </a:extLst>
          </p:cNvPr>
          <p:cNvSpPr>
            <a:spLocks noGrp="1"/>
          </p:cNvSpPr>
          <p:nvPr>
            <p:ph type="body" sz="quarter" idx="12"/>
          </p:nvPr>
        </p:nvSpPr>
        <p:spPr>
          <a:xfrm>
            <a:off x="517525" y="5730783"/>
            <a:ext cx="1992409" cy="300304"/>
          </a:xfrm>
        </p:spPr>
        <p:txBody>
          <a:bodyPr/>
          <a:lstStyle/>
          <a:p>
            <a:r>
              <a:rPr lang="en-NZ"/>
              <a:t>Principal Process Engineer</a:t>
            </a:r>
          </a:p>
        </p:txBody>
      </p:sp>
      <p:sp>
        <p:nvSpPr>
          <p:cNvPr id="7" name="Text Placeholder 6">
            <a:extLst>
              <a:ext uri="{FF2B5EF4-FFF2-40B4-BE49-F238E27FC236}">
                <a16:creationId xmlns:a16="http://schemas.microsoft.com/office/drawing/2014/main" id="{C27D0C61-AF2F-8B61-E662-D13AEF98B901}"/>
              </a:ext>
            </a:extLst>
          </p:cNvPr>
          <p:cNvSpPr>
            <a:spLocks noGrp="1"/>
          </p:cNvSpPr>
          <p:nvPr>
            <p:ph type="body" sz="quarter" idx="13"/>
          </p:nvPr>
        </p:nvSpPr>
        <p:spPr/>
        <p:txBody>
          <a:bodyPr/>
          <a:lstStyle/>
          <a:p>
            <a:r>
              <a:rPr lang="en-NZ" dirty="0"/>
              <a:t>September 2024</a:t>
            </a:r>
          </a:p>
        </p:txBody>
      </p:sp>
      <p:pic>
        <p:nvPicPr>
          <p:cNvPr id="13" name="Picture 12">
            <a:extLst>
              <a:ext uri="{FF2B5EF4-FFF2-40B4-BE49-F238E27FC236}">
                <a16:creationId xmlns:a16="http://schemas.microsoft.com/office/drawing/2014/main" id="{1BDF1FED-3593-5EBE-F52F-76A9A79C42DA}"/>
              </a:ext>
            </a:extLst>
          </p:cNvPr>
          <p:cNvPicPr>
            <a:picLocks noChangeAspect="1"/>
          </p:cNvPicPr>
          <p:nvPr/>
        </p:nvPicPr>
        <p:blipFill>
          <a:blip r:embed="rId2"/>
          <a:stretch>
            <a:fillRect/>
          </a:stretch>
        </p:blipFill>
        <p:spPr>
          <a:xfrm>
            <a:off x="527051" y="167511"/>
            <a:ext cx="5057774" cy="4158614"/>
          </a:xfrm>
          <a:prstGeom prst="rect">
            <a:avLst/>
          </a:prstGeom>
        </p:spPr>
      </p:pic>
    </p:spTree>
    <p:extLst>
      <p:ext uri="{BB962C8B-B14F-4D97-AF65-F5344CB8AC3E}">
        <p14:creationId xmlns:p14="http://schemas.microsoft.com/office/powerpoint/2010/main" val="1889404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62E3717-C62B-8038-4749-67B32FD1BBEC}"/>
              </a:ext>
            </a:extLst>
          </p:cNvPr>
          <p:cNvSpPr>
            <a:spLocks noGrp="1"/>
          </p:cNvSpPr>
          <p:nvPr>
            <p:ph type="title"/>
          </p:nvPr>
        </p:nvSpPr>
        <p:spPr>
          <a:xfrm>
            <a:off x="511969" y="156939"/>
            <a:ext cx="7040930" cy="461665"/>
          </a:xfrm>
        </p:spPr>
        <p:txBody>
          <a:bodyPr/>
          <a:lstStyle/>
          <a:p>
            <a:r>
              <a:rPr lang="en-NZ"/>
              <a:t>Case for change</a:t>
            </a:r>
          </a:p>
        </p:txBody>
      </p:sp>
      <p:sp>
        <p:nvSpPr>
          <p:cNvPr id="4" name="Slide Number Placeholder 3">
            <a:extLst>
              <a:ext uri="{FF2B5EF4-FFF2-40B4-BE49-F238E27FC236}">
                <a16:creationId xmlns:a16="http://schemas.microsoft.com/office/drawing/2014/main" id="{4DD14133-F7B7-F89C-0BD4-7EE0D42BEAE0}"/>
              </a:ext>
            </a:extLst>
          </p:cNvPr>
          <p:cNvSpPr>
            <a:spLocks noGrp="1"/>
          </p:cNvSpPr>
          <p:nvPr>
            <p:ph type="sldNum" sz="quarter" idx="12"/>
          </p:nvPr>
        </p:nvSpPr>
        <p:spPr>
          <a:xfrm>
            <a:off x="166732" y="6430150"/>
            <a:ext cx="454819" cy="307777"/>
          </a:xfrm>
        </p:spPr>
        <p:txBody>
          <a:bodyPr/>
          <a:lstStyle/>
          <a:p>
            <a:fld id="{4E662A59-9D1A-4D21-A9D3-B8DB5BAD9328}" type="slidenum">
              <a:rPr lang="en-NZ" smtClean="0"/>
              <a:pPr/>
              <a:t>2</a:t>
            </a:fld>
            <a:endParaRPr lang="en-NZ"/>
          </a:p>
        </p:txBody>
      </p:sp>
      <p:sp>
        <p:nvSpPr>
          <p:cNvPr id="7" name="Text Placeholder 6">
            <a:extLst>
              <a:ext uri="{FF2B5EF4-FFF2-40B4-BE49-F238E27FC236}">
                <a16:creationId xmlns:a16="http://schemas.microsoft.com/office/drawing/2014/main" id="{A22B8BC0-660B-406D-876A-1AD1537A4C5A}"/>
              </a:ext>
            </a:extLst>
          </p:cNvPr>
          <p:cNvSpPr>
            <a:spLocks noGrp="1"/>
          </p:cNvSpPr>
          <p:nvPr>
            <p:ph type="body" sz="quarter" idx="13"/>
          </p:nvPr>
        </p:nvSpPr>
        <p:spPr>
          <a:xfrm>
            <a:off x="511969" y="706581"/>
            <a:ext cx="11361784" cy="3490699"/>
          </a:xfrm>
        </p:spPr>
        <p:txBody>
          <a:bodyPr/>
          <a:lstStyle/>
          <a:p>
            <a:pPr marL="0" indent="0">
              <a:buNone/>
            </a:pPr>
            <a:r>
              <a:rPr lang="en-NZ" dirty="0"/>
              <a:t>Water hammer c</a:t>
            </a:r>
            <a:r>
              <a:rPr lang="en-US" dirty="0"/>
              <a:t>an result in the uncontrolled release of hazardous energy (hot water and steam), causing serious injury or death.</a:t>
            </a:r>
          </a:p>
          <a:p>
            <a:pPr marL="0" indent="0">
              <a:buNone/>
            </a:pPr>
            <a:endParaRPr lang="en-US" dirty="0"/>
          </a:p>
          <a:p>
            <a:pPr marL="0" indent="0">
              <a:buNone/>
            </a:pPr>
            <a:r>
              <a:rPr lang="en-US" dirty="0"/>
              <a:t>These types of events can be prevented with proper job planning, adequate procedures, correctly designed and maintained equipment, and sound understanding of steam and water conditions.</a:t>
            </a:r>
          </a:p>
          <a:p>
            <a:pPr marL="0" indent="0">
              <a:buNone/>
            </a:pPr>
            <a:endParaRPr lang="en-US" dirty="0"/>
          </a:p>
          <a:p>
            <a:pPr marL="0" indent="0">
              <a:buNone/>
            </a:pPr>
            <a:r>
              <a:rPr lang="en-US" dirty="0"/>
              <a:t>The Rotokawa incident was a High Potential Incident ‘‘</a:t>
            </a:r>
            <a:r>
              <a:rPr lang="en-US" i="1" dirty="0"/>
              <a:t>An event, or a series of events, that causes or has the potential to cause a significant adverse effect on the safety or health of a person</a:t>
            </a:r>
            <a:r>
              <a:rPr lang="en-US" dirty="0"/>
              <a:t>.’’</a:t>
            </a:r>
          </a:p>
          <a:p>
            <a:pPr marL="0" indent="0">
              <a:buNone/>
            </a:pPr>
            <a:endParaRPr lang="en-US" dirty="0"/>
          </a:p>
          <a:p>
            <a:pPr marL="0" indent="0">
              <a:buNone/>
            </a:pPr>
            <a:endParaRPr lang="en-NZ" dirty="0"/>
          </a:p>
          <a:p>
            <a:endParaRPr lang="en-NZ" dirty="0"/>
          </a:p>
        </p:txBody>
      </p:sp>
      <p:pic>
        <p:nvPicPr>
          <p:cNvPr id="10" name="Picture 9">
            <a:extLst>
              <a:ext uri="{FF2B5EF4-FFF2-40B4-BE49-F238E27FC236}">
                <a16:creationId xmlns:a16="http://schemas.microsoft.com/office/drawing/2014/main" id="{AC10C0C6-9817-EB96-4A62-FA429AF25ABC}"/>
              </a:ext>
            </a:extLst>
          </p:cNvPr>
          <p:cNvPicPr>
            <a:picLocks noChangeAspect="1"/>
          </p:cNvPicPr>
          <p:nvPr/>
        </p:nvPicPr>
        <p:blipFill>
          <a:blip r:embed="rId2"/>
          <a:stretch>
            <a:fillRect/>
          </a:stretch>
        </p:blipFill>
        <p:spPr>
          <a:xfrm>
            <a:off x="6911163" y="3214736"/>
            <a:ext cx="5119609" cy="3405454"/>
          </a:xfrm>
          <a:prstGeom prst="rect">
            <a:avLst/>
          </a:prstGeom>
        </p:spPr>
      </p:pic>
      <p:sp>
        <p:nvSpPr>
          <p:cNvPr id="12" name="Oval 11">
            <a:extLst>
              <a:ext uri="{FF2B5EF4-FFF2-40B4-BE49-F238E27FC236}">
                <a16:creationId xmlns:a16="http://schemas.microsoft.com/office/drawing/2014/main" id="{03CCC26A-710B-6623-1681-5ED9EF98E03F}"/>
              </a:ext>
            </a:extLst>
          </p:cNvPr>
          <p:cNvSpPr/>
          <p:nvPr/>
        </p:nvSpPr>
        <p:spPr>
          <a:xfrm>
            <a:off x="9936880" y="3777475"/>
            <a:ext cx="623982" cy="3222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5" name="Oval 14">
            <a:extLst>
              <a:ext uri="{FF2B5EF4-FFF2-40B4-BE49-F238E27FC236}">
                <a16:creationId xmlns:a16="http://schemas.microsoft.com/office/drawing/2014/main" id="{1AC8090E-6EB5-D2F1-24B2-2C6F23AEB7C2}"/>
              </a:ext>
            </a:extLst>
          </p:cNvPr>
          <p:cNvSpPr/>
          <p:nvPr/>
        </p:nvSpPr>
        <p:spPr>
          <a:xfrm>
            <a:off x="10589018" y="3759747"/>
            <a:ext cx="623982" cy="3222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5" name="Picture 4">
            <a:extLst>
              <a:ext uri="{FF2B5EF4-FFF2-40B4-BE49-F238E27FC236}">
                <a16:creationId xmlns:a16="http://schemas.microsoft.com/office/drawing/2014/main" id="{00420682-06FA-FA28-1E57-6F59AFAC6B12}"/>
              </a:ext>
            </a:extLst>
          </p:cNvPr>
          <p:cNvPicPr>
            <a:picLocks noChangeAspect="1"/>
          </p:cNvPicPr>
          <p:nvPr/>
        </p:nvPicPr>
        <p:blipFill>
          <a:blip r:embed="rId3"/>
          <a:stretch>
            <a:fillRect/>
          </a:stretch>
        </p:blipFill>
        <p:spPr>
          <a:xfrm>
            <a:off x="453365" y="3214736"/>
            <a:ext cx="6300780" cy="3405454"/>
          </a:xfrm>
          <a:prstGeom prst="rect">
            <a:avLst/>
          </a:prstGeom>
        </p:spPr>
      </p:pic>
    </p:spTree>
    <p:extLst>
      <p:ext uri="{BB962C8B-B14F-4D97-AF65-F5344CB8AC3E}">
        <p14:creationId xmlns:p14="http://schemas.microsoft.com/office/powerpoint/2010/main" val="1955028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62E3717-C62B-8038-4749-67B32FD1BBEC}"/>
              </a:ext>
            </a:extLst>
          </p:cNvPr>
          <p:cNvSpPr>
            <a:spLocks noGrp="1"/>
          </p:cNvSpPr>
          <p:nvPr>
            <p:ph type="title"/>
          </p:nvPr>
        </p:nvSpPr>
        <p:spPr>
          <a:xfrm>
            <a:off x="511969" y="156939"/>
            <a:ext cx="7040930" cy="461665"/>
          </a:xfrm>
        </p:spPr>
        <p:txBody>
          <a:bodyPr/>
          <a:lstStyle/>
          <a:p>
            <a:r>
              <a:rPr lang="en-NZ" dirty="0"/>
              <a:t>Types of ‘water hammer’</a:t>
            </a:r>
          </a:p>
        </p:txBody>
      </p:sp>
      <p:sp>
        <p:nvSpPr>
          <p:cNvPr id="4" name="Slide Number Placeholder 3">
            <a:extLst>
              <a:ext uri="{FF2B5EF4-FFF2-40B4-BE49-F238E27FC236}">
                <a16:creationId xmlns:a16="http://schemas.microsoft.com/office/drawing/2014/main" id="{4DD14133-F7B7-F89C-0BD4-7EE0D42BEAE0}"/>
              </a:ext>
            </a:extLst>
          </p:cNvPr>
          <p:cNvSpPr>
            <a:spLocks noGrp="1"/>
          </p:cNvSpPr>
          <p:nvPr>
            <p:ph type="sldNum" sz="quarter" idx="12"/>
          </p:nvPr>
        </p:nvSpPr>
        <p:spPr>
          <a:xfrm>
            <a:off x="0" y="6550223"/>
            <a:ext cx="454819" cy="307777"/>
          </a:xfrm>
        </p:spPr>
        <p:txBody>
          <a:bodyPr/>
          <a:lstStyle/>
          <a:p>
            <a:fld id="{4E662A59-9D1A-4D21-A9D3-B8DB5BAD9328}" type="slidenum">
              <a:rPr lang="en-NZ" smtClean="0"/>
              <a:pPr/>
              <a:t>3</a:t>
            </a:fld>
            <a:endParaRPr lang="en-NZ" dirty="0"/>
          </a:p>
        </p:txBody>
      </p:sp>
      <p:sp>
        <p:nvSpPr>
          <p:cNvPr id="7" name="Text Placeholder 6">
            <a:extLst>
              <a:ext uri="{FF2B5EF4-FFF2-40B4-BE49-F238E27FC236}">
                <a16:creationId xmlns:a16="http://schemas.microsoft.com/office/drawing/2014/main" id="{A22B8BC0-660B-406D-876A-1AD1537A4C5A}"/>
              </a:ext>
            </a:extLst>
          </p:cNvPr>
          <p:cNvSpPr>
            <a:spLocks noGrp="1"/>
          </p:cNvSpPr>
          <p:nvPr>
            <p:ph type="body" sz="quarter" idx="13"/>
          </p:nvPr>
        </p:nvSpPr>
        <p:spPr>
          <a:xfrm>
            <a:off x="166732" y="600455"/>
            <a:ext cx="7697107" cy="5965736"/>
          </a:xfrm>
        </p:spPr>
        <p:txBody>
          <a:bodyPr/>
          <a:lstStyle/>
          <a:p>
            <a:pPr marL="342900" indent="-342900">
              <a:buFont typeface="+mj-lt"/>
              <a:buAutoNum type="arabicPeriod"/>
            </a:pPr>
            <a:r>
              <a:rPr lang="en-US" sz="1600" b="1" dirty="0"/>
              <a:t>Condensation Induced Water Hammer (CIWH)</a:t>
            </a:r>
            <a:br>
              <a:rPr lang="en-US" sz="1600" b="1" dirty="0"/>
            </a:br>
            <a:r>
              <a:rPr lang="en-US" sz="1200" i="1" dirty="0"/>
              <a:t>A pocket of saturated steam suddenly collapses due to steam condensing as it comes in contact with sub-cooled liquid, generating an overpressure shock wave that travels the length of the liquid-filled portion of the line. Overpressure may be sufficient to rupture pipe elements or dislodge pipe from its support.</a:t>
            </a:r>
            <a:br>
              <a:rPr lang="en-US" sz="1200" i="1" dirty="0"/>
            </a:br>
            <a:r>
              <a:rPr lang="en-US" sz="1200" i="1" dirty="0"/>
              <a:t>(For example: start up of steam field and re-injection system. Hot brine bypass operation and / or too low re-injection backpressure). Continued occurrence of less severe CIWH events can cause fatiguing due to vibrations </a:t>
            </a:r>
          </a:p>
          <a:p>
            <a:pPr marL="342900" indent="-342900">
              <a:buFont typeface="+mj-lt"/>
              <a:buAutoNum type="arabicPeriod"/>
            </a:pPr>
            <a:endParaRPr lang="en-US" sz="1600" dirty="0"/>
          </a:p>
          <a:p>
            <a:pPr marL="342900" indent="-342900">
              <a:buFont typeface="+mj-lt"/>
              <a:buAutoNum type="arabicPeriod"/>
            </a:pPr>
            <a:r>
              <a:rPr lang="en-US" sz="1600" b="1" dirty="0"/>
              <a:t>Slug flow</a:t>
            </a:r>
            <a:br>
              <a:rPr lang="en-US" sz="1600" dirty="0"/>
            </a:br>
            <a:r>
              <a:rPr lang="en-US" sz="1200" i="1" dirty="0"/>
              <a:t>Two-phase flow where a slug of condensate is being propelled at the speed of the steam flow and hits the pipe wall at a T-piece or elbow. This may dislodge pipes from its supports or cause, over time, fatiguing due to vibrations</a:t>
            </a:r>
            <a:br>
              <a:rPr lang="en-US" sz="1200" i="1" dirty="0"/>
            </a:br>
            <a:r>
              <a:rPr lang="en-US" sz="1200" i="1" dirty="0"/>
              <a:t>(For example: </a:t>
            </a:r>
            <a:r>
              <a:rPr lang="en-US" sz="1200" i="1" dirty="0" err="1"/>
              <a:t>steamfield</a:t>
            </a:r>
            <a:r>
              <a:rPr lang="en-US" sz="1200" i="1" dirty="0"/>
              <a:t> production header, re-injection header operating in 2-phase flow regime)</a:t>
            </a:r>
          </a:p>
          <a:p>
            <a:pPr marL="342900" indent="-342900">
              <a:buFont typeface="+mj-lt"/>
              <a:buAutoNum type="arabicPeriod"/>
            </a:pPr>
            <a:endParaRPr lang="en-US" sz="1600" dirty="0"/>
          </a:p>
          <a:p>
            <a:pPr marL="342900" indent="-342900">
              <a:buFont typeface="+mj-lt"/>
              <a:buAutoNum type="arabicPeriod"/>
            </a:pPr>
            <a:r>
              <a:rPr lang="en-US" sz="1600" b="1" dirty="0"/>
              <a:t>Pressure Surge (Joukowsky effect, water hammer)</a:t>
            </a:r>
            <a:br>
              <a:rPr lang="en-US" sz="1600" dirty="0"/>
            </a:br>
            <a:r>
              <a:rPr lang="en-US" sz="1200" i="1" dirty="0"/>
              <a:t>Usually in liquid filled systems, a sudden stop of the flow, for example by a fast-closing valve at the end of a pipeline system or trip of a pump, can lead to a </a:t>
            </a:r>
            <a:r>
              <a:rPr lang="en-US" sz="1200" i="1" u="sng" dirty="0"/>
              <a:t>pressure surge </a:t>
            </a:r>
            <a:r>
              <a:rPr lang="en-US" sz="1200" i="1" dirty="0"/>
              <a:t>and a shock wave propagating through the pipe. This may cause rupture of pipe elements but can normally be prevented by increasing valve closing time and installing air vents on high points.</a:t>
            </a:r>
            <a:br>
              <a:rPr lang="en-US" sz="1200" i="1" dirty="0"/>
            </a:br>
            <a:r>
              <a:rPr lang="en-US" sz="1200" i="1" dirty="0"/>
              <a:t>(For example: condensate re-injection system)</a:t>
            </a:r>
          </a:p>
          <a:p>
            <a:pPr marL="0" indent="0">
              <a:buNone/>
            </a:pPr>
            <a:r>
              <a:rPr lang="en-US" sz="1600" b="1" dirty="0"/>
              <a:t>Condensation Induced Water Hammer (CIWH)</a:t>
            </a:r>
            <a:r>
              <a:rPr lang="en-US" sz="1600" dirty="0"/>
              <a:t> generates the most severe overpressure and can cause </a:t>
            </a:r>
            <a:r>
              <a:rPr lang="en-US" sz="1600" u="sng" dirty="0"/>
              <a:t>catastrophic failure </a:t>
            </a:r>
            <a:r>
              <a:rPr lang="en-US" sz="1600" dirty="0"/>
              <a:t>of equipment and piping.</a:t>
            </a:r>
          </a:p>
        </p:txBody>
      </p:sp>
      <p:sp>
        <p:nvSpPr>
          <p:cNvPr id="5" name="TextBox 4">
            <a:extLst>
              <a:ext uri="{FF2B5EF4-FFF2-40B4-BE49-F238E27FC236}">
                <a16:creationId xmlns:a16="http://schemas.microsoft.com/office/drawing/2014/main" id="{77FA6A67-58B0-647A-BCEC-DD00790029AE}"/>
              </a:ext>
            </a:extLst>
          </p:cNvPr>
          <p:cNvSpPr txBox="1"/>
          <p:nvPr/>
        </p:nvSpPr>
        <p:spPr>
          <a:xfrm>
            <a:off x="7863839" y="550961"/>
            <a:ext cx="4267355" cy="5509200"/>
          </a:xfrm>
          <a:prstGeom prst="rect">
            <a:avLst/>
          </a:prstGeom>
          <a:noFill/>
        </p:spPr>
        <p:txBody>
          <a:bodyPr wrap="square" rtlCol="0">
            <a:spAutoFit/>
          </a:bodyPr>
          <a:lstStyle/>
          <a:p>
            <a:endParaRPr lang="en-NZ" sz="1000" dirty="0"/>
          </a:p>
          <a:p>
            <a:r>
              <a:rPr lang="en-NZ" sz="1200" b="1" dirty="0"/>
              <a:t>Examples:</a:t>
            </a:r>
          </a:p>
          <a:p>
            <a:endParaRPr lang="en-NZ" sz="1000" dirty="0"/>
          </a:p>
          <a:p>
            <a:r>
              <a:rPr lang="en-NZ" sz="1000" dirty="0">
                <a:hlinkClick r:id="rId2"/>
              </a:rPr>
              <a:t>https://youtu.be/m3bj-jsOZxw?si=dvuwc3vJPgmccRAR</a:t>
            </a:r>
            <a:endParaRPr lang="en-NZ" sz="1000" dirty="0"/>
          </a:p>
          <a:p>
            <a:r>
              <a:rPr lang="en-NZ" sz="1000" dirty="0">
                <a:hlinkClick r:id="rId3"/>
              </a:rPr>
              <a:t>https://youtu.be/SR9Mq3MmDu8?si=_n9CkvLK3w5kM5Ah</a:t>
            </a:r>
            <a:endParaRPr lang="en-NZ" sz="1000" dirty="0"/>
          </a:p>
          <a:p>
            <a:r>
              <a:rPr lang="en-NZ" sz="1000" dirty="0">
                <a:hlinkClick r:id="rId4"/>
              </a:rPr>
              <a:t>https://youtu.be/nJ6xbW4VbMg?si=Pl36ktRKAG1l3ppg</a:t>
            </a:r>
            <a:endParaRPr lang="en-NZ" sz="1000" dirty="0"/>
          </a:p>
          <a:p>
            <a:r>
              <a:rPr lang="en-NZ" sz="1000" dirty="0">
                <a:hlinkClick r:id="rId5"/>
              </a:rPr>
              <a:t>https://youtu.be/Esfpz43GGsY?si=WVUtoU7dsndSzBgx&amp;t=427</a:t>
            </a:r>
            <a:r>
              <a:rPr lang="en-NZ" sz="1000" dirty="0"/>
              <a:t> until 9:30</a:t>
            </a:r>
          </a:p>
          <a:p>
            <a:endParaRPr lang="en-NZ" sz="1000" dirty="0"/>
          </a:p>
          <a:p>
            <a:endParaRPr lang="en-NZ" sz="1000" dirty="0"/>
          </a:p>
          <a:p>
            <a:endParaRPr lang="en-NZ" sz="1000" dirty="0"/>
          </a:p>
          <a:p>
            <a:endParaRPr lang="en-NZ" sz="1000" dirty="0"/>
          </a:p>
          <a:p>
            <a:endParaRPr lang="en-NZ" sz="1000" dirty="0"/>
          </a:p>
          <a:p>
            <a:endParaRPr lang="en-NZ" sz="1000" dirty="0"/>
          </a:p>
          <a:p>
            <a:endParaRPr lang="en-NZ" sz="1000" dirty="0"/>
          </a:p>
          <a:p>
            <a:endParaRPr lang="en-NZ" sz="1000" dirty="0"/>
          </a:p>
          <a:p>
            <a:r>
              <a:rPr lang="en-NZ" sz="1000" dirty="0">
                <a:hlinkClick r:id="rId6"/>
              </a:rPr>
              <a:t>https://youtu.be/VBa7DSSmWrE?si=zizpUpoL65dgIo4I</a:t>
            </a:r>
            <a:endParaRPr lang="en-NZ" sz="1000" dirty="0"/>
          </a:p>
          <a:p>
            <a:endParaRPr lang="en-NZ" sz="1000" dirty="0"/>
          </a:p>
          <a:p>
            <a:endParaRPr lang="en-NZ" sz="1000" dirty="0"/>
          </a:p>
          <a:p>
            <a:endParaRPr lang="en-NZ" sz="1000" dirty="0"/>
          </a:p>
          <a:p>
            <a:endParaRPr lang="en-NZ" sz="1000" dirty="0"/>
          </a:p>
          <a:p>
            <a:endParaRPr lang="en-NZ" sz="1000" dirty="0"/>
          </a:p>
          <a:p>
            <a:endParaRPr lang="en-NZ" sz="1000" dirty="0"/>
          </a:p>
          <a:p>
            <a:endParaRPr lang="en-NZ" sz="1000" dirty="0"/>
          </a:p>
          <a:p>
            <a:endParaRPr lang="en-NZ" sz="1000" dirty="0"/>
          </a:p>
          <a:p>
            <a:endParaRPr lang="en-NZ" sz="1000" dirty="0"/>
          </a:p>
          <a:p>
            <a:endParaRPr lang="en-NZ" sz="1000" dirty="0"/>
          </a:p>
          <a:p>
            <a:r>
              <a:rPr lang="en-NZ" sz="1000" dirty="0">
                <a:hlinkClick r:id="rId7"/>
              </a:rPr>
              <a:t>https://youtu.be/rXdaZqXoEvo?si=2WsD8hjxDmDfutwh&amp;t=43</a:t>
            </a:r>
            <a:endParaRPr lang="en-NZ" sz="1000" dirty="0"/>
          </a:p>
          <a:p>
            <a:r>
              <a:rPr lang="en-NZ" sz="1000" dirty="0">
                <a:hlinkClick r:id="rId8"/>
              </a:rPr>
              <a:t>https://youtu.be/oZbguheiVs4?si=-2yN14MjGnjwhfnz&amp;t=28</a:t>
            </a:r>
            <a:endParaRPr lang="en-NZ" sz="1000" dirty="0"/>
          </a:p>
          <a:p>
            <a:r>
              <a:rPr lang="en-NZ" sz="1000" dirty="0">
                <a:hlinkClick r:id="rId9"/>
              </a:rPr>
              <a:t>https://youtu.be/oZbguheiVs4?si=68jvYeL_rskOf0xq&amp;t=96</a:t>
            </a:r>
            <a:endParaRPr lang="en-NZ" sz="1000" dirty="0"/>
          </a:p>
          <a:p>
            <a:r>
              <a:rPr lang="en-NZ" sz="1000" dirty="0">
                <a:hlinkClick r:id="rId10"/>
              </a:rPr>
              <a:t>https://youtu.be/oZbguheiVs4?si=7NpawU2-wKGfrtuA&amp;t=185</a:t>
            </a:r>
            <a:endParaRPr lang="en-NZ" sz="1000" dirty="0"/>
          </a:p>
          <a:p>
            <a:r>
              <a:rPr lang="en-NZ" sz="1000" dirty="0">
                <a:hlinkClick r:id="rId11"/>
              </a:rPr>
              <a:t>https://youtu.be/VlnOfIPotdA?si=L8Pbh05a6s9xGGU3&amp;t=66</a:t>
            </a:r>
            <a:endParaRPr lang="en-NZ" sz="1000" dirty="0"/>
          </a:p>
          <a:p>
            <a:r>
              <a:rPr lang="en-NZ" sz="1000" dirty="0">
                <a:hlinkClick r:id="rId12"/>
              </a:rPr>
              <a:t>https://youtu.be/ujNGaQKap98?si=eFL1t1HIj-s-0l0c</a:t>
            </a:r>
            <a:endParaRPr lang="en-NZ" sz="1000" dirty="0"/>
          </a:p>
          <a:p>
            <a:endParaRPr lang="en-NZ" sz="1000" dirty="0"/>
          </a:p>
          <a:p>
            <a:endParaRPr lang="en-NZ" sz="1000" dirty="0"/>
          </a:p>
          <a:p>
            <a:endParaRPr lang="en-NZ" sz="1000" dirty="0"/>
          </a:p>
        </p:txBody>
      </p:sp>
    </p:spTree>
    <p:extLst>
      <p:ext uri="{BB962C8B-B14F-4D97-AF65-F5344CB8AC3E}">
        <p14:creationId xmlns:p14="http://schemas.microsoft.com/office/powerpoint/2010/main" val="662397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B071E9A-6EFD-0B5C-C5E7-88B7785FF19C}"/>
              </a:ext>
            </a:extLst>
          </p:cNvPr>
          <p:cNvSpPr>
            <a:spLocks noGrp="1"/>
          </p:cNvSpPr>
          <p:nvPr>
            <p:ph type="body" sz="quarter" idx="13"/>
          </p:nvPr>
        </p:nvSpPr>
        <p:spPr>
          <a:xfrm>
            <a:off x="198151" y="764707"/>
            <a:ext cx="7041436" cy="6093976"/>
          </a:xfrm>
        </p:spPr>
        <p:txBody>
          <a:bodyPr/>
          <a:lstStyle/>
          <a:p>
            <a:pPr marL="0" indent="0">
              <a:buNone/>
            </a:pPr>
            <a:r>
              <a:rPr lang="en-US" dirty="0"/>
              <a:t>Steam flow is from left to right.</a:t>
            </a:r>
          </a:p>
          <a:p>
            <a:pPr marL="0" indent="0">
              <a:buNone/>
            </a:pPr>
            <a:endParaRPr lang="en-US" dirty="0"/>
          </a:p>
          <a:p>
            <a:r>
              <a:rPr lang="en-US" dirty="0"/>
              <a:t>Steam Flowing over subcooled condensate, creates waves by Bernoulli effect</a:t>
            </a:r>
          </a:p>
          <a:p>
            <a:endParaRPr lang="en-US" dirty="0"/>
          </a:p>
          <a:p>
            <a:r>
              <a:rPr lang="en-US" dirty="0"/>
              <a:t>If the steam velocity is high enough the wave seals the pipe trapping a line segment full of saturated steam.</a:t>
            </a:r>
          </a:p>
          <a:p>
            <a:endParaRPr lang="en-US" dirty="0"/>
          </a:p>
          <a:p>
            <a:endParaRPr lang="en-US" dirty="0"/>
          </a:p>
          <a:p>
            <a:r>
              <a:rPr lang="en-US" dirty="0"/>
              <a:t>If flow conditions are right, rapid mixing of sub‐cooled liquid and saturated vapor causes rapid steam bubble collapse causing a liquid slug to accelerate into the void.</a:t>
            </a:r>
          </a:p>
          <a:p>
            <a:endParaRPr lang="en-US" dirty="0"/>
          </a:p>
          <a:p>
            <a:r>
              <a:rPr lang="en-US" dirty="0"/>
              <a:t>The rebounding pressure wave then inflicts a high pressure at the next flow path change such as elbows or valves. Pressures can be more than 100 bar</a:t>
            </a:r>
          </a:p>
          <a:p>
            <a:endParaRPr lang="en-US" dirty="0"/>
          </a:p>
          <a:p>
            <a:pPr marL="0" indent="0">
              <a:buNone/>
            </a:pPr>
            <a:r>
              <a:rPr lang="en-NZ" dirty="0"/>
              <a:t>Animation of CIWH at atmospheric pressure. Steam flow (from left to right in the video) is introduced by draining condensate on the right</a:t>
            </a:r>
          </a:p>
        </p:txBody>
      </p:sp>
      <p:pic>
        <p:nvPicPr>
          <p:cNvPr id="2050" name="Picture 2"/>
          <p:cNvPicPr>
            <a:picLocks noChangeAspect="1" noChangeArrowheads="1"/>
          </p:cNvPicPr>
          <p:nvPr/>
        </p:nvPicPr>
        <p:blipFill>
          <a:blip r:embed="rId3" cstate="print"/>
          <a:srcRect/>
          <a:stretch>
            <a:fillRect/>
          </a:stretch>
        </p:blipFill>
        <p:spPr bwMode="auto">
          <a:xfrm>
            <a:off x="7519715" y="573035"/>
            <a:ext cx="4474134" cy="6032366"/>
          </a:xfrm>
          <a:prstGeom prst="rect">
            <a:avLst/>
          </a:prstGeom>
          <a:noFill/>
          <a:ln w="9525">
            <a:noFill/>
            <a:miter lim="800000"/>
            <a:headEnd/>
            <a:tailEnd/>
          </a:ln>
        </p:spPr>
      </p:pic>
      <p:sp>
        <p:nvSpPr>
          <p:cNvPr id="6" name="TextBox 5">
            <a:extLst>
              <a:ext uri="{FF2B5EF4-FFF2-40B4-BE49-F238E27FC236}">
                <a16:creationId xmlns:a16="http://schemas.microsoft.com/office/drawing/2014/main" id="{12410876-5C94-BAF9-ED5E-C442BAF9227D}"/>
              </a:ext>
            </a:extLst>
          </p:cNvPr>
          <p:cNvSpPr txBox="1"/>
          <p:nvPr/>
        </p:nvSpPr>
        <p:spPr>
          <a:xfrm>
            <a:off x="758150" y="6488668"/>
            <a:ext cx="6270172" cy="369332"/>
          </a:xfrm>
          <a:prstGeom prst="rect">
            <a:avLst/>
          </a:prstGeom>
          <a:noFill/>
        </p:spPr>
        <p:txBody>
          <a:bodyPr wrap="square" rtlCol="0">
            <a:spAutoFit/>
          </a:bodyPr>
          <a:lstStyle/>
          <a:p>
            <a:r>
              <a:rPr lang="en-NZ" dirty="0">
                <a:hlinkClick r:id="rId4"/>
              </a:rPr>
              <a:t>https://youtu.be/m3bj-jsOZxw?si=dvuwc3vJPgmccRAR</a:t>
            </a:r>
            <a:endParaRPr lang="en-NZ" dirty="0"/>
          </a:p>
        </p:txBody>
      </p:sp>
      <p:sp>
        <p:nvSpPr>
          <p:cNvPr id="7" name="Title 6">
            <a:extLst>
              <a:ext uri="{FF2B5EF4-FFF2-40B4-BE49-F238E27FC236}">
                <a16:creationId xmlns:a16="http://schemas.microsoft.com/office/drawing/2014/main" id="{614B317D-B693-2F19-02D2-022D62988366}"/>
              </a:ext>
            </a:extLst>
          </p:cNvPr>
          <p:cNvSpPr>
            <a:spLocks noGrp="1"/>
          </p:cNvSpPr>
          <p:nvPr>
            <p:ph type="title"/>
          </p:nvPr>
        </p:nvSpPr>
        <p:spPr>
          <a:xfrm>
            <a:off x="76605" y="61902"/>
            <a:ext cx="11110204" cy="461665"/>
          </a:xfrm>
        </p:spPr>
        <p:txBody>
          <a:bodyPr/>
          <a:lstStyle/>
          <a:p>
            <a:r>
              <a:rPr lang="en-NZ" dirty="0"/>
              <a:t>Condensation induced water hammer - the mechanism</a:t>
            </a:r>
          </a:p>
        </p:txBody>
      </p:sp>
    </p:spTree>
    <p:extLst>
      <p:ext uri="{BB962C8B-B14F-4D97-AF65-F5344CB8AC3E}">
        <p14:creationId xmlns:p14="http://schemas.microsoft.com/office/powerpoint/2010/main" val="881257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B071E9A-6EFD-0B5C-C5E7-88B7785FF19C}"/>
              </a:ext>
            </a:extLst>
          </p:cNvPr>
          <p:cNvSpPr>
            <a:spLocks noGrp="1"/>
          </p:cNvSpPr>
          <p:nvPr>
            <p:ph type="body" sz="quarter" idx="13"/>
          </p:nvPr>
        </p:nvSpPr>
        <p:spPr>
          <a:xfrm>
            <a:off x="198151" y="764707"/>
            <a:ext cx="7041436" cy="682238"/>
          </a:xfrm>
        </p:spPr>
        <p:txBody>
          <a:bodyPr/>
          <a:lstStyle/>
          <a:p>
            <a:pPr marL="0" indent="0">
              <a:buNone/>
            </a:pPr>
            <a:endParaRPr lang="en-US" dirty="0"/>
          </a:p>
          <a:p>
            <a:pPr marL="0" indent="0">
              <a:buNone/>
            </a:pPr>
            <a:r>
              <a:rPr lang="en-US" dirty="0"/>
              <a:t>Safety Bulletin on Condensation Induced Water Hammer</a:t>
            </a:r>
          </a:p>
        </p:txBody>
      </p:sp>
      <p:sp>
        <p:nvSpPr>
          <p:cNvPr id="7" name="Title 6">
            <a:extLst>
              <a:ext uri="{FF2B5EF4-FFF2-40B4-BE49-F238E27FC236}">
                <a16:creationId xmlns:a16="http://schemas.microsoft.com/office/drawing/2014/main" id="{614B317D-B693-2F19-02D2-022D62988366}"/>
              </a:ext>
            </a:extLst>
          </p:cNvPr>
          <p:cNvSpPr>
            <a:spLocks noGrp="1"/>
          </p:cNvSpPr>
          <p:nvPr>
            <p:ph type="title"/>
          </p:nvPr>
        </p:nvSpPr>
        <p:spPr>
          <a:xfrm>
            <a:off x="76605" y="61902"/>
            <a:ext cx="11110204" cy="461665"/>
          </a:xfrm>
        </p:spPr>
        <p:txBody>
          <a:bodyPr/>
          <a:lstStyle/>
          <a:p>
            <a:r>
              <a:rPr lang="en-NZ" dirty="0"/>
              <a:t>Condensation induced water hammer - the mechanism</a:t>
            </a:r>
          </a:p>
        </p:txBody>
      </p:sp>
    </p:spTree>
    <p:extLst>
      <p:ext uri="{BB962C8B-B14F-4D97-AF65-F5344CB8AC3E}">
        <p14:creationId xmlns:p14="http://schemas.microsoft.com/office/powerpoint/2010/main" val="1501068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2DE039-24B1-14E3-6E38-09C35191EC32}"/>
              </a:ext>
            </a:extLst>
          </p:cNvPr>
          <p:cNvSpPr>
            <a:spLocks noGrp="1"/>
          </p:cNvSpPr>
          <p:nvPr>
            <p:ph type="sldNum" sz="quarter" idx="12"/>
          </p:nvPr>
        </p:nvSpPr>
        <p:spPr/>
        <p:txBody>
          <a:bodyPr/>
          <a:lstStyle/>
          <a:p>
            <a:fld id="{4E662A59-9D1A-4D21-A9D3-B8DB5BAD9328}" type="slidenum">
              <a:rPr lang="en-NZ" smtClean="0"/>
              <a:pPr/>
              <a:t>6</a:t>
            </a:fld>
            <a:endParaRPr lang="en-NZ"/>
          </a:p>
        </p:txBody>
      </p:sp>
      <p:sp>
        <p:nvSpPr>
          <p:cNvPr id="3" name="Title 2">
            <a:extLst>
              <a:ext uri="{FF2B5EF4-FFF2-40B4-BE49-F238E27FC236}">
                <a16:creationId xmlns:a16="http://schemas.microsoft.com/office/drawing/2014/main" id="{DBB996CD-AE66-12D8-1A76-7C978889C41C}"/>
              </a:ext>
            </a:extLst>
          </p:cNvPr>
          <p:cNvSpPr>
            <a:spLocks noGrp="1"/>
          </p:cNvSpPr>
          <p:nvPr>
            <p:ph type="title"/>
          </p:nvPr>
        </p:nvSpPr>
        <p:spPr/>
        <p:txBody>
          <a:bodyPr/>
          <a:lstStyle/>
          <a:p>
            <a:r>
              <a:rPr lang="en-NZ" dirty="0"/>
              <a:t>Steam hammer quiz</a:t>
            </a:r>
          </a:p>
        </p:txBody>
      </p:sp>
    </p:spTree>
    <p:extLst>
      <p:ext uri="{BB962C8B-B14F-4D97-AF65-F5344CB8AC3E}">
        <p14:creationId xmlns:p14="http://schemas.microsoft.com/office/powerpoint/2010/main" val="3338285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A25FBF-29E5-916E-7B8B-FBC72448443E}"/>
              </a:ext>
            </a:extLst>
          </p:cNvPr>
          <p:cNvSpPr>
            <a:spLocks noGrp="1"/>
          </p:cNvSpPr>
          <p:nvPr>
            <p:ph type="sldNum" sz="quarter" idx="12"/>
          </p:nvPr>
        </p:nvSpPr>
        <p:spPr/>
        <p:txBody>
          <a:bodyPr/>
          <a:lstStyle/>
          <a:p>
            <a:pPr>
              <a:defRPr/>
            </a:pPr>
            <a:fld id="{63C9EC06-17FB-4F6B-9E25-23B179DB353F}" type="slidenum">
              <a:rPr lang="en-US" smtClean="0"/>
              <a:pPr>
                <a:defRPr/>
              </a:pPr>
              <a:t>7</a:t>
            </a:fld>
            <a:endParaRPr lang="en-US"/>
          </a:p>
        </p:txBody>
      </p:sp>
      <p:pic>
        <p:nvPicPr>
          <p:cNvPr id="4" name="Picture 3">
            <a:extLst>
              <a:ext uri="{FF2B5EF4-FFF2-40B4-BE49-F238E27FC236}">
                <a16:creationId xmlns:a16="http://schemas.microsoft.com/office/drawing/2014/main" id="{183DA09F-C74E-1013-FCC7-16122B698A9E}"/>
              </a:ext>
            </a:extLst>
          </p:cNvPr>
          <p:cNvPicPr>
            <a:picLocks noChangeAspect="1"/>
          </p:cNvPicPr>
          <p:nvPr/>
        </p:nvPicPr>
        <p:blipFill>
          <a:blip r:embed="rId2"/>
          <a:stretch>
            <a:fillRect/>
          </a:stretch>
        </p:blipFill>
        <p:spPr>
          <a:xfrm>
            <a:off x="342097" y="218627"/>
            <a:ext cx="11507806" cy="6420746"/>
          </a:xfrm>
          <a:prstGeom prst="rect">
            <a:avLst/>
          </a:prstGeom>
        </p:spPr>
      </p:pic>
      <p:sp>
        <p:nvSpPr>
          <p:cNvPr id="5" name="Rectangle 4">
            <a:extLst>
              <a:ext uri="{FF2B5EF4-FFF2-40B4-BE49-F238E27FC236}">
                <a16:creationId xmlns:a16="http://schemas.microsoft.com/office/drawing/2014/main" id="{3384F917-4AD7-971A-CB1F-2F4BC56C48AD}"/>
              </a:ext>
            </a:extLst>
          </p:cNvPr>
          <p:cNvSpPr/>
          <p:nvPr/>
        </p:nvSpPr>
        <p:spPr>
          <a:xfrm>
            <a:off x="10287136" y="35157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Rectangle 5">
            <a:extLst>
              <a:ext uri="{FF2B5EF4-FFF2-40B4-BE49-F238E27FC236}">
                <a16:creationId xmlns:a16="http://schemas.microsoft.com/office/drawing/2014/main" id="{58C9ACD5-B019-BBB4-86B6-2E38F267C1BD}"/>
              </a:ext>
            </a:extLst>
          </p:cNvPr>
          <p:cNvSpPr/>
          <p:nvPr/>
        </p:nvSpPr>
        <p:spPr>
          <a:xfrm>
            <a:off x="511969" y="1854451"/>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Rectangle 6">
            <a:extLst>
              <a:ext uri="{FF2B5EF4-FFF2-40B4-BE49-F238E27FC236}">
                <a16:creationId xmlns:a16="http://schemas.microsoft.com/office/drawing/2014/main" id="{12ADBA9B-6F0C-C6C7-00AB-31C22DFCE8F2}"/>
              </a:ext>
            </a:extLst>
          </p:cNvPr>
          <p:cNvSpPr/>
          <p:nvPr/>
        </p:nvSpPr>
        <p:spPr>
          <a:xfrm>
            <a:off x="10562378" y="6165413"/>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894551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A25FBF-29E5-916E-7B8B-FBC72448443E}"/>
              </a:ext>
            </a:extLst>
          </p:cNvPr>
          <p:cNvSpPr>
            <a:spLocks noGrp="1"/>
          </p:cNvSpPr>
          <p:nvPr>
            <p:ph type="sldNum" sz="quarter" idx="12"/>
          </p:nvPr>
        </p:nvSpPr>
        <p:spPr/>
        <p:txBody>
          <a:bodyPr/>
          <a:lstStyle/>
          <a:p>
            <a:pPr>
              <a:defRPr/>
            </a:pPr>
            <a:fld id="{63C9EC06-17FB-4F6B-9E25-23B179DB353F}" type="slidenum">
              <a:rPr lang="en-US" smtClean="0"/>
              <a:pPr>
                <a:defRPr/>
              </a:pPr>
              <a:t>8</a:t>
            </a:fld>
            <a:endParaRPr lang="en-US"/>
          </a:p>
        </p:txBody>
      </p:sp>
      <p:sp>
        <p:nvSpPr>
          <p:cNvPr id="5" name="Rectangle 4">
            <a:extLst>
              <a:ext uri="{FF2B5EF4-FFF2-40B4-BE49-F238E27FC236}">
                <a16:creationId xmlns:a16="http://schemas.microsoft.com/office/drawing/2014/main" id="{3384F917-4AD7-971A-CB1F-2F4BC56C48AD}"/>
              </a:ext>
            </a:extLst>
          </p:cNvPr>
          <p:cNvSpPr/>
          <p:nvPr/>
        </p:nvSpPr>
        <p:spPr>
          <a:xfrm>
            <a:off x="10287136" y="35157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Rectangle 5">
            <a:extLst>
              <a:ext uri="{FF2B5EF4-FFF2-40B4-BE49-F238E27FC236}">
                <a16:creationId xmlns:a16="http://schemas.microsoft.com/office/drawing/2014/main" id="{58C9ACD5-B019-BBB4-86B6-2E38F267C1BD}"/>
              </a:ext>
            </a:extLst>
          </p:cNvPr>
          <p:cNvSpPr/>
          <p:nvPr/>
        </p:nvSpPr>
        <p:spPr>
          <a:xfrm>
            <a:off x="511969" y="1854451"/>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7" name="Picture 6">
            <a:extLst>
              <a:ext uri="{FF2B5EF4-FFF2-40B4-BE49-F238E27FC236}">
                <a16:creationId xmlns:a16="http://schemas.microsoft.com/office/drawing/2014/main" id="{F4F646F5-4BCB-6ED9-30B5-F5C48135B88D}"/>
              </a:ext>
            </a:extLst>
          </p:cNvPr>
          <p:cNvPicPr>
            <a:picLocks noChangeAspect="1"/>
          </p:cNvPicPr>
          <p:nvPr/>
        </p:nvPicPr>
        <p:blipFill rotWithShape="1">
          <a:blip r:embed="rId2"/>
          <a:srcRect t="1585"/>
          <a:stretch/>
        </p:blipFill>
        <p:spPr>
          <a:xfrm>
            <a:off x="332570" y="297347"/>
            <a:ext cx="11526859" cy="6365842"/>
          </a:xfrm>
          <a:prstGeom prst="rect">
            <a:avLst/>
          </a:prstGeom>
        </p:spPr>
      </p:pic>
      <p:sp>
        <p:nvSpPr>
          <p:cNvPr id="8" name="Rectangle 7">
            <a:extLst>
              <a:ext uri="{FF2B5EF4-FFF2-40B4-BE49-F238E27FC236}">
                <a16:creationId xmlns:a16="http://schemas.microsoft.com/office/drawing/2014/main" id="{89D01EA4-89B9-10A2-7709-6265A5CA1946}"/>
              </a:ext>
            </a:extLst>
          </p:cNvPr>
          <p:cNvSpPr/>
          <p:nvPr/>
        </p:nvSpPr>
        <p:spPr>
          <a:xfrm>
            <a:off x="10536724" y="405805"/>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08029DA4-9741-E49D-4E97-AE6CD9CFB26A}"/>
              </a:ext>
            </a:extLst>
          </p:cNvPr>
          <p:cNvSpPr/>
          <p:nvPr/>
        </p:nvSpPr>
        <p:spPr>
          <a:xfrm>
            <a:off x="10562378" y="6174464"/>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289129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9</a:t>
            </a:fld>
            <a:endParaRPr lang="en-US"/>
          </a:p>
        </p:txBody>
      </p:sp>
      <p:pic>
        <p:nvPicPr>
          <p:cNvPr id="4" name="Picture 3">
            <a:extLst>
              <a:ext uri="{FF2B5EF4-FFF2-40B4-BE49-F238E27FC236}">
                <a16:creationId xmlns:a16="http://schemas.microsoft.com/office/drawing/2014/main" id="{C3D4FE11-922F-0D30-57EE-3FD267413405}"/>
              </a:ext>
            </a:extLst>
          </p:cNvPr>
          <p:cNvPicPr>
            <a:picLocks noChangeAspect="1"/>
          </p:cNvPicPr>
          <p:nvPr/>
        </p:nvPicPr>
        <p:blipFill>
          <a:blip r:embed="rId2"/>
          <a:stretch>
            <a:fillRect/>
          </a:stretch>
        </p:blipFill>
        <p:spPr>
          <a:xfrm>
            <a:off x="299228" y="185285"/>
            <a:ext cx="11593543" cy="6487430"/>
          </a:xfrm>
          <a:prstGeom prst="rect">
            <a:avLst/>
          </a:prstGeom>
        </p:spPr>
      </p:pic>
      <p:sp>
        <p:nvSpPr>
          <p:cNvPr id="5" name="Rectangle 4">
            <a:extLst>
              <a:ext uri="{FF2B5EF4-FFF2-40B4-BE49-F238E27FC236}">
                <a16:creationId xmlns:a16="http://schemas.microsoft.com/office/drawing/2014/main" id="{A8A6AF90-E64C-A465-1165-56E6C6DB3802}"/>
              </a:ext>
            </a:extLst>
          </p:cNvPr>
          <p:cNvSpPr/>
          <p:nvPr/>
        </p:nvSpPr>
        <p:spPr>
          <a:xfrm>
            <a:off x="10330004" y="271604"/>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Rectangle 5">
            <a:extLst>
              <a:ext uri="{FF2B5EF4-FFF2-40B4-BE49-F238E27FC236}">
                <a16:creationId xmlns:a16="http://schemas.microsoft.com/office/drawing/2014/main" id="{0CB11780-9310-F776-DCDA-2FA041749471}"/>
              </a:ext>
            </a:extLst>
          </p:cNvPr>
          <p:cNvSpPr/>
          <p:nvPr/>
        </p:nvSpPr>
        <p:spPr>
          <a:xfrm>
            <a:off x="4262673" y="5131805"/>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Rectangle 6">
            <a:extLst>
              <a:ext uri="{FF2B5EF4-FFF2-40B4-BE49-F238E27FC236}">
                <a16:creationId xmlns:a16="http://schemas.microsoft.com/office/drawing/2014/main" id="{FCCF9CA4-F5E3-A4F9-9AC5-67ACB655A229}"/>
              </a:ext>
            </a:extLst>
          </p:cNvPr>
          <p:cNvSpPr/>
          <p:nvPr/>
        </p:nvSpPr>
        <p:spPr>
          <a:xfrm>
            <a:off x="6225766" y="5122752"/>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 name="Rectangle 7">
            <a:extLst>
              <a:ext uri="{FF2B5EF4-FFF2-40B4-BE49-F238E27FC236}">
                <a16:creationId xmlns:a16="http://schemas.microsoft.com/office/drawing/2014/main" id="{72672928-4256-B269-602A-E8BB7D29BDA5}"/>
              </a:ext>
            </a:extLst>
          </p:cNvPr>
          <p:cNvSpPr/>
          <p:nvPr/>
        </p:nvSpPr>
        <p:spPr>
          <a:xfrm>
            <a:off x="10562378" y="618352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779023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10</a:t>
            </a:fld>
            <a:endParaRPr lang="en-US"/>
          </a:p>
        </p:txBody>
      </p:sp>
      <p:pic>
        <p:nvPicPr>
          <p:cNvPr id="4" name="Picture 3">
            <a:extLst>
              <a:ext uri="{FF2B5EF4-FFF2-40B4-BE49-F238E27FC236}">
                <a16:creationId xmlns:a16="http://schemas.microsoft.com/office/drawing/2014/main" id="{C3D4FE11-922F-0D30-57EE-3FD267413405}"/>
              </a:ext>
            </a:extLst>
          </p:cNvPr>
          <p:cNvPicPr>
            <a:picLocks noChangeAspect="1"/>
          </p:cNvPicPr>
          <p:nvPr/>
        </p:nvPicPr>
        <p:blipFill>
          <a:blip r:embed="rId2"/>
          <a:stretch>
            <a:fillRect/>
          </a:stretch>
        </p:blipFill>
        <p:spPr>
          <a:xfrm>
            <a:off x="299228" y="185285"/>
            <a:ext cx="11593543" cy="6487430"/>
          </a:xfrm>
          <a:prstGeom prst="rect">
            <a:avLst/>
          </a:prstGeom>
        </p:spPr>
      </p:pic>
      <p:sp>
        <p:nvSpPr>
          <p:cNvPr id="5" name="Rectangle 4">
            <a:extLst>
              <a:ext uri="{FF2B5EF4-FFF2-40B4-BE49-F238E27FC236}">
                <a16:creationId xmlns:a16="http://schemas.microsoft.com/office/drawing/2014/main" id="{A8A6AF90-E64C-A465-1165-56E6C6DB3802}"/>
              </a:ext>
            </a:extLst>
          </p:cNvPr>
          <p:cNvSpPr/>
          <p:nvPr/>
        </p:nvSpPr>
        <p:spPr>
          <a:xfrm>
            <a:off x="10330004" y="271604"/>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Rectangle 2">
            <a:extLst>
              <a:ext uri="{FF2B5EF4-FFF2-40B4-BE49-F238E27FC236}">
                <a16:creationId xmlns:a16="http://schemas.microsoft.com/office/drawing/2014/main" id="{EBC3587A-794A-F433-B787-43D2AF106633}"/>
              </a:ext>
            </a:extLst>
          </p:cNvPr>
          <p:cNvSpPr/>
          <p:nvPr/>
        </p:nvSpPr>
        <p:spPr>
          <a:xfrm>
            <a:off x="10562378" y="6210682"/>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920757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65F86A3-BD48-F98D-F050-73A358E25197}"/>
              </a:ext>
            </a:extLst>
          </p:cNvPr>
          <p:cNvPicPr>
            <a:picLocks noChangeAspect="1"/>
          </p:cNvPicPr>
          <p:nvPr/>
        </p:nvPicPr>
        <p:blipFill>
          <a:blip r:embed="rId2"/>
          <a:stretch>
            <a:fillRect/>
          </a:stretch>
        </p:blipFill>
        <p:spPr>
          <a:xfrm>
            <a:off x="0" y="15743"/>
            <a:ext cx="12192000" cy="6826513"/>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11</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Rectangle 5">
            <a:extLst>
              <a:ext uri="{FF2B5EF4-FFF2-40B4-BE49-F238E27FC236}">
                <a16:creationId xmlns:a16="http://schemas.microsoft.com/office/drawing/2014/main" id="{0CB11780-9310-F776-DCDA-2FA041749471}"/>
              </a:ext>
            </a:extLst>
          </p:cNvPr>
          <p:cNvSpPr/>
          <p:nvPr/>
        </p:nvSpPr>
        <p:spPr>
          <a:xfrm>
            <a:off x="4253620" y="5042780"/>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Rectangle 6">
            <a:extLst>
              <a:ext uri="{FF2B5EF4-FFF2-40B4-BE49-F238E27FC236}">
                <a16:creationId xmlns:a16="http://schemas.microsoft.com/office/drawing/2014/main" id="{FCCF9CA4-F5E3-A4F9-9AC5-67ACB655A229}"/>
              </a:ext>
            </a:extLst>
          </p:cNvPr>
          <p:cNvSpPr/>
          <p:nvPr/>
        </p:nvSpPr>
        <p:spPr>
          <a:xfrm>
            <a:off x="6343459" y="5168017"/>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486359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65F86A3-BD48-F98D-F050-73A358E25197}"/>
              </a:ext>
            </a:extLst>
          </p:cNvPr>
          <p:cNvPicPr>
            <a:picLocks noChangeAspect="1"/>
          </p:cNvPicPr>
          <p:nvPr/>
        </p:nvPicPr>
        <p:blipFill>
          <a:blip r:embed="rId2"/>
          <a:stretch>
            <a:fillRect/>
          </a:stretch>
        </p:blipFill>
        <p:spPr>
          <a:xfrm>
            <a:off x="0" y="15743"/>
            <a:ext cx="12192000" cy="6826513"/>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12</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3582723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9FE85A-E767-6995-DAB9-2BE7EC92D6BA}"/>
              </a:ext>
            </a:extLst>
          </p:cNvPr>
          <p:cNvPicPr>
            <a:picLocks noChangeAspect="1"/>
          </p:cNvPicPr>
          <p:nvPr/>
        </p:nvPicPr>
        <p:blipFill>
          <a:blip r:embed="rId2"/>
          <a:stretch>
            <a:fillRect/>
          </a:stretch>
        </p:blipFill>
        <p:spPr>
          <a:xfrm>
            <a:off x="0" y="9702"/>
            <a:ext cx="12192000" cy="6838595"/>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13</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Rectangle 5">
            <a:extLst>
              <a:ext uri="{FF2B5EF4-FFF2-40B4-BE49-F238E27FC236}">
                <a16:creationId xmlns:a16="http://schemas.microsoft.com/office/drawing/2014/main" id="{0CB11780-9310-F776-DCDA-2FA041749471}"/>
              </a:ext>
            </a:extLst>
          </p:cNvPr>
          <p:cNvSpPr/>
          <p:nvPr/>
        </p:nvSpPr>
        <p:spPr>
          <a:xfrm>
            <a:off x="4253620" y="5160470"/>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Rectangle 6">
            <a:extLst>
              <a:ext uri="{FF2B5EF4-FFF2-40B4-BE49-F238E27FC236}">
                <a16:creationId xmlns:a16="http://schemas.microsoft.com/office/drawing/2014/main" id="{FCCF9CA4-F5E3-A4F9-9AC5-67ACB655A229}"/>
              </a:ext>
            </a:extLst>
          </p:cNvPr>
          <p:cNvSpPr/>
          <p:nvPr/>
        </p:nvSpPr>
        <p:spPr>
          <a:xfrm>
            <a:off x="6343459" y="5240443"/>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834750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9FE85A-E767-6995-DAB9-2BE7EC92D6BA}"/>
              </a:ext>
            </a:extLst>
          </p:cNvPr>
          <p:cNvPicPr>
            <a:picLocks noChangeAspect="1"/>
          </p:cNvPicPr>
          <p:nvPr/>
        </p:nvPicPr>
        <p:blipFill>
          <a:blip r:embed="rId2"/>
          <a:stretch>
            <a:fillRect/>
          </a:stretch>
        </p:blipFill>
        <p:spPr>
          <a:xfrm>
            <a:off x="0" y="9702"/>
            <a:ext cx="12192000" cy="6838595"/>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14</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3199669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CDB28E-B810-6F63-A502-8173D66AD9FA}"/>
              </a:ext>
            </a:extLst>
          </p:cNvPr>
          <p:cNvPicPr>
            <a:picLocks noChangeAspect="1"/>
          </p:cNvPicPr>
          <p:nvPr/>
        </p:nvPicPr>
        <p:blipFill>
          <a:blip r:embed="rId2"/>
          <a:stretch>
            <a:fillRect/>
          </a:stretch>
        </p:blipFill>
        <p:spPr>
          <a:xfrm>
            <a:off x="0" y="13066"/>
            <a:ext cx="12192000" cy="6831868"/>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15</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Rectangle 5">
            <a:extLst>
              <a:ext uri="{FF2B5EF4-FFF2-40B4-BE49-F238E27FC236}">
                <a16:creationId xmlns:a16="http://schemas.microsoft.com/office/drawing/2014/main" id="{0CB11780-9310-F776-DCDA-2FA041749471}"/>
              </a:ext>
            </a:extLst>
          </p:cNvPr>
          <p:cNvSpPr/>
          <p:nvPr/>
        </p:nvSpPr>
        <p:spPr>
          <a:xfrm>
            <a:off x="4253620" y="5169801"/>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Rectangle 6">
            <a:extLst>
              <a:ext uri="{FF2B5EF4-FFF2-40B4-BE49-F238E27FC236}">
                <a16:creationId xmlns:a16="http://schemas.microsoft.com/office/drawing/2014/main" id="{FCCF9CA4-F5E3-A4F9-9AC5-67ACB655A229}"/>
              </a:ext>
            </a:extLst>
          </p:cNvPr>
          <p:cNvSpPr/>
          <p:nvPr/>
        </p:nvSpPr>
        <p:spPr>
          <a:xfrm>
            <a:off x="6343459" y="524949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2341317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CDB28E-B810-6F63-A502-8173D66AD9FA}"/>
              </a:ext>
            </a:extLst>
          </p:cNvPr>
          <p:cNvPicPr>
            <a:picLocks noChangeAspect="1"/>
          </p:cNvPicPr>
          <p:nvPr/>
        </p:nvPicPr>
        <p:blipFill>
          <a:blip r:embed="rId2"/>
          <a:stretch>
            <a:fillRect/>
          </a:stretch>
        </p:blipFill>
        <p:spPr>
          <a:xfrm>
            <a:off x="0" y="13066"/>
            <a:ext cx="12192000" cy="6831868"/>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16</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2253681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94EFB3-9BBB-BA15-DE20-918601F65B99}"/>
              </a:ext>
            </a:extLst>
          </p:cNvPr>
          <p:cNvSpPr>
            <a:spLocks noGrp="1"/>
          </p:cNvSpPr>
          <p:nvPr>
            <p:ph type="sldNum" sz="quarter" idx="12"/>
          </p:nvPr>
        </p:nvSpPr>
        <p:spPr/>
        <p:txBody>
          <a:bodyPr/>
          <a:lstStyle/>
          <a:p>
            <a:pPr>
              <a:defRPr/>
            </a:pPr>
            <a:fld id="{63C9EC06-17FB-4F6B-9E25-23B179DB353F}" type="slidenum">
              <a:rPr lang="en-US" smtClean="0"/>
              <a:pPr>
                <a:defRPr/>
              </a:pPr>
              <a:t>17</a:t>
            </a:fld>
            <a:endParaRPr lang="en-US"/>
          </a:p>
        </p:txBody>
      </p:sp>
      <p:pic>
        <p:nvPicPr>
          <p:cNvPr id="6" name="Picture 5" descr="A diagram of a pressure gauge&#10;&#10;Description automatically generated">
            <a:extLst>
              <a:ext uri="{FF2B5EF4-FFF2-40B4-BE49-F238E27FC236}">
                <a16:creationId xmlns:a16="http://schemas.microsoft.com/office/drawing/2014/main" id="{43997AD7-BB6D-FC2E-B479-E6F0682EF190}"/>
              </a:ext>
            </a:extLst>
          </p:cNvPr>
          <p:cNvPicPr>
            <a:picLocks noChangeAspect="1"/>
          </p:cNvPicPr>
          <p:nvPr/>
        </p:nvPicPr>
        <p:blipFill rotWithShape="1">
          <a:blip r:embed="rId2">
            <a:extLst>
              <a:ext uri="{28A0092B-C50C-407E-A947-70E740481C1C}">
                <a14:useLocalDpi xmlns:a14="http://schemas.microsoft.com/office/drawing/2010/main" val="0"/>
              </a:ext>
            </a:extLst>
          </a:blip>
          <a:srcRect t="1283"/>
          <a:stretch/>
        </p:blipFill>
        <p:spPr>
          <a:xfrm>
            <a:off x="1169047" y="317241"/>
            <a:ext cx="10206788" cy="5665042"/>
          </a:xfrm>
          <a:prstGeom prst="rect">
            <a:avLst/>
          </a:prstGeom>
        </p:spPr>
      </p:pic>
    </p:spTree>
    <p:extLst>
      <p:ext uri="{BB962C8B-B14F-4D97-AF65-F5344CB8AC3E}">
        <p14:creationId xmlns:p14="http://schemas.microsoft.com/office/powerpoint/2010/main" val="2603756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0CC848-F5A4-07E7-E8A0-95E0EF5484C5}"/>
              </a:ext>
            </a:extLst>
          </p:cNvPr>
          <p:cNvPicPr>
            <a:picLocks noChangeAspect="1"/>
          </p:cNvPicPr>
          <p:nvPr/>
        </p:nvPicPr>
        <p:blipFill>
          <a:blip r:embed="rId2"/>
          <a:stretch>
            <a:fillRect/>
          </a:stretch>
        </p:blipFill>
        <p:spPr>
          <a:xfrm>
            <a:off x="0" y="4703"/>
            <a:ext cx="12192000" cy="6848593"/>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18</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Rectangle 5">
            <a:extLst>
              <a:ext uri="{FF2B5EF4-FFF2-40B4-BE49-F238E27FC236}">
                <a16:creationId xmlns:a16="http://schemas.microsoft.com/office/drawing/2014/main" id="{0CB11780-9310-F776-DCDA-2FA041749471}"/>
              </a:ext>
            </a:extLst>
          </p:cNvPr>
          <p:cNvSpPr/>
          <p:nvPr/>
        </p:nvSpPr>
        <p:spPr>
          <a:xfrm>
            <a:off x="3180599" y="4395362"/>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7" name="Rectangle 6">
            <a:extLst>
              <a:ext uri="{FF2B5EF4-FFF2-40B4-BE49-F238E27FC236}">
                <a16:creationId xmlns:a16="http://schemas.microsoft.com/office/drawing/2014/main" id="{FCCF9CA4-F5E3-A4F9-9AC5-67ACB655A229}"/>
              </a:ext>
            </a:extLst>
          </p:cNvPr>
          <p:cNvSpPr/>
          <p:nvPr/>
        </p:nvSpPr>
        <p:spPr>
          <a:xfrm>
            <a:off x="6123532" y="4395361"/>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Rectangle 9">
            <a:extLst>
              <a:ext uri="{FF2B5EF4-FFF2-40B4-BE49-F238E27FC236}">
                <a16:creationId xmlns:a16="http://schemas.microsoft.com/office/drawing/2014/main" id="{97AE2B4E-75E1-8CBE-77EF-0775E1F9C161}"/>
              </a:ext>
            </a:extLst>
          </p:cNvPr>
          <p:cNvSpPr/>
          <p:nvPr/>
        </p:nvSpPr>
        <p:spPr>
          <a:xfrm>
            <a:off x="4839018" y="4395360"/>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 name="Rectangle 10">
            <a:extLst>
              <a:ext uri="{FF2B5EF4-FFF2-40B4-BE49-F238E27FC236}">
                <a16:creationId xmlns:a16="http://schemas.microsoft.com/office/drawing/2014/main" id="{57D49121-EE9D-1E67-49AB-9C45AA41426F}"/>
              </a:ext>
            </a:extLst>
          </p:cNvPr>
          <p:cNvSpPr/>
          <p:nvPr/>
        </p:nvSpPr>
        <p:spPr>
          <a:xfrm>
            <a:off x="7503698" y="4401343"/>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3" name="Picture 12">
            <a:extLst>
              <a:ext uri="{FF2B5EF4-FFF2-40B4-BE49-F238E27FC236}">
                <a16:creationId xmlns:a16="http://schemas.microsoft.com/office/drawing/2014/main" id="{E5F13A20-B7C7-BA1F-5D03-536C28B2E8A9}"/>
              </a:ext>
            </a:extLst>
          </p:cNvPr>
          <p:cNvPicPr>
            <a:picLocks noChangeAspect="1"/>
          </p:cNvPicPr>
          <p:nvPr/>
        </p:nvPicPr>
        <p:blipFill rotWithShape="1">
          <a:blip r:embed="rId3"/>
          <a:srcRect t="9525"/>
          <a:stretch/>
        </p:blipFill>
        <p:spPr>
          <a:xfrm>
            <a:off x="3069772" y="1651518"/>
            <a:ext cx="5363108" cy="2658793"/>
          </a:xfrm>
          <a:prstGeom prst="rect">
            <a:avLst/>
          </a:prstGeom>
        </p:spPr>
      </p:pic>
    </p:spTree>
    <p:extLst>
      <p:ext uri="{BB962C8B-B14F-4D97-AF65-F5344CB8AC3E}">
        <p14:creationId xmlns:p14="http://schemas.microsoft.com/office/powerpoint/2010/main" val="487870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0CC848-F5A4-07E7-E8A0-95E0EF5484C5}"/>
              </a:ext>
            </a:extLst>
          </p:cNvPr>
          <p:cNvPicPr>
            <a:picLocks noChangeAspect="1"/>
          </p:cNvPicPr>
          <p:nvPr/>
        </p:nvPicPr>
        <p:blipFill>
          <a:blip r:embed="rId2"/>
          <a:stretch>
            <a:fillRect/>
          </a:stretch>
        </p:blipFill>
        <p:spPr>
          <a:xfrm>
            <a:off x="0" y="4703"/>
            <a:ext cx="12192000" cy="6848593"/>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19</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3" name="Picture 12">
            <a:extLst>
              <a:ext uri="{FF2B5EF4-FFF2-40B4-BE49-F238E27FC236}">
                <a16:creationId xmlns:a16="http://schemas.microsoft.com/office/drawing/2014/main" id="{E5F13A20-B7C7-BA1F-5D03-536C28B2E8A9}"/>
              </a:ext>
            </a:extLst>
          </p:cNvPr>
          <p:cNvPicPr>
            <a:picLocks noChangeAspect="1"/>
          </p:cNvPicPr>
          <p:nvPr/>
        </p:nvPicPr>
        <p:blipFill rotWithShape="1">
          <a:blip r:embed="rId3"/>
          <a:srcRect t="9525"/>
          <a:stretch/>
        </p:blipFill>
        <p:spPr>
          <a:xfrm>
            <a:off x="3069772" y="1651518"/>
            <a:ext cx="5363108" cy="2658793"/>
          </a:xfrm>
          <a:prstGeom prst="rect">
            <a:avLst/>
          </a:prstGeom>
        </p:spPr>
      </p:pic>
    </p:spTree>
    <p:extLst>
      <p:ext uri="{BB962C8B-B14F-4D97-AF65-F5344CB8AC3E}">
        <p14:creationId xmlns:p14="http://schemas.microsoft.com/office/powerpoint/2010/main" val="3249442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94EFB3-9BBB-BA15-DE20-918601F65B99}"/>
              </a:ext>
            </a:extLst>
          </p:cNvPr>
          <p:cNvSpPr>
            <a:spLocks noGrp="1"/>
          </p:cNvSpPr>
          <p:nvPr>
            <p:ph type="sldNum" sz="quarter" idx="12"/>
          </p:nvPr>
        </p:nvSpPr>
        <p:spPr/>
        <p:txBody>
          <a:bodyPr/>
          <a:lstStyle/>
          <a:p>
            <a:pPr>
              <a:defRPr/>
            </a:pPr>
            <a:fld id="{63C9EC06-17FB-4F6B-9E25-23B179DB353F}" type="slidenum">
              <a:rPr lang="en-US" smtClean="0"/>
              <a:pPr>
                <a:defRPr/>
              </a:pPr>
              <a:t>20</a:t>
            </a:fld>
            <a:endParaRPr lang="en-US"/>
          </a:p>
        </p:txBody>
      </p:sp>
      <p:pic>
        <p:nvPicPr>
          <p:cNvPr id="4" name="Picture 3" descr="A green and blue light&#10;&#10;Description automatically generated">
            <a:extLst>
              <a:ext uri="{FF2B5EF4-FFF2-40B4-BE49-F238E27FC236}">
                <a16:creationId xmlns:a16="http://schemas.microsoft.com/office/drawing/2014/main" id="{4239B949-49C1-4DBE-8015-5DF7B4664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9530" y="586004"/>
            <a:ext cx="8972939" cy="5040355"/>
          </a:xfrm>
          <a:prstGeom prst="rect">
            <a:avLst/>
          </a:prstGeom>
        </p:spPr>
      </p:pic>
    </p:spTree>
    <p:extLst>
      <p:ext uri="{BB962C8B-B14F-4D97-AF65-F5344CB8AC3E}">
        <p14:creationId xmlns:p14="http://schemas.microsoft.com/office/powerpoint/2010/main" val="3119313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C1AC217-3C8B-CC7D-CC5D-2E9FBABF25EC}"/>
              </a:ext>
            </a:extLst>
          </p:cNvPr>
          <p:cNvPicPr>
            <a:picLocks noChangeAspect="1"/>
          </p:cNvPicPr>
          <p:nvPr/>
        </p:nvPicPr>
        <p:blipFill>
          <a:blip r:embed="rId2"/>
          <a:stretch>
            <a:fillRect/>
          </a:stretch>
        </p:blipFill>
        <p:spPr>
          <a:xfrm>
            <a:off x="0" y="7347"/>
            <a:ext cx="12192000" cy="6843306"/>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21</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Rectangle 5">
            <a:extLst>
              <a:ext uri="{FF2B5EF4-FFF2-40B4-BE49-F238E27FC236}">
                <a16:creationId xmlns:a16="http://schemas.microsoft.com/office/drawing/2014/main" id="{0CB11780-9310-F776-DCDA-2FA041749471}"/>
              </a:ext>
            </a:extLst>
          </p:cNvPr>
          <p:cNvSpPr/>
          <p:nvPr/>
        </p:nvSpPr>
        <p:spPr>
          <a:xfrm>
            <a:off x="3180599" y="4423355"/>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7" name="Rectangle 6">
            <a:extLst>
              <a:ext uri="{FF2B5EF4-FFF2-40B4-BE49-F238E27FC236}">
                <a16:creationId xmlns:a16="http://schemas.microsoft.com/office/drawing/2014/main" id="{FCCF9CA4-F5E3-A4F9-9AC5-67ACB655A229}"/>
              </a:ext>
            </a:extLst>
          </p:cNvPr>
          <p:cNvSpPr/>
          <p:nvPr/>
        </p:nvSpPr>
        <p:spPr>
          <a:xfrm>
            <a:off x="6123532" y="4423354"/>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Rectangle 9">
            <a:extLst>
              <a:ext uri="{FF2B5EF4-FFF2-40B4-BE49-F238E27FC236}">
                <a16:creationId xmlns:a16="http://schemas.microsoft.com/office/drawing/2014/main" id="{97AE2B4E-75E1-8CBE-77EF-0775E1F9C161}"/>
              </a:ext>
            </a:extLst>
          </p:cNvPr>
          <p:cNvSpPr/>
          <p:nvPr/>
        </p:nvSpPr>
        <p:spPr>
          <a:xfrm>
            <a:off x="4727049" y="4414022"/>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 name="Rectangle 10">
            <a:extLst>
              <a:ext uri="{FF2B5EF4-FFF2-40B4-BE49-F238E27FC236}">
                <a16:creationId xmlns:a16="http://schemas.microsoft.com/office/drawing/2014/main" id="{57D49121-EE9D-1E67-49AB-9C45AA41426F}"/>
              </a:ext>
            </a:extLst>
          </p:cNvPr>
          <p:cNvSpPr/>
          <p:nvPr/>
        </p:nvSpPr>
        <p:spPr>
          <a:xfrm>
            <a:off x="7503698" y="4420005"/>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4" name="Picture 13">
            <a:extLst>
              <a:ext uri="{FF2B5EF4-FFF2-40B4-BE49-F238E27FC236}">
                <a16:creationId xmlns:a16="http://schemas.microsoft.com/office/drawing/2014/main" id="{B51A7DFF-B8F7-A46D-7AF9-2AAAF7417EB5}"/>
              </a:ext>
            </a:extLst>
          </p:cNvPr>
          <p:cNvPicPr>
            <a:picLocks noChangeAspect="1"/>
          </p:cNvPicPr>
          <p:nvPr/>
        </p:nvPicPr>
        <p:blipFill>
          <a:blip r:embed="rId3"/>
          <a:stretch>
            <a:fillRect/>
          </a:stretch>
        </p:blipFill>
        <p:spPr>
          <a:xfrm>
            <a:off x="3509759" y="1532182"/>
            <a:ext cx="5227545" cy="2597932"/>
          </a:xfrm>
          <a:prstGeom prst="rect">
            <a:avLst/>
          </a:prstGeom>
        </p:spPr>
      </p:pic>
    </p:spTree>
    <p:extLst>
      <p:ext uri="{BB962C8B-B14F-4D97-AF65-F5344CB8AC3E}">
        <p14:creationId xmlns:p14="http://schemas.microsoft.com/office/powerpoint/2010/main" val="3348360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C1AC217-3C8B-CC7D-CC5D-2E9FBABF25EC}"/>
              </a:ext>
            </a:extLst>
          </p:cNvPr>
          <p:cNvPicPr>
            <a:picLocks noChangeAspect="1"/>
          </p:cNvPicPr>
          <p:nvPr/>
        </p:nvPicPr>
        <p:blipFill>
          <a:blip r:embed="rId2"/>
          <a:stretch>
            <a:fillRect/>
          </a:stretch>
        </p:blipFill>
        <p:spPr>
          <a:xfrm>
            <a:off x="0" y="7347"/>
            <a:ext cx="12192000" cy="6843306"/>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22</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4" name="Picture 13">
            <a:extLst>
              <a:ext uri="{FF2B5EF4-FFF2-40B4-BE49-F238E27FC236}">
                <a16:creationId xmlns:a16="http://schemas.microsoft.com/office/drawing/2014/main" id="{B51A7DFF-B8F7-A46D-7AF9-2AAAF7417EB5}"/>
              </a:ext>
            </a:extLst>
          </p:cNvPr>
          <p:cNvPicPr>
            <a:picLocks noChangeAspect="1"/>
          </p:cNvPicPr>
          <p:nvPr/>
        </p:nvPicPr>
        <p:blipFill>
          <a:blip r:embed="rId3"/>
          <a:stretch>
            <a:fillRect/>
          </a:stretch>
        </p:blipFill>
        <p:spPr>
          <a:xfrm>
            <a:off x="3509759" y="1532182"/>
            <a:ext cx="5227545" cy="2597932"/>
          </a:xfrm>
          <a:prstGeom prst="rect">
            <a:avLst/>
          </a:prstGeom>
        </p:spPr>
      </p:pic>
    </p:spTree>
    <p:extLst>
      <p:ext uri="{BB962C8B-B14F-4D97-AF65-F5344CB8AC3E}">
        <p14:creationId xmlns:p14="http://schemas.microsoft.com/office/powerpoint/2010/main" val="3884758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94EFB3-9BBB-BA15-DE20-918601F65B99}"/>
              </a:ext>
            </a:extLst>
          </p:cNvPr>
          <p:cNvSpPr>
            <a:spLocks noGrp="1"/>
          </p:cNvSpPr>
          <p:nvPr>
            <p:ph type="sldNum" sz="quarter" idx="12"/>
          </p:nvPr>
        </p:nvSpPr>
        <p:spPr/>
        <p:txBody>
          <a:bodyPr/>
          <a:lstStyle/>
          <a:p>
            <a:pPr>
              <a:defRPr/>
            </a:pPr>
            <a:fld id="{63C9EC06-17FB-4F6B-9E25-23B179DB353F}" type="slidenum">
              <a:rPr lang="en-US" smtClean="0"/>
              <a:pPr>
                <a:defRPr/>
              </a:pPr>
              <a:t>23</a:t>
            </a:fld>
            <a:endParaRPr lang="en-US"/>
          </a:p>
        </p:txBody>
      </p:sp>
      <p:pic>
        <p:nvPicPr>
          <p:cNvPr id="5" name="Picture 4" descr="A video of a person walking on a platform&#10;&#10;Description automatically generated with medium confidence">
            <a:extLst>
              <a:ext uri="{FF2B5EF4-FFF2-40B4-BE49-F238E27FC236}">
                <a16:creationId xmlns:a16="http://schemas.microsoft.com/office/drawing/2014/main" id="{AAA1694F-BD24-85D1-950C-DE2DCE2193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325" y="261258"/>
            <a:ext cx="10003350" cy="5635690"/>
          </a:xfrm>
          <a:prstGeom prst="rect">
            <a:avLst/>
          </a:prstGeom>
        </p:spPr>
      </p:pic>
    </p:spTree>
    <p:extLst>
      <p:ext uri="{BB962C8B-B14F-4D97-AF65-F5344CB8AC3E}">
        <p14:creationId xmlns:p14="http://schemas.microsoft.com/office/powerpoint/2010/main" val="23562433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5D9D2D-E7F7-27CF-CB01-6D06F853525B}"/>
              </a:ext>
            </a:extLst>
          </p:cNvPr>
          <p:cNvPicPr>
            <a:picLocks noChangeAspect="1"/>
          </p:cNvPicPr>
          <p:nvPr/>
        </p:nvPicPr>
        <p:blipFill>
          <a:blip r:embed="rId2"/>
          <a:stretch>
            <a:fillRect/>
          </a:stretch>
        </p:blipFill>
        <p:spPr>
          <a:xfrm>
            <a:off x="0" y="6022"/>
            <a:ext cx="12192000" cy="6845955"/>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24</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Rectangle 5">
            <a:extLst>
              <a:ext uri="{FF2B5EF4-FFF2-40B4-BE49-F238E27FC236}">
                <a16:creationId xmlns:a16="http://schemas.microsoft.com/office/drawing/2014/main" id="{0CB11780-9310-F776-DCDA-2FA041749471}"/>
              </a:ext>
            </a:extLst>
          </p:cNvPr>
          <p:cNvSpPr/>
          <p:nvPr/>
        </p:nvSpPr>
        <p:spPr>
          <a:xfrm>
            <a:off x="3152606" y="4414024"/>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7" name="Rectangle 6">
            <a:extLst>
              <a:ext uri="{FF2B5EF4-FFF2-40B4-BE49-F238E27FC236}">
                <a16:creationId xmlns:a16="http://schemas.microsoft.com/office/drawing/2014/main" id="{FCCF9CA4-F5E3-A4F9-9AC5-67ACB655A229}"/>
              </a:ext>
            </a:extLst>
          </p:cNvPr>
          <p:cNvSpPr/>
          <p:nvPr/>
        </p:nvSpPr>
        <p:spPr>
          <a:xfrm>
            <a:off x="6123532" y="4414023"/>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Rectangle 9">
            <a:extLst>
              <a:ext uri="{FF2B5EF4-FFF2-40B4-BE49-F238E27FC236}">
                <a16:creationId xmlns:a16="http://schemas.microsoft.com/office/drawing/2014/main" id="{97AE2B4E-75E1-8CBE-77EF-0775E1F9C161}"/>
              </a:ext>
            </a:extLst>
          </p:cNvPr>
          <p:cNvSpPr/>
          <p:nvPr/>
        </p:nvSpPr>
        <p:spPr>
          <a:xfrm>
            <a:off x="4717718" y="4414022"/>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 name="Rectangle 10">
            <a:extLst>
              <a:ext uri="{FF2B5EF4-FFF2-40B4-BE49-F238E27FC236}">
                <a16:creationId xmlns:a16="http://schemas.microsoft.com/office/drawing/2014/main" id="{57D49121-EE9D-1E67-49AB-9C45AA41426F}"/>
              </a:ext>
            </a:extLst>
          </p:cNvPr>
          <p:cNvSpPr/>
          <p:nvPr/>
        </p:nvSpPr>
        <p:spPr>
          <a:xfrm>
            <a:off x="7503698" y="4392012"/>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3" name="Picture 12">
            <a:extLst>
              <a:ext uri="{FF2B5EF4-FFF2-40B4-BE49-F238E27FC236}">
                <a16:creationId xmlns:a16="http://schemas.microsoft.com/office/drawing/2014/main" id="{04C017F6-3909-C4E0-3B97-C90AA5600E03}"/>
              </a:ext>
            </a:extLst>
          </p:cNvPr>
          <p:cNvPicPr>
            <a:picLocks noChangeAspect="1"/>
          </p:cNvPicPr>
          <p:nvPr/>
        </p:nvPicPr>
        <p:blipFill rotWithShape="1">
          <a:blip r:embed="rId3"/>
          <a:srcRect l="8420" r="2061"/>
          <a:stretch/>
        </p:blipFill>
        <p:spPr>
          <a:xfrm>
            <a:off x="3933989" y="1623625"/>
            <a:ext cx="4444901" cy="2287689"/>
          </a:xfrm>
          <a:prstGeom prst="rect">
            <a:avLst/>
          </a:prstGeom>
        </p:spPr>
      </p:pic>
    </p:spTree>
    <p:extLst>
      <p:ext uri="{BB962C8B-B14F-4D97-AF65-F5344CB8AC3E}">
        <p14:creationId xmlns:p14="http://schemas.microsoft.com/office/powerpoint/2010/main" val="1854783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5D9D2D-E7F7-27CF-CB01-6D06F853525B}"/>
              </a:ext>
            </a:extLst>
          </p:cNvPr>
          <p:cNvPicPr>
            <a:picLocks noChangeAspect="1"/>
          </p:cNvPicPr>
          <p:nvPr/>
        </p:nvPicPr>
        <p:blipFill>
          <a:blip r:embed="rId2"/>
          <a:stretch>
            <a:fillRect/>
          </a:stretch>
        </p:blipFill>
        <p:spPr>
          <a:xfrm>
            <a:off x="0" y="6022"/>
            <a:ext cx="12192000" cy="6845955"/>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25</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3" name="Picture 12">
            <a:extLst>
              <a:ext uri="{FF2B5EF4-FFF2-40B4-BE49-F238E27FC236}">
                <a16:creationId xmlns:a16="http://schemas.microsoft.com/office/drawing/2014/main" id="{04C017F6-3909-C4E0-3B97-C90AA5600E03}"/>
              </a:ext>
            </a:extLst>
          </p:cNvPr>
          <p:cNvPicPr>
            <a:picLocks noChangeAspect="1"/>
          </p:cNvPicPr>
          <p:nvPr/>
        </p:nvPicPr>
        <p:blipFill rotWithShape="1">
          <a:blip r:embed="rId3"/>
          <a:srcRect l="8420" r="2061"/>
          <a:stretch/>
        </p:blipFill>
        <p:spPr>
          <a:xfrm>
            <a:off x="3933989" y="1623625"/>
            <a:ext cx="4444901" cy="2287689"/>
          </a:xfrm>
          <a:prstGeom prst="rect">
            <a:avLst/>
          </a:prstGeom>
        </p:spPr>
      </p:pic>
    </p:spTree>
    <p:extLst>
      <p:ext uri="{BB962C8B-B14F-4D97-AF65-F5344CB8AC3E}">
        <p14:creationId xmlns:p14="http://schemas.microsoft.com/office/powerpoint/2010/main" val="1681296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889567-AE72-B063-B1A7-64A0111FC9DD}"/>
              </a:ext>
            </a:extLst>
          </p:cNvPr>
          <p:cNvPicPr>
            <a:picLocks noChangeAspect="1"/>
          </p:cNvPicPr>
          <p:nvPr/>
        </p:nvPicPr>
        <p:blipFill>
          <a:blip r:embed="rId2"/>
          <a:stretch>
            <a:fillRect/>
          </a:stretch>
        </p:blipFill>
        <p:spPr>
          <a:xfrm>
            <a:off x="0" y="12560"/>
            <a:ext cx="12192000" cy="6832879"/>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26</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Rectangle 5">
            <a:extLst>
              <a:ext uri="{FF2B5EF4-FFF2-40B4-BE49-F238E27FC236}">
                <a16:creationId xmlns:a16="http://schemas.microsoft.com/office/drawing/2014/main" id="{0CB11780-9310-F776-DCDA-2FA041749471}"/>
              </a:ext>
            </a:extLst>
          </p:cNvPr>
          <p:cNvSpPr/>
          <p:nvPr/>
        </p:nvSpPr>
        <p:spPr>
          <a:xfrm>
            <a:off x="4253620" y="5151139"/>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Rectangle 6">
            <a:extLst>
              <a:ext uri="{FF2B5EF4-FFF2-40B4-BE49-F238E27FC236}">
                <a16:creationId xmlns:a16="http://schemas.microsoft.com/office/drawing/2014/main" id="{FCCF9CA4-F5E3-A4F9-9AC5-67ACB655A229}"/>
              </a:ext>
            </a:extLst>
          </p:cNvPr>
          <p:cNvSpPr/>
          <p:nvPr/>
        </p:nvSpPr>
        <p:spPr>
          <a:xfrm>
            <a:off x="6343459" y="5221503"/>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704014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889567-AE72-B063-B1A7-64A0111FC9DD}"/>
              </a:ext>
            </a:extLst>
          </p:cNvPr>
          <p:cNvPicPr>
            <a:picLocks noChangeAspect="1"/>
          </p:cNvPicPr>
          <p:nvPr/>
        </p:nvPicPr>
        <p:blipFill>
          <a:blip r:embed="rId2"/>
          <a:stretch>
            <a:fillRect/>
          </a:stretch>
        </p:blipFill>
        <p:spPr>
          <a:xfrm>
            <a:off x="0" y="12560"/>
            <a:ext cx="12192000" cy="6832879"/>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27</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26350252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C2D804E-ABA6-78BD-334F-80EFAD0BDF59}"/>
              </a:ext>
            </a:extLst>
          </p:cNvPr>
          <p:cNvSpPr/>
          <p:nvPr/>
        </p:nvSpPr>
        <p:spPr>
          <a:xfrm>
            <a:off x="0" y="1439129"/>
            <a:ext cx="12192000" cy="4785564"/>
          </a:xfrm>
          <a:prstGeom prst="rect">
            <a:avLst/>
          </a:prstGeom>
          <a:solidFill>
            <a:srgbClr val="D3DD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Rectangle 1">
            <a:extLst>
              <a:ext uri="{FF2B5EF4-FFF2-40B4-BE49-F238E27FC236}">
                <a16:creationId xmlns:a16="http://schemas.microsoft.com/office/drawing/2014/main" id="{FBBF959E-9CE2-E2A9-4BF6-70A3BCAB8B21}"/>
              </a:ext>
            </a:extLst>
          </p:cNvPr>
          <p:cNvSpPr/>
          <p:nvPr/>
        </p:nvSpPr>
        <p:spPr>
          <a:xfrm>
            <a:off x="0" y="-1"/>
            <a:ext cx="12192000" cy="1171887"/>
          </a:xfrm>
          <a:prstGeom prst="rect">
            <a:avLst/>
          </a:prstGeom>
          <a:solidFill>
            <a:srgbClr val="FFF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3600" b="1">
                <a:solidFill>
                  <a:schemeClr val="tx1"/>
                </a:solidFill>
                <a:latin typeface="Bryant Condensed Regular" panose="020B0506040000020003" pitchFamily="34" charset="0"/>
                <a:cs typeface="Arial" panose="020B0604020202020204" pitchFamily="34" charset="0"/>
              </a:rPr>
              <a:t> </a:t>
            </a:r>
            <a:endParaRPr lang="en-NZ" sz="2400" b="1">
              <a:solidFill>
                <a:schemeClr val="tx1"/>
              </a:solidFill>
              <a:latin typeface="Bryant Condensed Regular" panose="020B0506040000020003" pitchFamily="34" charset="0"/>
              <a:cs typeface="Arial" panose="020B0604020202020204" pitchFamily="34" charset="0"/>
            </a:endParaRPr>
          </a:p>
        </p:txBody>
      </p:sp>
      <p:sp>
        <p:nvSpPr>
          <p:cNvPr id="3" name="TextBox 2">
            <a:extLst>
              <a:ext uri="{FF2B5EF4-FFF2-40B4-BE49-F238E27FC236}">
                <a16:creationId xmlns:a16="http://schemas.microsoft.com/office/drawing/2014/main" id="{2D142F9A-DC63-27D9-8045-744A90360CC7}"/>
              </a:ext>
            </a:extLst>
          </p:cNvPr>
          <p:cNvSpPr txBox="1"/>
          <p:nvPr/>
        </p:nvSpPr>
        <p:spPr>
          <a:xfrm>
            <a:off x="157615" y="14328"/>
            <a:ext cx="9989719" cy="1200329"/>
          </a:xfrm>
          <a:prstGeom prst="rect">
            <a:avLst/>
          </a:prstGeom>
          <a:noFill/>
        </p:spPr>
        <p:txBody>
          <a:bodyPr wrap="square" rtlCol="0">
            <a:spAutoFit/>
          </a:bodyPr>
          <a:lstStyle/>
          <a:p>
            <a:r>
              <a:rPr lang="en-NZ" sz="3600" b="1" dirty="0">
                <a:solidFill>
                  <a:schemeClr val="tx1"/>
                </a:solidFill>
                <a:latin typeface="Bryant Condensed Medium" panose="020B0806040000020003" pitchFamily="34" charset="0"/>
                <a:cs typeface="Arial" panose="020B0604020202020204" pitchFamily="34" charset="0"/>
              </a:rPr>
              <a:t>Effect of steam and water temperature difference on hammering</a:t>
            </a:r>
            <a:endParaRPr lang="en-NZ" sz="2800" dirty="0">
              <a:latin typeface="Bryant Condensed Regular" panose="020B0506040000020003" pitchFamily="34" charset="0"/>
            </a:endParaRPr>
          </a:p>
        </p:txBody>
      </p:sp>
      <p:pic>
        <p:nvPicPr>
          <p:cNvPr id="5" name="Picture 4" descr="Shape&#10;&#10;Description automatically generated with low confidence">
            <a:extLst>
              <a:ext uri="{FF2B5EF4-FFF2-40B4-BE49-F238E27FC236}">
                <a16:creationId xmlns:a16="http://schemas.microsoft.com/office/drawing/2014/main" id="{B68EC228-7AC0-1828-CCA9-BC4B0F641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9876" y="601194"/>
            <a:ext cx="723523" cy="524071"/>
          </a:xfrm>
          <a:prstGeom prst="rect">
            <a:avLst/>
          </a:prstGeom>
        </p:spPr>
      </p:pic>
      <p:sp>
        <p:nvSpPr>
          <p:cNvPr id="9" name="TextBox 8">
            <a:extLst>
              <a:ext uri="{FF2B5EF4-FFF2-40B4-BE49-F238E27FC236}">
                <a16:creationId xmlns:a16="http://schemas.microsoft.com/office/drawing/2014/main" id="{83A52747-7CA4-78B5-24E3-5891FF7AEB22}"/>
              </a:ext>
            </a:extLst>
          </p:cNvPr>
          <p:cNvSpPr txBox="1"/>
          <p:nvPr/>
        </p:nvSpPr>
        <p:spPr>
          <a:xfrm>
            <a:off x="359552" y="2546238"/>
            <a:ext cx="2389916" cy="646331"/>
          </a:xfrm>
          <a:prstGeom prst="rect">
            <a:avLst/>
          </a:prstGeom>
          <a:noFill/>
        </p:spPr>
        <p:txBody>
          <a:bodyPr wrap="square" rtlCol="0">
            <a:spAutoFit/>
          </a:bodyPr>
          <a:lstStyle/>
          <a:p>
            <a:pPr algn="ctr" fontAlgn="base"/>
            <a:endParaRPr lang="en-US" b="0" i="0">
              <a:solidFill>
                <a:srgbClr val="000000"/>
              </a:solidFill>
              <a:effectLst/>
              <a:latin typeface="Bryant Condensed Regular" panose="020B0506040000020003" pitchFamily="34" charset="0"/>
            </a:endParaRPr>
          </a:p>
          <a:p>
            <a:pPr algn="ctr" fontAlgn="base"/>
            <a:r>
              <a:rPr lang="en-US" b="0" i="0">
                <a:solidFill>
                  <a:srgbClr val="000000"/>
                </a:solidFill>
                <a:effectLst/>
                <a:latin typeface="Bryant Condensed Regular" panose="020B0506040000020003" pitchFamily="34" charset="0"/>
              </a:rPr>
              <a:t> </a:t>
            </a:r>
            <a:endParaRPr lang="en-NZ" sz="1600">
              <a:latin typeface="Bryant Condensed Regular" panose="020B0506040000020003" pitchFamily="34" charset="0"/>
            </a:endParaRPr>
          </a:p>
        </p:txBody>
      </p:sp>
      <p:sp>
        <p:nvSpPr>
          <p:cNvPr id="16" name="TextBox 15">
            <a:extLst>
              <a:ext uri="{FF2B5EF4-FFF2-40B4-BE49-F238E27FC236}">
                <a16:creationId xmlns:a16="http://schemas.microsoft.com/office/drawing/2014/main" id="{90267CC8-9663-5816-8795-0A54B867AA8C}"/>
              </a:ext>
            </a:extLst>
          </p:cNvPr>
          <p:cNvSpPr txBox="1"/>
          <p:nvPr/>
        </p:nvSpPr>
        <p:spPr>
          <a:xfrm>
            <a:off x="14462" y="1439130"/>
            <a:ext cx="5446886" cy="5047536"/>
          </a:xfrm>
          <a:prstGeom prst="rect">
            <a:avLst/>
          </a:prstGeom>
          <a:noFill/>
        </p:spPr>
        <p:txBody>
          <a:bodyPr wrap="square" rtlCol="0">
            <a:spAutoFit/>
          </a:bodyPr>
          <a:lstStyle/>
          <a:p>
            <a:r>
              <a:rPr lang="en-US" sz="1600" b="1" dirty="0">
                <a:solidFill>
                  <a:srgbClr val="000000"/>
                </a:solidFill>
                <a:latin typeface="Bryant Condensed Regular" panose="020B0506040000020003" pitchFamily="34" charset="0"/>
              </a:rPr>
              <a:t>Experiments by TLV at a steam temperature of 100 °C</a:t>
            </a:r>
            <a:r>
              <a:rPr lang="en-US" sz="1600" dirty="0">
                <a:solidFill>
                  <a:srgbClr val="000000"/>
                </a:solidFill>
                <a:latin typeface="Bryant Condensed Regular" panose="020B0506040000020003" pitchFamily="34" charset="0"/>
              </a:rPr>
              <a:t>:</a:t>
            </a:r>
          </a:p>
          <a:p>
            <a:r>
              <a:rPr lang="en-US" sz="1600" dirty="0">
                <a:solidFill>
                  <a:srgbClr val="000000"/>
                </a:solidFill>
                <a:latin typeface="Bryant Condensed Regular" panose="020B0506040000020003" pitchFamily="34" charset="0"/>
              </a:rPr>
              <a:t>Condensate temperature between 70 °C and 80 °C causes water hammer on a larger scale than condensate between 50 °C and 60 °C.</a:t>
            </a:r>
          </a:p>
          <a:p>
            <a:endParaRPr lang="en-US" sz="1600" dirty="0">
              <a:solidFill>
                <a:srgbClr val="000000"/>
              </a:solidFill>
              <a:latin typeface="Bryant Condensed Regular" panose="020B0506040000020003" pitchFamily="34" charset="0"/>
            </a:endParaRPr>
          </a:p>
          <a:p>
            <a:r>
              <a:rPr lang="en-US" sz="1600" b="1" dirty="0">
                <a:solidFill>
                  <a:srgbClr val="000000"/>
                </a:solidFill>
                <a:latin typeface="Bryant Condensed Regular" panose="020B0506040000020003" pitchFamily="34" charset="0"/>
              </a:rPr>
              <a:t>Left:</a:t>
            </a:r>
            <a:r>
              <a:rPr lang="en-US" sz="1600" dirty="0">
                <a:solidFill>
                  <a:srgbClr val="000000"/>
                </a:solidFill>
                <a:latin typeface="Bryant Condensed Regular" panose="020B0506040000020003" pitchFamily="34" charset="0"/>
              </a:rPr>
              <a:t> 50-60 °C condensate (40-50 °C subcooling)</a:t>
            </a:r>
            <a:br>
              <a:rPr lang="en-US" sz="1600" dirty="0">
                <a:solidFill>
                  <a:srgbClr val="000000"/>
                </a:solidFill>
                <a:latin typeface="Bryant Condensed Regular" panose="020B0506040000020003" pitchFamily="34" charset="0"/>
              </a:rPr>
            </a:br>
            <a:r>
              <a:rPr lang="en-US" sz="1600" dirty="0">
                <a:solidFill>
                  <a:srgbClr val="000000"/>
                </a:solidFill>
                <a:latin typeface="Bryant Condensed Regular" panose="020B0506040000020003" pitchFamily="34" charset="0"/>
              </a:rPr>
              <a:t>Steam comes into contact with cold condensate and immediately condenses. In this case, condensation happens on the scale of tiny steam bubbles and large 'pockets of steam' cannot form, hence only small water hammer occurs.</a:t>
            </a:r>
          </a:p>
          <a:p>
            <a:endParaRPr lang="en-US" sz="1600" dirty="0">
              <a:solidFill>
                <a:srgbClr val="000000"/>
              </a:solidFill>
              <a:latin typeface="Bryant Condensed Regular" panose="020B0506040000020003" pitchFamily="34" charset="0"/>
            </a:endParaRPr>
          </a:p>
          <a:p>
            <a:r>
              <a:rPr lang="en-US" sz="1600" b="1" dirty="0">
                <a:solidFill>
                  <a:srgbClr val="000000"/>
                </a:solidFill>
                <a:latin typeface="Bryant Condensed Regular" panose="020B0506040000020003" pitchFamily="34" charset="0"/>
              </a:rPr>
              <a:t>Middle:</a:t>
            </a:r>
            <a:r>
              <a:rPr lang="en-US" sz="1600" dirty="0">
                <a:solidFill>
                  <a:srgbClr val="000000"/>
                </a:solidFill>
                <a:latin typeface="Bryant Condensed Regular" panose="020B0506040000020003" pitchFamily="34" charset="0"/>
              </a:rPr>
              <a:t> 70-80 °C condensate (20-30 °C subcooling)</a:t>
            </a:r>
            <a:br>
              <a:rPr lang="en-US" sz="1600" dirty="0">
                <a:solidFill>
                  <a:srgbClr val="000000"/>
                </a:solidFill>
                <a:latin typeface="Bryant Condensed Regular" panose="020B0506040000020003" pitchFamily="34" charset="0"/>
              </a:rPr>
            </a:br>
            <a:r>
              <a:rPr lang="en-US" sz="1600" dirty="0">
                <a:solidFill>
                  <a:srgbClr val="000000"/>
                </a:solidFill>
                <a:latin typeface="Bryant Condensed Regular" panose="020B0506040000020003" pitchFamily="34" charset="0"/>
              </a:rPr>
              <a:t>Steam does not condense all at once, but gradually.</a:t>
            </a:r>
          </a:p>
          <a:p>
            <a:r>
              <a:rPr lang="en-US" sz="1600" dirty="0">
                <a:solidFill>
                  <a:srgbClr val="000000"/>
                </a:solidFill>
                <a:latin typeface="Bryant Condensed Regular" panose="020B0506040000020003" pitchFamily="34" charset="0"/>
              </a:rPr>
              <a:t>This allows the formation of larger pockets of steam, and hence larger water hammer when the larger pockets collapse.</a:t>
            </a:r>
          </a:p>
          <a:p>
            <a:endParaRPr lang="en-US" sz="1600" dirty="0">
              <a:solidFill>
                <a:srgbClr val="000000"/>
              </a:solidFill>
              <a:latin typeface="Bryant Condensed Regular" panose="020B0506040000020003" pitchFamily="34" charset="0"/>
            </a:endParaRPr>
          </a:p>
          <a:p>
            <a:r>
              <a:rPr lang="en-US" sz="1600" b="1" dirty="0">
                <a:solidFill>
                  <a:srgbClr val="000000"/>
                </a:solidFill>
                <a:latin typeface="Bryant Condensed Regular" panose="020B0506040000020003" pitchFamily="34" charset="0"/>
              </a:rPr>
              <a:t>Right:</a:t>
            </a:r>
            <a:r>
              <a:rPr lang="en-US" sz="1600" dirty="0">
                <a:solidFill>
                  <a:srgbClr val="000000"/>
                </a:solidFill>
                <a:latin typeface="Bryant Condensed Regular" panose="020B0506040000020003" pitchFamily="34" charset="0"/>
              </a:rPr>
              <a:t> steam and water in equilibrium, </a:t>
            </a:r>
            <a:r>
              <a:rPr lang="en-US" sz="1600" u="sng" dirty="0">
                <a:solidFill>
                  <a:srgbClr val="000000"/>
                </a:solidFill>
                <a:latin typeface="Bryant Condensed Regular" panose="020B0506040000020003" pitchFamily="34" charset="0"/>
              </a:rPr>
              <a:t>no</a:t>
            </a:r>
            <a:r>
              <a:rPr lang="en-US" sz="1600" dirty="0">
                <a:solidFill>
                  <a:srgbClr val="000000"/>
                </a:solidFill>
                <a:latin typeface="Bryant Condensed Regular" panose="020B0506040000020003" pitchFamily="34" charset="0"/>
              </a:rPr>
              <a:t> subcooling</a:t>
            </a:r>
          </a:p>
          <a:p>
            <a:r>
              <a:rPr lang="en-US" sz="1600" dirty="0">
                <a:solidFill>
                  <a:srgbClr val="000000"/>
                </a:solidFill>
                <a:latin typeface="Bryant Condensed Regular" panose="020B0506040000020003" pitchFamily="34" charset="0"/>
              </a:rPr>
              <a:t>Steam does not condense, and water hammer does not occur. </a:t>
            </a:r>
          </a:p>
          <a:p>
            <a:endParaRPr lang="en-US" sz="1600" i="0" dirty="0">
              <a:solidFill>
                <a:srgbClr val="000000"/>
              </a:solidFill>
              <a:effectLst/>
              <a:latin typeface="Bryant Condensed Regular" panose="020B0506040000020003" pitchFamily="34" charset="0"/>
            </a:endParaRPr>
          </a:p>
          <a:p>
            <a:pPr algn="ctr"/>
            <a:r>
              <a:rPr lang="en-US" i="0" dirty="0">
                <a:solidFill>
                  <a:srgbClr val="000000"/>
                </a:solidFill>
                <a:effectLst/>
                <a:latin typeface="Bryant Condensed Regular" panose="020B0506040000020003" pitchFamily="34" charset="0"/>
              </a:rPr>
              <a:t> </a:t>
            </a:r>
          </a:p>
        </p:txBody>
      </p:sp>
      <p:sp>
        <p:nvSpPr>
          <p:cNvPr id="17" name="TextBox 16">
            <a:extLst>
              <a:ext uri="{FF2B5EF4-FFF2-40B4-BE49-F238E27FC236}">
                <a16:creationId xmlns:a16="http://schemas.microsoft.com/office/drawing/2014/main" id="{4495A086-02AF-2031-6D5C-FBC3C7D5C92C}"/>
              </a:ext>
            </a:extLst>
          </p:cNvPr>
          <p:cNvSpPr txBox="1"/>
          <p:nvPr/>
        </p:nvSpPr>
        <p:spPr>
          <a:xfrm>
            <a:off x="6328372" y="5213881"/>
            <a:ext cx="5788473" cy="615553"/>
          </a:xfrm>
          <a:prstGeom prst="rect">
            <a:avLst/>
          </a:prstGeom>
          <a:noFill/>
        </p:spPr>
        <p:txBody>
          <a:bodyPr wrap="square" rtlCol="0">
            <a:spAutoFit/>
          </a:bodyPr>
          <a:lstStyle/>
          <a:p>
            <a:pPr marL="0" indent="0" algn="ctr">
              <a:buNone/>
            </a:pPr>
            <a:endParaRPr lang="en-US" dirty="0">
              <a:solidFill>
                <a:srgbClr val="000000"/>
              </a:solidFill>
              <a:latin typeface="Bryant Condensed Regular" panose="020B0506040000020003" pitchFamily="34" charset="0"/>
            </a:endParaRPr>
          </a:p>
          <a:p>
            <a:endParaRPr lang="en-NZ" sz="1600" dirty="0">
              <a:latin typeface="Bryant Condensed Regular" panose="020B0506040000020003" pitchFamily="34" charset="0"/>
            </a:endParaRPr>
          </a:p>
        </p:txBody>
      </p:sp>
      <p:pic>
        <p:nvPicPr>
          <p:cNvPr id="4" name="Picture 3">
            <a:extLst>
              <a:ext uri="{FF2B5EF4-FFF2-40B4-BE49-F238E27FC236}">
                <a16:creationId xmlns:a16="http://schemas.microsoft.com/office/drawing/2014/main" id="{015C4850-B12E-598E-23D1-E25E4D8C4CD6}"/>
              </a:ext>
            </a:extLst>
          </p:cNvPr>
          <p:cNvPicPr>
            <a:picLocks noChangeAspect="1"/>
          </p:cNvPicPr>
          <p:nvPr/>
        </p:nvPicPr>
        <p:blipFill rotWithShape="1">
          <a:blip r:embed="rId4"/>
          <a:srcRect l="4770" t="5220" r="5001" b="6230"/>
          <a:stretch/>
        </p:blipFill>
        <p:spPr>
          <a:xfrm>
            <a:off x="5390133" y="2068744"/>
            <a:ext cx="6672354" cy="3457848"/>
          </a:xfrm>
          <a:prstGeom prst="rect">
            <a:avLst/>
          </a:prstGeom>
        </p:spPr>
      </p:pic>
      <p:sp>
        <p:nvSpPr>
          <p:cNvPr id="7" name="Rectangle 6">
            <a:extLst>
              <a:ext uri="{FF2B5EF4-FFF2-40B4-BE49-F238E27FC236}">
                <a16:creationId xmlns:a16="http://schemas.microsoft.com/office/drawing/2014/main" id="{6C7F8DDC-E0EC-09E2-95B4-9DD2079D80C5}"/>
              </a:ext>
            </a:extLst>
          </p:cNvPr>
          <p:cNvSpPr/>
          <p:nvPr/>
        </p:nvSpPr>
        <p:spPr>
          <a:xfrm>
            <a:off x="5428221" y="6529534"/>
            <a:ext cx="1432461" cy="3247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 name="Rectangle 10">
            <a:extLst>
              <a:ext uri="{FF2B5EF4-FFF2-40B4-BE49-F238E27FC236}">
                <a16:creationId xmlns:a16="http://schemas.microsoft.com/office/drawing/2014/main" id="{9E80522A-F372-921B-0F78-ED856F053C02}"/>
              </a:ext>
            </a:extLst>
          </p:cNvPr>
          <p:cNvSpPr/>
          <p:nvPr/>
        </p:nvSpPr>
        <p:spPr>
          <a:xfrm>
            <a:off x="5806437" y="2205037"/>
            <a:ext cx="452123" cy="22789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2" name="Rectangle 11">
            <a:extLst>
              <a:ext uri="{FF2B5EF4-FFF2-40B4-BE49-F238E27FC236}">
                <a16:creationId xmlns:a16="http://schemas.microsoft.com/office/drawing/2014/main" id="{1178CBC4-706E-784C-7113-3BC91BFC8D31}"/>
              </a:ext>
            </a:extLst>
          </p:cNvPr>
          <p:cNvSpPr/>
          <p:nvPr/>
        </p:nvSpPr>
        <p:spPr>
          <a:xfrm>
            <a:off x="6321599" y="2622105"/>
            <a:ext cx="314960" cy="46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a:extLst>
              <a:ext uri="{FF2B5EF4-FFF2-40B4-BE49-F238E27FC236}">
                <a16:creationId xmlns:a16="http://schemas.microsoft.com/office/drawing/2014/main" id="{30D4E3E6-EFBB-7AB7-112F-1FD4C3D9D827}"/>
              </a:ext>
            </a:extLst>
          </p:cNvPr>
          <p:cNvSpPr txBox="1"/>
          <p:nvPr/>
        </p:nvSpPr>
        <p:spPr>
          <a:xfrm>
            <a:off x="5889796" y="4207948"/>
            <a:ext cx="452122" cy="338554"/>
          </a:xfrm>
          <a:prstGeom prst="rect">
            <a:avLst/>
          </a:prstGeom>
          <a:noFill/>
        </p:spPr>
        <p:txBody>
          <a:bodyPr wrap="square" rtlCol="0">
            <a:spAutoFit/>
          </a:bodyPr>
          <a:lstStyle/>
          <a:p>
            <a:pPr algn="r"/>
            <a:r>
              <a:rPr lang="en-NZ" sz="1600" dirty="0"/>
              <a:t>50</a:t>
            </a:r>
          </a:p>
        </p:txBody>
      </p:sp>
      <p:sp>
        <p:nvSpPr>
          <p:cNvPr id="14" name="TextBox 13">
            <a:extLst>
              <a:ext uri="{FF2B5EF4-FFF2-40B4-BE49-F238E27FC236}">
                <a16:creationId xmlns:a16="http://schemas.microsoft.com/office/drawing/2014/main" id="{526B1F57-C2D0-EF62-9E2A-55BADD45263A}"/>
              </a:ext>
            </a:extLst>
          </p:cNvPr>
          <p:cNvSpPr txBox="1"/>
          <p:nvPr/>
        </p:nvSpPr>
        <p:spPr>
          <a:xfrm>
            <a:off x="5883023" y="3681336"/>
            <a:ext cx="452122" cy="338554"/>
          </a:xfrm>
          <a:prstGeom prst="rect">
            <a:avLst/>
          </a:prstGeom>
          <a:noFill/>
        </p:spPr>
        <p:txBody>
          <a:bodyPr wrap="square" rtlCol="0">
            <a:spAutoFit/>
          </a:bodyPr>
          <a:lstStyle/>
          <a:p>
            <a:pPr algn="r"/>
            <a:r>
              <a:rPr lang="en-NZ" sz="1600" dirty="0"/>
              <a:t>75</a:t>
            </a:r>
          </a:p>
        </p:txBody>
      </p:sp>
      <p:sp>
        <p:nvSpPr>
          <p:cNvPr id="18" name="TextBox 17">
            <a:extLst>
              <a:ext uri="{FF2B5EF4-FFF2-40B4-BE49-F238E27FC236}">
                <a16:creationId xmlns:a16="http://schemas.microsoft.com/office/drawing/2014/main" id="{22A0BD1B-945C-99DF-44C6-A03C62F489B7}"/>
              </a:ext>
            </a:extLst>
          </p:cNvPr>
          <p:cNvSpPr txBox="1"/>
          <p:nvPr/>
        </p:nvSpPr>
        <p:spPr>
          <a:xfrm>
            <a:off x="5753510" y="3162402"/>
            <a:ext cx="578196" cy="338554"/>
          </a:xfrm>
          <a:prstGeom prst="rect">
            <a:avLst/>
          </a:prstGeom>
          <a:noFill/>
        </p:spPr>
        <p:txBody>
          <a:bodyPr wrap="square" rtlCol="0">
            <a:spAutoFit/>
          </a:bodyPr>
          <a:lstStyle/>
          <a:p>
            <a:pPr algn="r"/>
            <a:r>
              <a:rPr lang="en-NZ" sz="1600" dirty="0"/>
              <a:t>100</a:t>
            </a:r>
          </a:p>
        </p:txBody>
      </p:sp>
      <p:sp>
        <p:nvSpPr>
          <p:cNvPr id="6" name="TextBox 5">
            <a:extLst>
              <a:ext uri="{FF2B5EF4-FFF2-40B4-BE49-F238E27FC236}">
                <a16:creationId xmlns:a16="http://schemas.microsoft.com/office/drawing/2014/main" id="{13019957-FED4-6E02-D358-68A43E14D84A}"/>
              </a:ext>
            </a:extLst>
          </p:cNvPr>
          <p:cNvSpPr txBox="1"/>
          <p:nvPr/>
        </p:nvSpPr>
        <p:spPr>
          <a:xfrm>
            <a:off x="1492530" y="6090680"/>
            <a:ext cx="8826707" cy="553998"/>
          </a:xfrm>
          <a:prstGeom prst="rect">
            <a:avLst/>
          </a:prstGeom>
          <a:noFill/>
        </p:spPr>
        <p:txBody>
          <a:bodyPr wrap="square" rtlCol="0">
            <a:spAutoFit/>
          </a:bodyPr>
          <a:lstStyle/>
          <a:p>
            <a:endParaRPr lang="en-US" sz="1400" dirty="0">
              <a:solidFill>
                <a:srgbClr val="000000"/>
              </a:solidFill>
              <a:latin typeface="Bryant Condensed Regular" panose="020B0506040000020003" pitchFamily="34" charset="0"/>
            </a:endParaRPr>
          </a:p>
          <a:p>
            <a:r>
              <a:rPr lang="en-US" sz="1400" dirty="0">
                <a:solidFill>
                  <a:srgbClr val="000000"/>
                </a:solidFill>
                <a:latin typeface="Bryant Condensed Regular" panose="020B0506040000020003" pitchFamily="34" charset="0"/>
              </a:rPr>
              <a:t>Source: https://www.tlv.com/steam-info/steam-theory/problems/waterhammer-mechanism</a:t>
            </a:r>
            <a:r>
              <a:rPr lang="en-US" sz="1600" i="0" dirty="0">
                <a:solidFill>
                  <a:srgbClr val="000000"/>
                </a:solidFill>
                <a:effectLst/>
                <a:latin typeface="Bryant Condensed Regular" panose="020B0506040000020003" pitchFamily="34" charset="0"/>
              </a:rPr>
              <a:t> </a:t>
            </a:r>
          </a:p>
        </p:txBody>
      </p:sp>
    </p:spTree>
    <p:extLst>
      <p:ext uri="{BB962C8B-B14F-4D97-AF65-F5344CB8AC3E}">
        <p14:creationId xmlns:p14="http://schemas.microsoft.com/office/powerpoint/2010/main" val="39433708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C2D804E-ABA6-78BD-334F-80EFAD0BDF59}"/>
              </a:ext>
            </a:extLst>
          </p:cNvPr>
          <p:cNvSpPr/>
          <p:nvPr/>
        </p:nvSpPr>
        <p:spPr>
          <a:xfrm>
            <a:off x="0" y="1439129"/>
            <a:ext cx="12192000" cy="2388040"/>
          </a:xfrm>
          <a:prstGeom prst="rect">
            <a:avLst/>
          </a:prstGeom>
          <a:solidFill>
            <a:srgbClr val="D3DD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Rectangle 1">
            <a:extLst>
              <a:ext uri="{FF2B5EF4-FFF2-40B4-BE49-F238E27FC236}">
                <a16:creationId xmlns:a16="http://schemas.microsoft.com/office/drawing/2014/main" id="{FBBF959E-9CE2-E2A9-4BF6-70A3BCAB8B21}"/>
              </a:ext>
            </a:extLst>
          </p:cNvPr>
          <p:cNvSpPr/>
          <p:nvPr/>
        </p:nvSpPr>
        <p:spPr>
          <a:xfrm>
            <a:off x="0" y="-1"/>
            <a:ext cx="12192000" cy="1171887"/>
          </a:xfrm>
          <a:prstGeom prst="rect">
            <a:avLst/>
          </a:prstGeom>
          <a:solidFill>
            <a:srgbClr val="FFF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3600" b="1">
                <a:solidFill>
                  <a:schemeClr val="tx1"/>
                </a:solidFill>
                <a:latin typeface="Bryant Condensed Regular" panose="020B0506040000020003" pitchFamily="34" charset="0"/>
                <a:cs typeface="Arial" panose="020B0604020202020204" pitchFamily="34" charset="0"/>
              </a:rPr>
              <a:t> </a:t>
            </a:r>
            <a:endParaRPr lang="en-NZ" sz="2400" b="1">
              <a:solidFill>
                <a:schemeClr val="tx1"/>
              </a:solidFill>
              <a:latin typeface="Bryant Condensed Regular" panose="020B0506040000020003" pitchFamily="34" charset="0"/>
              <a:cs typeface="Arial" panose="020B0604020202020204" pitchFamily="34" charset="0"/>
            </a:endParaRPr>
          </a:p>
        </p:txBody>
      </p:sp>
      <p:sp>
        <p:nvSpPr>
          <p:cNvPr id="3" name="TextBox 2">
            <a:extLst>
              <a:ext uri="{FF2B5EF4-FFF2-40B4-BE49-F238E27FC236}">
                <a16:creationId xmlns:a16="http://schemas.microsoft.com/office/drawing/2014/main" id="{2D142F9A-DC63-27D9-8045-744A90360CC7}"/>
              </a:ext>
            </a:extLst>
          </p:cNvPr>
          <p:cNvSpPr txBox="1"/>
          <p:nvPr/>
        </p:nvSpPr>
        <p:spPr>
          <a:xfrm>
            <a:off x="113774" y="223824"/>
            <a:ext cx="9989719" cy="646331"/>
          </a:xfrm>
          <a:prstGeom prst="rect">
            <a:avLst/>
          </a:prstGeom>
          <a:noFill/>
        </p:spPr>
        <p:txBody>
          <a:bodyPr wrap="square" rtlCol="0">
            <a:spAutoFit/>
          </a:bodyPr>
          <a:lstStyle/>
          <a:p>
            <a:r>
              <a:rPr lang="en-NZ" sz="3600" b="1" dirty="0">
                <a:solidFill>
                  <a:schemeClr val="tx1"/>
                </a:solidFill>
                <a:latin typeface="Bryant Condensed Medium" panose="020B0806040000020003" pitchFamily="34" charset="0"/>
                <a:cs typeface="Arial" panose="020B0604020202020204" pitchFamily="34" charset="0"/>
              </a:rPr>
              <a:t>REAL-LIFE SCENARIO</a:t>
            </a:r>
            <a:endParaRPr lang="en-NZ" sz="2800" dirty="0">
              <a:latin typeface="Bryant Condensed Regular" panose="020B0506040000020003" pitchFamily="34" charset="0"/>
            </a:endParaRPr>
          </a:p>
        </p:txBody>
      </p:sp>
      <p:pic>
        <p:nvPicPr>
          <p:cNvPr id="5" name="Picture 4" descr="Shape&#10;&#10;Description automatically generated with low confidence">
            <a:extLst>
              <a:ext uri="{FF2B5EF4-FFF2-40B4-BE49-F238E27FC236}">
                <a16:creationId xmlns:a16="http://schemas.microsoft.com/office/drawing/2014/main" id="{B68EC228-7AC0-1828-CCA9-BC4B0F641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9876" y="601194"/>
            <a:ext cx="723523" cy="524071"/>
          </a:xfrm>
          <a:prstGeom prst="rect">
            <a:avLst/>
          </a:prstGeom>
        </p:spPr>
      </p:pic>
      <p:sp>
        <p:nvSpPr>
          <p:cNvPr id="9" name="TextBox 8">
            <a:extLst>
              <a:ext uri="{FF2B5EF4-FFF2-40B4-BE49-F238E27FC236}">
                <a16:creationId xmlns:a16="http://schemas.microsoft.com/office/drawing/2014/main" id="{83A52747-7CA4-78B5-24E3-5891FF7AEB22}"/>
              </a:ext>
            </a:extLst>
          </p:cNvPr>
          <p:cNvSpPr txBox="1"/>
          <p:nvPr/>
        </p:nvSpPr>
        <p:spPr>
          <a:xfrm>
            <a:off x="359552" y="2546238"/>
            <a:ext cx="2389916" cy="646331"/>
          </a:xfrm>
          <a:prstGeom prst="rect">
            <a:avLst/>
          </a:prstGeom>
          <a:noFill/>
        </p:spPr>
        <p:txBody>
          <a:bodyPr wrap="square" rtlCol="0">
            <a:spAutoFit/>
          </a:bodyPr>
          <a:lstStyle/>
          <a:p>
            <a:pPr algn="ctr" fontAlgn="base"/>
            <a:endParaRPr lang="en-US" b="0" i="0">
              <a:solidFill>
                <a:srgbClr val="000000"/>
              </a:solidFill>
              <a:effectLst/>
              <a:latin typeface="Bryant Condensed Regular" panose="020B0506040000020003" pitchFamily="34" charset="0"/>
            </a:endParaRPr>
          </a:p>
          <a:p>
            <a:pPr algn="ctr" fontAlgn="base"/>
            <a:r>
              <a:rPr lang="en-US" b="0" i="0">
                <a:solidFill>
                  <a:srgbClr val="000000"/>
                </a:solidFill>
                <a:effectLst/>
                <a:latin typeface="Bryant Condensed Regular" panose="020B0506040000020003" pitchFamily="34" charset="0"/>
              </a:rPr>
              <a:t> </a:t>
            </a:r>
            <a:endParaRPr lang="en-NZ" sz="1600">
              <a:latin typeface="Bryant Condensed Regular" panose="020B0506040000020003" pitchFamily="34" charset="0"/>
            </a:endParaRPr>
          </a:p>
        </p:txBody>
      </p:sp>
      <p:sp>
        <p:nvSpPr>
          <p:cNvPr id="16" name="TextBox 15">
            <a:extLst>
              <a:ext uri="{FF2B5EF4-FFF2-40B4-BE49-F238E27FC236}">
                <a16:creationId xmlns:a16="http://schemas.microsoft.com/office/drawing/2014/main" id="{90267CC8-9663-5816-8795-0A54B867AA8C}"/>
              </a:ext>
            </a:extLst>
          </p:cNvPr>
          <p:cNvSpPr txBox="1"/>
          <p:nvPr/>
        </p:nvSpPr>
        <p:spPr>
          <a:xfrm>
            <a:off x="14461" y="1595705"/>
            <a:ext cx="12191999" cy="2062103"/>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000000"/>
                </a:solidFill>
                <a:latin typeface="Bryant Condensed Regular" panose="020B0506040000020003" pitchFamily="34" charset="0"/>
              </a:rPr>
              <a:t>A steam plant normally supplies steam to two units, downstream of valve 1 and valve 2.</a:t>
            </a:r>
          </a:p>
          <a:p>
            <a:pPr marL="285750" indent="-285750">
              <a:buFont typeface="Arial" panose="020B0604020202020204" pitchFamily="34" charset="0"/>
              <a:buChar char="•"/>
            </a:pPr>
            <a:r>
              <a:rPr lang="en-US" sz="1600" dirty="0">
                <a:solidFill>
                  <a:srgbClr val="000000"/>
                </a:solidFill>
                <a:latin typeface="Bryant Condensed Regular" panose="020B0506040000020003" pitchFamily="34" charset="0"/>
              </a:rPr>
              <a:t>Isolation valve 1 and 2 were closed due to an operational issue with the downstream units.</a:t>
            </a:r>
          </a:p>
          <a:p>
            <a:pPr marL="285750" indent="-285750">
              <a:buFont typeface="Arial" panose="020B0604020202020204" pitchFamily="34" charset="0"/>
              <a:buChar char="•"/>
            </a:pPr>
            <a:r>
              <a:rPr lang="en-US" sz="1600" dirty="0">
                <a:solidFill>
                  <a:srgbClr val="000000"/>
                </a:solidFill>
                <a:latin typeface="Bryant Condensed Regular" panose="020B0506040000020003" pitchFamily="34" charset="0"/>
              </a:rPr>
              <a:t>The upstream steam line from the steam plant remained pressurised (14 barg).</a:t>
            </a:r>
          </a:p>
          <a:p>
            <a:pPr marL="285750" indent="-285750">
              <a:buFont typeface="Arial" panose="020B0604020202020204" pitchFamily="34" charset="0"/>
              <a:buChar char="•"/>
            </a:pPr>
            <a:r>
              <a:rPr lang="en-US" sz="1600" dirty="0">
                <a:solidFill>
                  <a:srgbClr val="000000"/>
                </a:solidFill>
                <a:latin typeface="Bryant Condensed Regular" panose="020B0506040000020003" pitchFamily="34" charset="0"/>
              </a:rPr>
              <a:t>The horizontal portion of the pipeline is located in a culvert. The outage of the downstream units was used to visually inspect the piping and insulation in the culvert.</a:t>
            </a:r>
          </a:p>
          <a:p>
            <a:pPr marL="285750" indent="-285750">
              <a:buFont typeface="Arial" panose="020B0604020202020204" pitchFamily="34" charset="0"/>
              <a:buChar char="•"/>
            </a:pPr>
            <a:r>
              <a:rPr lang="en-US" sz="1600" dirty="0">
                <a:solidFill>
                  <a:srgbClr val="000000"/>
                </a:solidFill>
                <a:latin typeface="Bryant Condensed Regular" panose="020B0506040000020003" pitchFamily="34" charset="0"/>
              </a:rPr>
              <a:t>To facilitate the inspection, the steam trap located in the culvert was isolated. This prevented the trap discharging hot condensate and flash steam on the ground while the inspectors were in the vicinity.</a:t>
            </a:r>
          </a:p>
          <a:p>
            <a:pPr marL="285750" indent="-285750">
              <a:buFont typeface="Arial" panose="020B0604020202020204" pitchFamily="34" charset="0"/>
              <a:buChar char="•"/>
            </a:pPr>
            <a:r>
              <a:rPr lang="en-US" sz="1600" dirty="0">
                <a:solidFill>
                  <a:srgbClr val="000000"/>
                </a:solidFill>
                <a:latin typeface="Bryant Condensed Regular" panose="020B0506040000020003" pitchFamily="34" charset="0"/>
              </a:rPr>
              <a:t>After the inspection, the steam trap was left closed for a couple of days.</a:t>
            </a:r>
            <a:endParaRPr lang="en-US" i="0" dirty="0">
              <a:solidFill>
                <a:srgbClr val="000000"/>
              </a:solidFill>
              <a:effectLst/>
              <a:latin typeface="Bryant Condensed Regular" panose="020B0506040000020003" pitchFamily="34" charset="0"/>
            </a:endParaRPr>
          </a:p>
        </p:txBody>
      </p:sp>
      <p:sp>
        <p:nvSpPr>
          <p:cNvPr id="17" name="TextBox 16">
            <a:extLst>
              <a:ext uri="{FF2B5EF4-FFF2-40B4-BE49-F238E27FC236}">
                <a16:creationId xmlns:a16="http://schemas.microsoft.com/office/drawing/2014/main" id="{4495A086-02AF-2031-6D5C-FBC3C7D5C92C}"/>
              </a:ext>
            </a:extLst>
          </p:cNvPr>
          <p:cNvSpPr txBox="1"/>
          <p:nvPr/>
        </p:nvSpPr>
        <p:spPr>
          <a:xfrm>
            <a:off x="6328372" y="5213881"/>
            <a:ext cx="5788473" cy="615553"/>
          </a:xfrm>
          <a:prstGeom prst="rect">
            <a:avLst/>
          </a:prstGeom>
          <a:noFill/>
        </p:spPr>
        <p:txBody>
          <a:bodyPr wrap="square" rtlCol="0">
            <a:spAutoFit/>
          </a:bodyPr>
          <a:lstStyle/>
          <a:p>
            <a:pPr marL="0" indent="0" algn="ctr">
              <a:buNone/>
            </a:pPr>
            <a:endParaRPr lang="en-US" dirty="0">
              <a:solidFill>
                <a:srgbClr val="000000"/>
              </a:solidFill>
              <a:latin typeface="Bryant Condensed Regular" panose="020B0506040000020003" pitchFamily="34" charset="0"/>
            </a:endParaRPr>
          </a:p>
          <a:p>
            <a:endParaRPr lang="en-NZ" sz="1600" dirty="0">
              <a:latin typeface="Bryant Condensed Regular" panose="020B0506040000020003" pitchFamily="34" charset="0"/>
            </a:endParaRPr>
          </a:p>
        </p:txBody>
      </p:sp>
      <p:sp>
        <p:nvSpPr>
          <p:cNvPr id="7" name="Rectangle 6">
            <a:extLst>
              <a:ext uri="{FF2B5EF4-FFF2-40B4-BE49-F238E27FC236}">
                <a16:creationId xmlns:a16="http://schemas.microsoft.com/office/drawing/2014/main" id="{6C7F8DDC-E0EC-09E2-95B4-9DD2079D80C5}"/>
              </a:ext>
            </a:extLst>
          </p:cNvPr>
          <p:cNvSpPr/>
          <p:nvPr/>
        </p:nvSpPr>
        <p:spPr>
          <a:xfrm>
            <a:off x="5428221" y="6529534"/>
            <a:ext cx="1432461" cy="3247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TextBox 5">
            <a:extLst>
              <a:ext uri="{FF2B5EF4-FFF2-40B4-BE49-F238E27FC236}">
                <a16:creationId xmlns:a16="http://schemas.microsoft.com/office/drawing/2014/main" id="{13019957-FED4-6E02-D358-68A43E14D84A}"/>
              </a:ext>
            </a:extLst>
          </p:cNvPr>
          <p:cNvSpPr txBox="1"/>
          <p:nvPr/>
        </p:nvSpPr>
        <p:spPr>
          <a:xfrm>
            <a:off x="1492530" y="6178362"/>
            <a:ext cx="8826707" cy="523220"/>
          </a:xfrm>
          <a:prstGeom prst="rect">
            <a:avLst/>
          </a:prstGeom>
          <a:noFill/>
        </p:spPr>
        <p:txBody>
          <a:bodyPr wrap="square" rtlCol="0">
            <a:spAutoFit/>
          </a:bodyPr>
          <a:lstStyle/>
          <a:p>
            <a:endParaRPr lang="en-US" sz="1400" dirty="0">
              <a:solidFill>
                <a:srgbClr val="000000"/>
              </a:solidFill>
              <a:latin typeface="Bryant Condensed Regular" panose="020B0506040000020003" pitchFamily="34" charset="0"/>
            </a:endParaRPr>
          </a:p>
          <a:p>
            <a:r>
              <a:rPr lang="en-US" sz="1400" dirty="0">
                <a:solidFill>
                  <a:srgbClr val="000000"/>
                </a:solidFill>
                <a:latin typeface="Bryant Condensed Regular" panose="020B0506040000020003" pitchFamily="34" charset="0"/>
              </a:rPr>
              <a:t>Source: kirsner.org</a:t>
            </a:r>
            <a:endParaRPr lang="en-US" sz="1600" i="0" dirty="0">
              <a:solidFill>
                <a:srgbClr val="000000"/>
              </a:solidFill>
              <a:effectLst/>
              <a:latin typeface="Bryant Condensed Regular" panose="020B0506040000020003" pitchFamily="34" charset="0"/>
            </a:endParaRPr>
          </a:p>
        </p:txBody>
      </p:sp>
      <p:pic>
        <p:nvPicPr>
          <p:cNvPr id="8" name="Picture 7">
            <a:extLst>
              <a:ext uri="{FF2B5EF4-FFF2-40B4-BE49-F238E27FC236}">
                <a16:creationId xmlns:a16="http://schemas.microsoft.com/office/drawing/2014/main" id="{34BAE5E8-F93D-66BC-FF2A-AE41727F8F66}"/>
              </a:ext>
            </a:extLst>
          </p:cNvPr>
          <p:cNvPicPr>
            <a:picLocks noChangeAspect="1"/>
          </p:cNvPicPr>
          <p:nvPr/>
        </p:nvPicPr>
        <p:blipFill rotWithShape="1">
          <a:blip r:embed="rId4"/>
          <a:srcRect b="12942"/>
          <a:stretch/>
        </p:blipFill>
        <p:spPr>
          <a:xfrm>
            <a:off x="2950669" y="3853875"/>
            <a:ext cx="7820025" cy="2429637"/>
          </a:xfrm>
          <a:prstGeom prst="rect">
            <a:avLst/>
          </a:prstGeom>
        </p:spPr>
      </p:pic>
      <p:sp>
        <p:nvSpPr>
          <p:cNvPr id="10" name="TextBox 9">
            <a:extLst>
              <a:ext uri="{FF2B5EF4-FFF2-40B4-BE49-F238E27FC236}">
                <a16:creationId xmlns:a16="http://schemas.microsoft.com/office/drawing/2014/main" id="{BECD9701-9CB2-53FA-736F-02D23C086F9C}"/>
              </a:ext>
            </a:extLst>
          </p:cNvPr>
          <p:cNvSpPr txBox="1"/>
          <p:nvPr/>
        </p:nvSpPr>
        <p:spPr>
          <a:xfrm>
            <a:off x="9210747" y="5433020"/>
            <a:ext cx="1466437" cy="307777"/>
          </a:xfrm>
          <a:prstGeom prst="rect">
            <a:avLst/>
          </a:prstGeom>
          <a:solidFill>
            <a:schemeClr val="bg1"/>
          </a:solidFill>
        </p:spPr>
        <p:txBody>
          <a:bodyPr wrap="square" rtlCol="0">
            <a:spAutoFit/>
          </a:bodyPr>
          <a:lstStyle/>
          <a:p>
            <a:pPr algn="r"/>
            <a:r>
              <a:rPr lang="en-NZ" sz="1400" b="1" dirty="0">
                <a:latin typeface="Bryant Condensed Regular" panose="020B0506040000020003" pitchFamily="34" charset="0"/>
                <a:cs typeface="Times New Roman" panose="02020603050405020304" pitchFamily="18" charset="0"/>
              </a:rPr>
              <a:t>Valve 2 closed</a:t>
            </a:r>
          </a:p>
        </p:txBody>
      </p:sp>
      <p:sp>
        <p:nvSpPr>
          <p:cNvPr id="19" name="TextBox 18">
            <a:extLst>
              <a:ext uri="{FF2B5EF4-FFF2-40B4-BE49-F238E27FC236}">
                <a16:creationId xmlns:a16="http://schemas.microsoft.com/office/drawing/2014/main" id="{D7F69849-5214-9AC7-9BDF-FCA062DDA185}"/>
              </a:ext>
            </a:extLst>
          </p:cNvPr>
          <p:cNvSpPr txBox="1"/>
          <p:nvPr/>
        </p:nvSpPr>
        <p:spPr>
          <a:xfrm>
            <a:off x="10156710" y="5094232"/>
            <a:ext cx="776655" cy="307777"/>
          </a:xfrm>
          <a:prstGeom prst="rect">
            <a:avLst/>
          </a:prstGeom>
          <a:solidFill>
            <a:schemeClr val="bg1"/>
          </a:solidFill>
        </p:spPr>
        <p:txBody>
          <a:bodyPr wrap="square" rtlCol="0">
            <a:spAutoFit/>
          </a:bodyPr>
          <a:lstStyle>
            <a:defPPr>
              <a:defRPr lang="en-US"/>
            </a:defPPr>
            <a:lvl1pPr algn="r">
              <a:defRPr sz="1400" b="1">
                <a:latin typeface="Bryant Condensed Regular" panose="020B0506040000020003" pitchFamily="34" charset="0"/>
                <a:cs typeface="Times New Roman" panose="02020603050405020304" pitchFamily="18" charset="0"/>
              </a:defRPr>
            </a:lvl1pPr>
          </a:lstStyle>
          <a:p>
            <a:pPr algn="l"/>
            <a:endParaRPr lang="en-NZ" dirty="0"/>
          </a:p>
        </p:txBody>
      </p:sp>
      <p:sp>
        <p:nvSpPr>
          <p:cNvPr id="20" name="Rectangle 19">
            <a:extLst>
              <a:ext uri="{FF2B5EF4-FFF2-40B4-BE49-F238E27FC236}">
                <a16:creationId xmlns:a16="http://schemas.microsoft.com/office/drawing/2014/main" id="{4826B340-53F6-F10A-DFA0-C0DD4633DE22}"/>
              </a:ext>
            </a:extLst>
          </p:cNvPr>
          <p:cNvSpPr/>
          <p:nvPr/>
        </p:nvSpPr>
        <p:spPr>
          <a:xfrm>
            <a:off x="2957442" y="3892634"/>
            <a:ext cx="4926718" cy="5232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1" name="TextBox 20">
            <a:extLst>
              <a:ext uri="{FF2B5EF4-FFF2-40B4-BE49-F238E27FC236}">
                <a16:creationId xmlns:a16="http://schemas.microsoft.com/office/drawing/2014/main" id="{792ABDC0-780B-CF50-F54C-750C53B19E39}"/>
              </a:ext>
            </a:extLst>
          </p:cNvPr>
          <p:cNvSpPr txBox="1"/>
          <p:nvPr/>
        </p:nvSpPr>
        <p:spPr>
          <a:xfrm>
            <a:off x="8174841" y="3962041"/>
            <a:ext cx="1409426" cy="307777"/>
          </a:xfrm>
          <a:prstGeom prst="rect">
            <a:avLst/>
          </a:prstGeom>
          <a:solidFill>
            <a:schemeClr val="bg1"/>
          </a:solidFill>
        </p:spPr>
        <p:txBody>
          <a:bodyPr wrap="square" rtlCol="0">
            <a:spAutoFit/>
          </a:bodyPr>
          <a:lstStyle/>
          <a:p>
            <a:pPr algn="r"/>
            <a:r>
              <a:rPr lang="en-NZ" sz="1400" b="1" dirty="0">
                <a:latin typeface="Bryant Condensed Regular" panose="020B0506040000020003" pitchFamily="34" charset="0"/>
                <a:cs typeface="Times New Roman" panose="02020603050405020304" pitchFamily="18" charset="0"/>
              </a:rPr>
              <a:t>Valve 1 closed</a:t>
            </a:r>
          </a:p>
        </p:txBody>
      </p:sp>
      <p:sp>
        <p:nvSpPr>
          <p:cNvPr id="23" name="Rectangle 22">
            <a:extLst>
              <a:ext uri="{FF2B5EF4-FFF2-40B4-BE49-F238E27FC236}">
                <a16:creationId xmlns:a16="http://schemas.microsoft.com/office/drawing/2014/main" id="{853B7042-B5A4-6E5F-2EA4-4C71651DC731}"/>
              </a:ext>
            </a:extLst>
          </p:cNvPr>
          <p:cNvSpPr/>
          <p:nvPr/>
        </p:nvSpPr>
        <p:spPr>
          <a:xfrm>
            <a:off x="2896366" y="4892890"/>
            <a:ext cx="452123" cy="4692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4" name="Rectangle 23">
            <a:extLst>
              <a:ext uri="{FF2B5EF4-FFF2-40B4-BE49-F238E27FC236}">
                <a16:creationId xmlns:a16="http://schemas.microsoft.com/office/drawing/2014/main" id="{0D493C2C-E6DB-D96A-F782-96E0E9654F37}"/>
              </a:ext>
            </a:extLst>
          </p:cNvPr>
          <p:cNvSpPr/>
          <p:nvPr/>
        </p:nvSpPr>
        <p:spPr>
          <a:xfrm>
            <a:off x="3933201" y="4516267"/>
            <a:ext cx="452123" cy="4692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2" name="TextBox 21">
            <a:extLst>
              <a:ext uri="{FF2B5EF4-FFF2-40B4-BE49-F238E27FC236}">
                <a16:creationId xmlns:a16="http://schemas.microsoft.com/office/drawing/2014/main" id="{0A6606CA-70A8-27AD-6A31-38721A9DEB5F}"/>
              </a:ext>
            </a:extLst>
          </p:cNvPr>
          <p:cNvSpPr txBox="1"/>
          <p:nvPr/>
        </p:nvSpPr>
        <p:spPr>
          <a:xfrm>
            <a:off x="2774452" y="4435013"/>
            <a:ext cx="1321305" cy="523220"/>
          </a:xfrm>
          <a:prstGeom prst="rect">
            <a:avLst/>
          </a:prstGeom>
          <a:solidFill>
            <a:schemeClr val="bg1"/>
          </a:solidFill>
        </p:spPr>
        <p:txBody>
          <a:bodyPr wrap="square" rtlCol="0">
            <a:spAutoFit/>
          </a:bodyPr>
          <a:lstStyle/>
          <a:p>
            <a:pPr algn="r"/>
            <a:r>
              <a:rPr lang="en-NZ" sz="1400" b="1" dirty="0">
                <a:latin typeface="Bryant Condensed Regular" panose="020B0506040000020003" pitchFamily="34" charset="0"/>
                <a:cs typeface="Times New Roman" panose="02020603050405020304" pitchFamily="18" charset="0"/>
              </a:rPr>
              <a:t>Steam from steam plant</a:t>
            </a:r>
          </a:p>
        </p:txBody>
      </p:sp>
      <p:sp>
        <p:nvSpPr>
          <p:cNvPr id="25" name="Rectangle 24">
            <a:extLst>
              <a:ext uri="{FF2B5EF4-FFF2-40B4-BE49-F238E27FC236}">
                <a16:creationId xmlns:a16="http://schemas.microsoft.com/office/drawing/2014/main" id="{73CECE71-56AE-A43F-FEFC-991D3122B7DF}"/>
              </a:ext>
            </a:extLst>
          </p:cNvPr>
          <p:cNvSpPr/>
          <p:nvPr/>
        </p:nvSpPr>
        <p:spPr>
          <a:xfrm>
            <a:off x="9484778" y="4853311"/>
            <a:ext cx="388621" cy="3667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6" name="TextBox 25">
            <a:extLst>
              <a:ext uri="{FF2B5EF4-FFF2-40B4-BE49-F238E27FC236}">
                <a16:creationId xmlns:a16="http://schemas.microsoft.com/office/drawing/2014/main" id="{9ADD646E-48F6-3354-8214-C30C9F09C0CB}"/>
              </a:ext>
            </a:extLst>
          </p:cNvPr>
          <p:cNvSpPr txBox="1"/>
          <p:nvPr/>
        </p:nvSpPr>
        <p:spPr>
          <a:xfrm>
            <a:off x="8056173" y="5996310"/>
            <a:ext cx="1817226" cy="307777"/>
          </a:xfrm>
          <a:prstGeom prst="rect">
            <a:avLst/>
          </a:prstGeom>
          <a:solidFill>
            <a:schemeClr val="bg1"/>
          </a:solidFill>
        </p:spPr>
        <p:txBody>
          <a:bodyPr wrap="square" rtlCol="0">
            <a:spAutoFit/>
          </a:bodyPr>
          <a:lstStyle/>
          <a:p>
            <a:r>
              <a:rPr lang="en-NZ" sz="1400" b="1" dirty="0">
                <a:latin typeface="Bryant Condensed Regular" panose="020B0506040000020003" pitchFamily="34" charset="0"/>
                <a:cs typeface="Times New Roman" panose="02020603050405020304" pitchFamily="18" charset="0"/>
              </a:rPr>
              <a:t>Steam trap closed</a:t>
            </a:r>
          </a:p>
        </p:txBody>
      </p:sp>
      <p:sp>
        <p:nvSpPr>
          <p:cNvPr id="27" name="TextBox 26">
            <a:extLst>
              <a:ext uri="{FF2B5EF4-FFF2-40B4-BE49-F238E27FC236}">
                <a16:creationId xmlns:a16="http://schemas.microsoft.com/office/drawing/2014/main" id="{02BBAAFE-0AF7-7B9A-F4CE-B9D61750BEEA}"/>
              </a:ext>
            </a:extLst>
          </p:cNvPr>
          <p:cNvSpPr txBox="1"/>
          <p:nvPr/>
        </p:nvSpPr>
        <p:spPr>
          <a:xfrm>
            <a:off x="5399440" y="4669649"/>
            <a:ext cx="1817226" cy="307777"/>
          </a:xfrm>
          <a:prstGeom prst="rect">
            <a:avLst/>
          </a:prstGeom>
          <a:solidFill>
            <a:schemeClr val="bg1"/>
          </a:solidFill>
        </p:spPr>
        <p:txBody>
          <a:bodyPr wrap="square" rtlCol="0">
            <a:spAutoFit/>
          </a:bodyPr>
          <a:lstStyle/>
          <a:p>
            <a:pPr algn="r"/>
            <a:r>
              <a:rPr lang="en-NZ" sz="1400" b="1" dirty="0">
                <a:latin typeface="Bryant Condensed Regular" panose="020B0506040000020003" pitchFamily="34" charset="0"/>
                <a:cs typeface="Times New Roman" panose="02020603050405020304" pitchFamily="18" charset="0"/>
              </a:rPr>
              <a:t>Steam</a:t>
            </a:r>
          </a:p>
        </p:txBody>
      </p:sp>
      <p:sp>
        <p:nvSpPr>
          <p:cNvPr id="28" name="TextBox 27">
            <a:extLst>
              <a:ext uri="{FF2B5EF4-FFF2-40B4-BE49-F238E27FC236}">
                <a16:creationId xmlns:a16="http://schemas.microsoft.com/office/drawing/2014/main" id="{9A072CBE-FC3D-1410-D5CB-D725986B0553}"/>
              </a:ext>
            </a:extLst>
          </p:cNvPr>
          <p:cNvSpPr txBox="1"/>
          <p:nvPr/>
        </p:nvSpPr>
        <p:spPr>
          <a:xfrm>
            <a:off x="3228260" y="5996707"/>
            <a:ext cx="1817226" cy="307777"/>
          </a:xfrm>
          <a:prstGeom prst="rect">
            <a:avLst/>
          </a:prstGeom>
          <a:solidFill>
            <a:schemeClr val="bg1"/>
          </a:solidFill>
        </p:spPr>
        <p:txBody>
          <a:bodyPr wrap="square" rtlCol="0">
            <a:spAutoFit/>
          </a:bodyPr>
          <a:lstStyle/>
          <a:p>
            <a:r>
              <a:rPr lang="en-NZ" sz="1400" b="1" dirty="0">
                <a:latin typeface="Bryant Condensed Regular" panose="020B0506040000020003" pitchFamily="34" charset="0"/>
                <a:cs typeface="Times New Roman" panose="02020603050405020304" pitchFamily="18" charset="0"/>
              </a:rPr>
              <a:t>Condensate</a:t>
            </a:r>
          </a:p>
        </p:txBody>
      </p:sp>
    </p:spTree>
    <p:extLst>
      <p:ext uri="{BB962C8B-B14F-4D97-AF65-F5344CB8AC3E}">
        <p14:creationId xmlns:p14="http://schemas.microsoft.com/office/powerpoint/2010/main" val="927255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hape&#10;&#10;Description automatically generated with low confidence">
            <a:extLst>
              <a:ext uri="{FF2B5EF4-FFF2-40B4-BE49-F238E27FC236}">
                <a16:creationId xmlns:a16="http://schemas.microsoft.com/office/drawing/2014/main" id="{B68EC228-7AC0-1828-CCA9-BC4B0F641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9876" y="601194"/>
            <a:ext cx="723523" cy="524071"/>
          </a:xfrm>
          <a:prstGeom prst="rect">
            <a:avLst/>
          </a:prstGeom>
        </p:spPr>
      </p:pic>
      <p:sp>
        <p:nvSpPr>
          <p:cNvPr id="9" name="TextBox 8">
            <a:extLst>
              <a:ext uri="{FF2B5EF4-FFF2-40B4-BE49-F238E27FC236}">
                <a16:creationId xmlns:a16="http://schemas.microsoft.com/office/drawing/2014/main" id="{83A52747-7CA4-78B5-24E3-5891FF7AEB22}"/>
              </a:ext>
            </a:extLst>
          </p:cNvPr>
          <p:cNvSpPr txBox="1"/>
          <p:nvPr/>
        </p:nvSpPr>
        <p:spPr>
          <a:xfrm>
            <a:off x="359552" y="2546238"/>
            <a:ext cx="2389916" cy="646331"/>
          </a:xfrm>
          <a:prstGeom prst="rect">
            <a:avLst/>
          </a:prstGeom>
          <a:noFill/>
        </p:spPr>
        <p:txBody>
          <a:bodyPr wrap="square" rtlCol="0">
            <a:spAutoFit/>
          </a:bodyPr>
          <a:lstStyle/>
          <a:p>
            <a:pPr algn="ctr" fontAlgn="base"/>
            <a:endParaRPr lang="en-US" b="0" i="0">
              <a:solidFill>
                <a:srgbClr val="000000"/>
              </a:solidFill>
              <a:effectLst/>
              <a:latin typeface="Bryant Condensed Regular" panose="020B0506040000020003" pitchFamily="34" charset="0"/>
            </a:endParaRPr>
          </a:p>
          <a:p>
            <a:pPr algn="ctr" fontAlgn="base"/>
            <a:r>
              <a:rPr lang="en-US" b="0" i="0">
                <a:solidFill>
                  <a:srgbClr val="000000"/>
                </a:solidFill>
                <a:effectLst/>
                <a:latin typeface="Bryant Condensed Regular" panose="020B0506040000020003" pitchFamily="34" charset="0"/>
              </a:rPr>
              <a:t> </a:t>
            </a:r>
            <a:endParaRPr lang="en-NZ" sz="1600">
              <a:latin typeface="Bryant Condensed Regular" panose="020B0506040000020003" pitchFamily="34" charset="0"/>
            </a:endParaRPr>
          </a:p>
        </p:txBody>
      </p:sp>
      <p:sp>
        <p:nvSpPr>
          <p:cNvPr id="7" name="Rectangle 6">
            <a:extLst>
              <a:ext uri="{FF2B5EF4-FFF2-40B4-BE49-F238E27FC236}">
                <a16:creationId xmlns:a16="http://schemas.microsoft.com/office/drawing/2014/main" id="{6C7F8DDC-E0EC-09E2-95B4-9DD2079D80C5}"/>
              </a:ext>
            </a:extLst>
          </p:cNvPr>
          <p:cNvSpPr/>
          <p:nvPr/>
        </p:nvSpPr>
        <p:spPr>
          <a:xfrm>
            <a:off x="5428221" y="6529534"/>
            <a:ext cx="1432461" cy="3247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0" name="Rectangle 19">
            <a:extLst>
              <a:ext uri="{FF2B5EF4-FFF2-40B4-BE49-F238E27FC236}">
                <a16:creationId xmlns:a16="http://schemas.microsoft.com/office/drawing/2014/main" id="{4826B340-53F6-F10A-DFA0-C0DD4633DE22}"/>
              </a:ext>
            </a:extLst>
          </p:cNvPr>
          <p:cNvSpPr/>
          <p:nvPr/>
        </p:nvSpPr>
        <p:spPr>
          <a:xfrm>
            <a:off x="2957442" y="3892634"/>
            <a:ext cx="4926718" cy="5232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3" name="Rectangle 22">
            <a:extLst>
              <a:ext uri="{FF2B5EF4-FFF2-40B4-BE49-F238E27FC236}">
                <a16:creationId xmlns:a16="http://schemas.microsoft.com/office/drawing/2014/main" id="{853B7042-B5A4-6E5F-2EA4-4C71651DC731}"/>
              </a:ext>
            </a:extLst>
          </p:cNvPr>
          <p:cNvSpPr/>
          <p:nvPr/>
        </p:nvSpPr>
        <p:spPr>
          <a:xfrm>
            <a:off x="2896366" y="4892890"/>
            <a:ext cx="452123" cy="4692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4" name="Rectangle 23">
            <a:extLst>
              <a:ext uri="{FF2B5EF4-FFF2-40B4-BE49-F238E27FC236}">
                <a16:creationId xmlns:a16="http://schemas.microsoft.com/office/drawing/2014/main" id="{0D493C2C-E6DB-D96A-F782-96E0E9654F37}"/>
              </a:ext>
            </a:extLst>
          </p:cNvPr>
          <p:cNvSpPr/>
          <p:nvPr/>
        </p:nvSpPr>
        <p:spPr>
          <a:xfrm>
            <a:off x="3933201" y="4516267"/>
            <a:ext cx="452123" cy="4692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5" name="Rectangle 24">
            <a:extLst>
              <a:ext uri="{FF2B5EF4-FFF2-40B4-BE49-F238E27FC236}">
                <a16:creationId xmlns:a16="http://schemas.microsoft.com/office/drawing/2014/main" id="{73CECE71-56AE-A43F-FEFC-991D3122B7DF}"/>
              </a:ext>
            </a:extLst>
          </p:cNvPr>
          <p:cNvSpPr/>
          <p:nvPr/>
        </p:nvSpPr>
        <p:spPr>
          <a:xfrm>
            <a:off x="9484778" y="4853311"/>
            <a:ext cx="388621" cy="3667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1" name="Picture 10">
            <a:extLst>
              <a:ext uri="{FF2B5EF4-FFF2-40B4-BE49-F238E27FC236}">
                <a16:creationId xmlns:a16="http://schemas.microsoft.com/office/drawing/2014/main" id="{8BF17B26-0250-297F-40D6-6635F844B596}"/>
              </a:ext>
            </a:extLst>
          </p:cNvPr>
          <p:cNvPicPr>
            <a:picLocks noChangeAspect="1"/>
          </p:cNvPicPr>
          <p:nvPr/>
        </p:nvPicPr>
        <p:blipFill>
          <a:blip r:embed="rId4"/>
          <a:stretch>
            <a:fillRect/>
          </a:stretch>
        </p:blipFill>
        <p:spPr>
          <a:xfrm>
            <a:off x="2622238" y="0"/>
            <a:ext cx="6876166" cy="6858000"/>
          </a:xfrm>
          <a:prstGeom prst="rect">
            <a:avLst/>
          </a:prstGeom>
        </p:spPr>
      </p:pic>
      <p:sp>
        <p:nvSpPr>
          <p:cNvPr id="6" name="TextBox 5">
            <a:extLst>
              <a:ext uri="{FF2B5EF4-FFF2-40B4-BE49-F238E27FC236}">
                <a16:creationId xmlns:a16="http://schemas.microsoft.com/office/drawing/2014/main" id="{13019957-FED4-6E02-D358-68A43E14D84A}"/>
              </a:ext>
            </a:extLst>
          </p:cNvPr>
          <p:cNvSpPr txBox="1"/>
          <p:nvPr/>
        </p:nvSpPr>
        <p:spPr>
          <a:xfrm>
            <a:off x="1492531" y="6178362"/>
            <a:ext cx="1770500" cy="523220"/>
          </a:xfrm>
          <a:prstGeom prst="rect">
            <a:avLst/>
          </a:prstGeom>
          <a:noFill/>
        </p:spPr>
        <p:txBody>
          <a:bodyPr wrap="square" rtlCol="0">
            <a:spAutoFit/>
          </a:bodyPr>
          <a:lstStyle/>
          <a:p>
            <a:endParaRPr lang="en-US" sz="1400" dirty="0">
              <a:solidFill>
                <a:srgbClr val="000000"/>
              </a:solidFill>
              <a:latin typeface="Bryant Condensed Regular" panose="020B0506040000020003" pitchFamily="34" charset="0"/>
            </a:endParaRPr>
          </a:p>
          <a:p>
            <a:r>
              <a:rPr lang="en-US" sz="1400" dirty="0">
                <a:solidFill>
                  <a:srgbClr val="000000"/>
                </a:solidFill>
                <a:latin typeface="Bryant Condensed Regular" panose="020B0506040000020003" pitchFamily="34" charset="0"/>
              </a:rPr>
              <a:t>Source: kirsner.org</a:t>
            </a:r>
            <a:endParaRPr lang="en-US" sz="1600" i="0" dirty="0">
              <a:solidFill>
                <a:srgbClr val="000000"/>
              </a:solidFill>
              <a:effectLst/>
              <a:latin typeface="Bryant Condensed Regular" panose="020B0506040000020003" pitchFamily="34" charset="0"/>
            </a:endParaRPr>
          </a:p>
        </p:txBody>
      </p:sp>
      <p:sp>
        <p:nvSpPr>
          <p:cNvPr id="22" name="TextBox 21">
            <a:extLst>
              <a:ext uri="{FF2B5EF4-FFF2-40B4-BE49-F238E27FC236}">
                <a16:creationId xmlns:a16="http://schemas.microsoft.com/office/drawing/2014/main" id="{0A6606CA-70A8-27AD-6A31-38721A9DEB5F}"/>
              </a:ext>
            </a:extLst>
          </p:cNvPr>
          <p:cNvSpPr txBox="1"/>
          <p:nvPr/>
        </p:nvSpPr>
        <p:spPr>
          <a:xfrm>
            <a:off x="1733104" y="1636069"/>
            <a:ext cx="1321305" cy="523220"/>
          </a:xfrm>
          <a:prstGeom prst="rect">
            <a:avLst/>
          </a:prstGeom>
          <a:solidFill>
            <a:schemeClr val="bg1"/>
          </a:solidFill>
        </p:spPr>
        <p:txBody>
          <a:bodyPr wrap="square" rtlCol="0">
            <a:spAutoFit/>
          </a:bodyPr>
          <a:lstStyle/>
          <a:p>
            <a:pPr algn="r"/>
            <a:r>
              <a:rPr lang="en-NZ" sz="1400" b="1" dirty="0">
                <a:latin typeface="Bryant Condensed Regular" panose="020B0506040000020003" pitchFamily="34" charset="0"/>
                <a:cs typeface="Times New Roman" panose="02020603050405020304" pitchFamily="18" charset="0"/>
              </a:rPr>
              <a:t>Steam from steam plant</a:t>
            </a:r>
          </a:p>
        </p:txBody>
      </p:sp>
      <p:sp>
        <p:nvSpPr>
          <p:cNvPr id="28" name="TextBox 27">
            <a:extLst>
              <a:ext uri="{FF2B5EF4-FFF2-40B4-BE49-F238E27FC236}">
                <a16:creationId xmlns:a16="http://schemas.microsoft.com/office/drawing/2014/main" id="{9A072CBE-FC3D-1410-D5CB-D725986B0553}"/>
              </a:ext>
            </a:extLst>
          </p:cNvPr>
          <p:cNvSpPr txBox="1"/>
          <p:nvPr/>
        </p:nvSpPr>
        <p:spPr>
          <a:xfrm>
            <a:off x="2276248" y="4811507"/>
            <a:ext cx="1817226" cy="307777"/>
          </a:xfrm>
          <a:prstGeom prst="rect">
            <a:avLst/>
          </a:prstGeom>
          <a:solidFill>
            <a:schemeClr val="bg1"/>
          </a:solidFill>
        </p:spPr>
        <p:txBody>
          <a:bodyPr wrap="square" rtlCol="0">
            <a:spAutoFit/>
          </a:bodyPr>
          <a:lstStyle/>
          <a:p>
            <a:pPr algn="r"/>
            <a:r>
              <a:rPr lang="en-NZ" sz="1400" b="1" dirty="0">
                <a:latin typeface="Bryant Condensed Regular" panose="020B0506040000020003" pitchFamily="34" charset="0"/>
                <a:cs typeface="Times New Roman" panose="02020603050405020304" pitchFamily="18" charset="0"/>
              </a:rPr>
              <a:t>Condensate</a:t>
            </a:r>
          </a:p>
        </p:txBody>
      </p:sp>
      <p:cxnSp>
        <p:nvCxnSpPr>
          <p:cNvPr id="13" name="Straight Arrow Connector 12">
            <a:extLst>
              <a:ext uri="{FF2B5EF4-FFF2-40B4-BE49-F238E27FC236}">
                <a16:creationId xmlns:a16="http://schemas.microsoft.com/office/drawing/2014/main" id="{5BAB03FE-2EE3-9BE9-15FD-61B373A3465E}"/>
              </a:ext>
            </a:extLst>
          </p:cNvPr>
          <p:cNvCxnSpPr/>
          <p:nvPr/>
        </p:nvCxnSpPr>
        <p:spPr>
          <a:xfrm flipV="1">
            <a:off x="4040162" y="4857912"/>
            <a:ext cx="225468" cy="808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9ADD646E-48F6-3354-8214-C30C9F09C0CB}"/>
              </a:ext>
            </a:extLst>
          </p:cNvPr>
          <p:cNvSpPr txBox="1"/>
          <p:nvPr/>
        </p:nvSpPr>
        <p:spPr>
          <a:xfrm>
            <a:off x="6827279" y="6104832"/>
            <a:ext cx="1817226" cy="307777"/>
          </a:xfrm>
          <a:prstGeom prst="rect">
            <a:avLst/>
          </a:prstGeom>
          <a:solidFill>
            <a:schemeClr val="bg1"/>
          </a:solidFill>
        </p:spPr>
        <p:txBody>
          <a:bodyPr wrap="square" rtlCol="0">
            <a:spAutoFit/>
          </a:bodyPr>
          <a:lstStyle/>
          <a:p>
            <a:r>
              <a:rPr lang="en-NZ" sz="1400" b="1" dirty="0">
                <a:latin typeface="Bryant Condensed Regular" panose="020B0506040000020003" pitchFamily="34" charset="0"/>
                <a:cs typeface="Times New Roman" panose="02020603050405020304" pitchFamily="18" charset="0"/>
              </a:rPr>
              <a:t>Steam trap closed</a:t>
            </a:r>
          </a:p>
        </p:txBody>
      </p:sp>
      <p:sp>
        <p:nvSpPr>
          <p:cNvPr id="21" name="TextBox 20">
            <a:extLst>
              <a:ext uri="{FF2B5EF4-FFF2-40B4-BE49-F238E27FC236}">
                <a16:creationId xmlns:a16="http://schemas.microsoft.com/office/drawing/2014/main" id="{792ABDC0-780B-CF50-F54C-750C53B19E39}"/>
              </a:ext>
            </a:extLst>
          </p:cNvPr>
          <p:cNvSpPr txBox="1"/>
          <p:nvPr/>
        </p:nvSpPr>
        <p:spPr>
          <a:xfrm>
            <a:off x="7300377" y="5022500"/>
            <a:ext cx="1262239" cy="307777"/>
          </a:xfrm>
          <a:prstGeom prst="rect">
            <a:avLst/>
          </a:prstGeom>
          <a:solidFill>
            <a:schemeClr val="bg1"/>
          </a:solidFill>
        </p:spPr>
        <p:txBody>
          <a:bodyPr wrap="square" rtlCol="0">
            <a:spAutoFit/>
          </a:bodyPr>
          <a:lstStyle/>
          <a:p>
            <a:pPr algn="r"/>
            <a:r>
              <a:rPr lang="en-NZ" sz="1400" b="1" dirty="0">
                <a:latin typeface="Bryant Condensed Regular" panose="020B0506040000020003" pitchFamily="34" charset="0"/>
                <a:cs typeface="Times New Roman" panose="02020603050405020304" pitchFamily="18" charset="0"/>
              </a:rPr>
              <a:t>Valve 1 closed</a:t>
            </a:r>
          </a:p>
        </p:txBody>
      </p:sp>
      <p:sp>
        <p:nvSpPr>
          <p:cNvPr id="10" name="TextBox 9">
            <a:extLst>
              <a:ext uri="{FF2B5EF4-FFF2-40B4-BE49-F238E27FC236}">
                <a16:creationId xmlns:a16="http://schemas.microsoft.com/office/drawing/2014/main" id="{BECD9701-9CB2-53FA-736F-02D23C086F9C}"/>
              </a:ext>
            </a:extLst>
          </p:cNvPr>
          <p:cNvSpPr txBox="1"/>
          <p:nvPr/>
        </p:nvSpPr>
        <p:spPr>
          <a:xfrm>
            <a:off x="8550154" y="4896085"/>
            <a:ext cx="1466437" cy="307777"/>
          </a:xfrm>
          <a:prstGeom prst="rect">
            <a:avLst/>
          </a:prstGeom>
          <a:solidFill>
            <a:schemeClr val="bg1"/>
          </a:solidFill>
        </p:spPr>
        <p:txBody>
          <a:bodyPr wrap="square" rtlCol="0">
            <a:spAutoFit/>
          </a:bodyPr>
          <a:lstStyle/>
          <a:p>
            <a:r>
              <a:rPr lang="en-NZ" sz="1400" b="1" dirty="0">
                <a:latin typeface="Bryant Condensed Regular" panose="020B0506040000020003" pitchFamily="34" charset="0"/>
                <a:cs typeface="Times New Roman" panose="02020603050405020304" pitchFamily="18" charset="0"/>
              </a:rPr>
              <a:t>Valve 2 closed</a:t>
            </a:r>
          </a:p>
        </p:txBody>
      </p:sp>
      <p:cxnSp>
        <p:nvCxnSpPr>
          <p:cNvPr id="14" name="Straight Arrow Connector 13">
            <a:extLst>
              <a:ext uri="{FF2B5EF4-FFF2-40B4-BE49-F238E27FC236}">
                <a16:creationId xmlns:a16="http://schemas.microsoft.com/office/drawing/2014/main" id="{9A148688-35E6-2FF5-3549-4BE59AB06B79}"/>
              </a:ext>
            </a:extLst>
          </p:cNvPr>
          <p:cNvCxnSpPr>
            <a:cxnSpLocks/>
          </p:cNvCxnSpPr>
          <p:nvPr/>
        </p:nvCxnSpPr>
        <p:spPr>
          <a:xfrm flipH="1" flipV="1">
            <a:off x="7480644" y="4622879"/>
            <a:ext cx="160233" cy="42632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3E91B545-A873-C65A-1B4B-52C99E5E46D1}"/>
              </a:ext>
            </a:extLst>
          </p:cNvPr>
          <p:cNvCxnSpPr>
            <a:cxnSpLocks/>
          </p:cNvCxnSpPr>
          <p:nvPr/>
        </p:nvCxnSpPr>
        <p:spPr>
          <a:xfrm flipH="1" flipV="1">
            <a:off x="8476918" y="4598343"/>
            <a:ext cx="220799" cy="26467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0485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C2D804E-ABA6-78BD-334F-80EFAD0BDF59}"/>
              </a:ext>
            </a:extLst>
          </p:cNvPr>
          <p:cNvSpPr/>
          <p:nvPr/>
        </p:nvSpPr>
        <p:spPr>
          <a:xfrm>
            <a:off x="2742" y="1777256"/>
            <a:ext cx="12192000" cy="4024122"/>
          </a:xfrm>
          <a:prstGeom prst="rect">
            <a:avLst/>
          </a:prstGeom>
          <a:solidFill>
            <a:srgbClr val="D3DD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Rectangle 1">
            <a:extLst>
              <a:ext uri="{FF2B5EF4-FFF2-40B4-BE49-F238E27FC236}">
                <a16:creationId xmlns:a16="http://schemas.microsoft.com/office/drawing/2014/main" id="{FBBF959E-9CE2-E2A9-4BF6-70A3BCAB8B21}"/>
              </a:ext>
            </a:extLst>
          </p:cNvPr>
          <p:cNvSpPr/>
          <p:nvPr/>
        </p:nvSpPr>
        <p:spPr>
          <a:xfrm>
            <a:off x="0" y="-1"/>
            <a:ext cx="12192000" cy="1171887"/>
          </a:xfrm>
          <a:prstGeom prst="rect">
            <a:avLst/>
          </a:prstGeom>
          <a:solidFill>
            <a:srgbClr val="FFF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3600" b="1">
                <a:solidFill>
                  <a:schemeClr val="tx1"/>
                </a:solidFill>
                <a:latin typeface="Bryant Condensed Regular" panose="020B0506040000020003" pitchFamily="34" charset="0"/>
                <a:cs typeface="Arial" panose="020B0604020202020204" pitchFamily="34" charset="0"/>
              </a:rPr>
              <a:t> </a:t>
            </a:r>
            <a:endParaRPr lang="en-NZ" sz="2400" b="1">
              <a:solidFill>
                <a:schemeClr val="tx1"/>
              </a:solidFill>
              <a:latin typeface="Bryant Condensed Regular" panose="020B0506040000020003" pitchFamily="34" charset="0"/>
              <a:cs typeface="Arial" panose="020B0604020202020204" pitchFamily="34" charset="0"/>
            </a:endParaRPr>
          </a:p>
        </p:txBody>
      </p:sp>
      <p:sp>
        <p:nvSpPr>
          <p:cNvPr id="3" name="TextBox 2">
            <a:extLst>
              <a:ext uri="{FF2B5EF4-FFF2-40B4-BE49-F238E27FC236}">
                <a16:creationId xmlns:a16="http://schemas.microsoft.com/office/drawing/2014/main" id="{2D142F9A-DC63-27D9-8045-744A90360CC7}"/>
              </a:ext>
            </a:extLst>
          </p:cNvPr>
          <p:cNvSpPr txBox="1"/>
          <p:nvPr/>
        </p:nvSpPr>
        <p:spPr>
          <a:xfrm>
            <a:off x="113774" y="223824"/>
            <a:ext cx="9989719" cy="646331"/>
          </a:xfrm>
          <a:prstGeom prst="rect">
            <a:avLst/>
          </a:prstGeom>
          <a:noFill/>
        </p:spPr>
        <p:txBody>
          <a:bodyPr wrap="square" rtlCol="0">
            <a:spAutoFit/>
          </a:bodyPr>
          <a:lstStyle/>
          <a:p>
            <a:r>
              <a:rPr lang="en-NZ" sz="3600" b="1" dirty="0">
                <a:solidFill>
                  <a:schemeClr val="tx1"/>
                </a:solidFill>
                <a:latin typeface="Bryant Condensed Medium" panose="020B0806040000020003" pitchFamily="34" charset="0"/>
                <a:cs typeface="Arial" panose="020B0604020202020204" pitchFamily="34" charset="0"/>
              </a:rPr>
              <a:t>Cooling down and filling with condensate</a:t>
            </a:r>
            <a:endParaRPr lang="en-NZ" sz="2800" dirty="0">
              <a:latin typeface="Bryant Condensed Regular" panose="020B0506040000020003" pitchFamily="34" charset="0"/>
            </a:endParaRPr>
          </a:p>
        </p:txBody>
      </p:sp>
      <p:pic>
        <p:nvPicPr>
          <p:cNvPr id="5" name="Picture 4" descr="Shape&#10;&#10;Description automatically generated with low confidence">
            <a:extLst>
              <a:ext uri="{FF2B5EF4-FFF2-40B4-BE49-F238E27FC236}">
                <a16:creationId xmlns:a16="http://schemas.microsoft.com/office/drawing/2014/main" id="{B68EC228-7AC0-1828-CCA9-BC4B0F641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9876" y="601194"/>
            <a:ext cx="723523" cy="524071"/>
          </a:xfrm>
          <a:prstGeom prst="rect">
            <a:avLst/>
          </a:prstGeom>
        </p:spPr>
      </p:pic>
      <p:sp>
        <p:nvSpPr>
          <p:cNvPr id="9" name="TextBox 8">
            <a:extLst>
              <a:ext uri="{FF2B5EF4-FFF2-40B4-BE49-F238E27FC236}">
                <a16:creationId xmlns:a16="http://schemas.microsoft.com/office/drawing/2014/main" id="{83A52747-7CA4-78B5-24E3-5891FF7AEB22}"/>
              </a:ext>
            </a:extLst>
          </p:cNvPr>
          <p:cNvSpPr txBox="1"/>
          <p:nvPr/>
        </p:nvSpPr>
        <p:spPr>
          <a:xfrm>
            <a:off x="359552" y="2893475"/>
            <a:ext cx="2389916" cy="646331"/>
          </a:xfrm>
          <a:prstGeom prst="rect">
            <a:avLst/>
          </a:prstGeom>
          <a:noFill/>
        </p:spPr>
        <p:txBody>
          <a:bodyPr wrap="square" rtlCol="0">
            <a:spAutoFit/>
          </a:bodyPr>
          <a:lstStyle/>
          <a:p>
            <a:pPr algn="ctr" fontAlgn="base"/>
            <a:endParaRPr lang="en-US" b="0" i="0">
              <a:solidFill>
                <a:srgbClr val="000000"/>
              </a:solidFill>
              <a:effectLst/>
              <a:latin typeface="Bryant Condensed Regular" panose="020B0506040000020003" pitchFamily="34" charset="0"/>
            </a:endParaRPr>
          </a:p>
          <a:p>
            <a:pPr algn="ctr" fontAlgn="base"/>
            <a:r>
              <a:rPr lang="en-US" b="0" i="0">
                <a:solidFill>
                  <a:srgbClr val="000000"/>
                </a:solidFill>
                <a:effectLst/>
                <a:latin typeface="Bryant Condensed Regular" panose="020B0506040000020003" pitchFamily="34" charset="0"/>
              </a:rPr>
              <a:t> </a:t>
            </a:r>
            <a:endParaRPr lang="en-NZ" sz="1600">
              <a:latin typeface="Bryant Condensed Regular" panose="020B0506040000020003" pitchFamily="34" charset="0"/>
            </a:endParaRPr>
          </a:p>
        </p:txBody>
      </p:sp>
      <p:sp>
        <p:nvSpPr>
          <p:cNvPr id="16" name="TextBox 15">
            <a:extLst>
              <a:ext uri="{FF2B5EF4-FFF2-40B4-BE49-F238E27FC236}">
                <a16:creationId xmlns:a16="http://schemas.microsoft.com/office/drawing/2014/main" id="{90267CC8-9663-5816-8795-0A54B867AA8C}"/>
              </a:ext>
            </a:extLst>
          </p:cNvPr>
          <p:cNvSpPr txBox="1"/>
          <p:nvPr/>
        </p:nvSpPr>
        <p:spPr>
          <a:xfrm>
            <a:off x="2029188" y="2135913"/>
            <a:ext cx="8640589" cy="646331"/>
          </a:xfrm>
          <a:prstGeom prst="rect">
            <a:avLst/>
          </a:prstGeom>
          <a:noFill/>
        </p:spPr>
        <p:txBody>
          <a:bodyPr wrap="square" rtlCol="0">
            <a:spAutoFit/>
          </a:bodyPr>
          <a:lstStyle/>
          <a:p>
            <a:r>
              <a:rPr lang="en-US" dirty="0">
                <a:solidFill>
                  <a:srgbClr val="000000"/>
                </a:solidFill>
                <a:latin typeface="Bryant Condensed Regular" panose="020B0506040000020003" pitchFamily="34" charset="0"/>
              </a:rPr>
              <a:t>With valve 1, valve 2 and the steam trap closed over the course of several days, the pipe cooled down and was eventually filled with subcooled condensate as indicated in figure B</a:t>
            </a:r>
            <a:endParaRPr lang="en-US" sz="2000" i="0" dirty="0">
              <a:solidFill>
                <a:srgbClr val="000000"/>
              </a:solidFill>
              <a:effectLst/>
              <a:latin typeface="Bryant Condensed Regular" panose="020B0506040000020003" pitchFamily="34" charset="0"/>
            </a:endParaRPr>
          </a:p>
        </p:txBody>
      </p:sp>
      <p:sp>
        <p:nvSpPr>
          <p:cNvPr id="17" name="TextBox 16">
            <a:extLst>
              <a:ext uri="{FF2B5EF4-FFF2-40B4-BE49-F238E27FC236}">
                <a16:creationId xmlns:a16="http://schemas.microsoft.com/office/drawing/2014/main" id="{4495A086-02AF-2031-6D5C-FBC3C7D5C92C}"/>
              </a:ext>
            </a:extLst>
          </p:cNvPr>
          <p:cNvSpPr txBox="1"/>
          <p:nvPr/>
        </p:nvSpPr>
        <p:spPr>
          <a:xfrm>
            <a:off x="6309322" y="5213882"/>
            <a:ext cx="5788473" cy="615553"/>
          </a:xfrm>
          <a:prstGeom prst="rect">
            <a:avLst/>
          </a:prstGeom>
          <a:noFill/>
        </p:spPr>
        <p:txBody>
          <a:bodyPr wrap="square" rtlCol="0">
            <a:spAutoFit/>
          </a:bodyPr>
          <a:lstStyle/>
          <a:p>
            <a:pPr marL="0" indent="0" algn="ctr">
              <a:buNone/>
            </a:pPr>
            <a:endParaRPr lang="en-US" dirty="0">
              <a:solidFill>
                <a:srgbClr val="000000"/>
              </a:solidFill>
              <a:latin typeface="Bryant Condensed Regular" panose="020B0506040000020003" pitchFamily="34" charset="0"/>
            </a:endParaRPr>
          </a:p>
          <a:p>
            <a:endParaRPr lang="en-NZ" sz="1600" dirty="0">
              <a:latin typeface="Bryant Condensed Regular" panose="020B0506040000020003" pitchFamily="34" charset="0"/>
            </a:endParaRPr>
          </a:p>
        </p:txBody>
      </p:sp>
      <p:sp>
        <p:nvSpPr>
          <p:cNvPr id="7" name="Rectangle 6">
            <a:extLst>
              <a:ext uri="{FF2B5EF4-FFF2-40B4-BE49-F238E27FC236}">
                <a16:creationId xmlns:a16="http://schemas.microsoft.com/office/drawing/2014/main" id="{6C7F8DDC-E0EC-09E2-95B4-9DD2079D80C5}"/>
              </a:ext>
            </a:extLst>
          </p:cNvPr>
          <p:cNvSpPr/>
          <p:nvPr/>
        </p:nvSpPr>
        <p:spPr>
          <a:xfrm>
            <a:off x="5428221" y="6529534"/>
            <a:ext cx="1432461" cy="3247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TextBox 5">
            <a:extLst>
              <a:ext uri="{FF2B5EF4-FFF2-40B4-BE49-F238E27FC236}">
                <a16:creationId xmlns:a16="http://schemas.microsoft.com/office/drawing/2014/main" id="{13019957-FED4-6E02-D358-68A43E14D84A}"/>
              </a:ext>
            </a:extLst>
          </p:cNvPr>
          <p:cNvSpPr txBox="1"/>
          <p:nvPr/>
        </p:nvSpPr>
        <p:spPr>
          <a:xfrm>
            <a:off x="1492530" y="6178362"/>
            <a:ext cx="8826707" cy="523220"/>
          </a:xfrm>
          <a:prstGeom prst="rect">
            <a:avLst/>
          </a:prstGeom>
          <a:noFill/>
        </p:spPr>
        <p:txBody>
          <a:bodyPr wrap="square" rtlCol="0">
            <a:spAutoFit/>
          </a:bodyPr>
          <a:lstStyle/>
          <a:p>
            <a:endParaRPr lang="en-US" sz="1400" dirty="0">
              <a:solidFill>
                <a:srgbClr val="000000"/>
              </a:solidFill>
              <a:latin typeface="Bryant Condensed Regular" panose="020B0506040000020003" pitchFamily="34" charset="0"/>
            </a:endParaRPr>
          </a:p>
          <a:p>
            <a:r>
              <a:rPr lang="en-US" sz="1400" dirty="0">
                <a:solidFill>
                  <a:srgbClr val="000000"/>
                </a:solidFill>
                <a:latin typeface="Bryant Condensed Regular" panose="020B0506040000020003" pitchFamily="34" charset="0"/>
              </a:rPr>
              <a:t>Source: kirsner.org</a:t>
            </a:r>
            <a:endParaRPr lang="en-US" sz="1600" i="0" dirty="0">
              <a:solidFill>
                <a:srgbClr val="000000"/>
              </a:solidFill>
              <a:effectLst/>
              <a:latin typeface="Bryant Condensed Regular" panose="020B0506040000020003" pitchFamily="34" charset="0"/>
            </a:endParaRPr>
          </a:p>
        </p:txBody>
      </p:sp>
      <p:pic>
        <p:nvPicPr>
          <p:cNvPr id="4" name="Picture 3">
            <a:extLst>
              <a:ext uri="{FF2B5EF4-FFF2-40B4-BE49-F238E27FC236}">
                <a16:creationId xmlns:a16="http://schemas.microsoft.com/office/drawing/2014/main" id="{36D1FF61-17EF-E309-E073-682D3CDFBBA8}"/>
              </a:ext>
            </a:extLst>
          </p:cNvPr>
          <p:cNvPicPr>
            <a:picLocks noChangeAspect="1"/>
          </p:cNvPicPr>
          <p:nvPr/>
        </p:nvPicPr>
        <p:blipFill rotWithShape="1">
          <a:blip r:embed="rId4"/>
          <a:srcRect b="12437"/>
          <a:stretch/>
        </p:blipFill>
        <p:spPr>
          <a:xfrm>
            <a:off x="308478" y="3478611"/>
            <a:ext cx="5316635" cy="1896635"/>
          </a:xfrm>
          <a:prstGeom prst="rect">
            <a:avLst/>
          </a:prstGeom>
        </p:spPr>
      </p:pic>
      <p:pic>
        <p:nvPicPr>
          <p:cNvPr id="11" name="Picture 10">
            <a:extLst>
              <a:ext uri="{FF2B5EF4-FFF2-40B4-BE49-F238E27FC236}">
                <a16:creationId xmlns:a16="http://schemas.microsoft.com/office/drawing/2014/main" id="{F80C5CBD-710B-C4A6-6A1C-4A58A8B08500}"/>
              </a:ext>
            </a:extLst>
          </p:cNvPr>
          <p:cNvPicPr>
            <a:picLocks noChangeAspect="1"/>
          </p:cNvPicPr>
          <p:nvPr/>
        </p:nvPicPr>
        <p:blipFill rotWithShape="1">
          <a:blip r:embed="rId5"/>
          <a:srcRect t="12773" r="5201"/>
          <a:stretch/>
        </p:blipFill>
        <p:spPr>
          <a:xfrm>
            <a:off x="6922366" y="3461975"/>
            <a:ext cx="5043432" cy="1906921"/>
          </a:xfrm>
          <a:prstGeom prst="rect">
            <a:avLst/>
          </a:prstGeom>
        </p:spPr>
      </p:pic>
      <p:cxnSp>
        <p:nvCxnSpPr>
          <p:cNvPr id="12" name="Straight Arrow Connector 11">
            <a:extLst>
              <a:ext uri="{FF2B5EF4-FFF2-40B4-BE49-F238E27FC236}">
                <a16:creationId xmlns:a16="http://schemas.microsoft.com/office/drawing/2014/main" id="{6CA4EBE7-404B-5236-1431-A94DB4A67EA2}"/>
              </a:ext>
            </a:extLst>
          </p:cNvPr>
          <p:cNvCxnSpPr>
            <a:cxnSpLocks/>
          </p:cNvCxnSpPr>
          <p:nvPr/>
        </p:nvCxnSpPr>
        <p:spPr>
          <a:xfrm>
            <a:off x="6071025" y="4430366"/>
            <a:ext cx="476594"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0141E67-816C-7749-E8FF-B5FD56DAD9BB}"/>
              </a:ext>
            </a:extLst>
          </p:cNvPr>
          <p:cNvSpPr txBox="1"/>
          <p:nvPr/>
        </p:nvSpPr>
        <p:spPr>
          <a:xfrm>
            <a:off x="4171207" y="5056869"/>
            <a:ext cx="1268685" cy="261610"/>
          </a:xfrm>
          <a:prstGeom prst="rect">
            <a:avLst/>
          </a:prstGeom>
          <a:solidFill>
            <a:schemeClr val="bg1"/>
          </a:solidFill>
        </p:spPr>
        <p:txBody>
          <a:bodyPr wrap="square" rtlCol="0">
            <a:spAutoFit/>
          </a:bodyPr>
          <a:lstStyle/>
          <a:p>
            <a:r>
              <a:rPr lang="en-NZ" sz="1100" b="1" dirty="0">
                <a:latin typeface="Bryant Condensed Regular" panose="020B0506040000020003" pitchFamily="34" charset="0"/>
                <a:cs typeface="Times New Roman" panose="02020603050405020304" pitchFamily="18" charset="0"/>
              </a:rPr>
              <a:t>Steam trap closed</a:t>
            </a:r>
          </a:p>
        </p:txBody>
      </p:sp>
      <p:sp>
        <p:nvSpPr>
          <p:cNvPr id="18" name="TextBox 17">
            <a:extLst>
              <a:ext uri="{FF2B5EF4-FFF2-40B4-BE49-F238E27FC236}">
                <a16:creationId xmlns:a16="http://schemas.microsoft.com/office/drawing/2014/main" id="{6AAA946B-63C9-F322-7CC7-BD8A79C213B1}"/>
              </a:ext>
            </a:extLst>
          </p:cNvPr>
          <p:cNvSpPr txBox="1"/>
          <p:nvPr/>
        </p:nvSpPr>
        <p:spPr>
          <a:xfrm>
            <a:off x="4210050" y="3476306"/>
            <a:ext cx="1147292" cy="261610"/>
          </a:xfrm>
          <a:prstGeom prst="rect">
            <a:avLst/>
          </a:prstGeom>
          <a:solidFill>
            <a:schemeClr val="bg1"/>
          </a:solidFill>
        </p:spPr>
        <p:txBody>
          <a:bodyPr wrap="square" rtlCol="0">
            <a:spAutoFit/>
          </a:bodyPr>
          <a:lstStyle/>
          <a:p>
            <a:pPr algn="r"/>
            <a:r>
              <a:rPr lang="en-NZ" sz="1100" b="1" dirty="0">
                <a:latin typeface="Bryant Condensed Regular" panose="020B0506040000020003" pitchFamily="34" charset="0"/>
                <a:cs typeface="Times New Roman" panose="02020603050405020304" pitchFamily="18" charset="0"/>
              </a:rPr>
              <a:t>Valve 1 closed</a:t>
            </a:r>
          </a:p>
        </p:txBody>
      </p:sp>
      <p:sp>
        <p:nvSpPr>
          <p:cNvPr id="29" name="TextBox 28">
            <a:extLst>
              <a:ext uri="{FF2B5EF4-FFF2-40B4-BE49-F238E27FC236}">
                <a16:creationId xmlns:a16="http://schemas.microsoft.com/office/drawing/2014/main" id="{489AB919-2280-FF4C-9A71-B286E4872D46}"/>
              </a:ext>
            </a:extLst>
          </p:cNvPr>
          <p:cNvSpPr txBox="1"/>
          <p:nvPr/>
        </p:nvSpPr>
        <p:spPr>
          <a:xfrm>
            <a:off x="4171376" y="4570368"/>
            <a:ext cx="1466437" cy="430887"/>
          </a:xfrm>
          <a:prstGeom prst="rect">
            <a:avLst/>
          </a:prstGeom>
          <a:solidFill>
            <a:schemeClr val="bg1"/>
          </a:solidFill>
        </p:spPr>
        <p:txBody>
          <a:bodyPr wrap="square" rtlCol="0">
            <a:spAutoFit/>
          </a:bodyPr>
          <a:lstStyle/>
          <a:p>
            <a:pPr algn="r"/>
            <a:r>
              <a:rPr lang="en-NZ" sz="1100" b="1" dirty="0">
                <a:latin typeface="Bryant Condensed Regular" panose="020B0506040000020003" pitchFamily="34" charset="0"/>
                <a:cs typeface="Times New Roman" panose="02020603050405020304" pitchFamily="18" charset="0"/>
              </a:rPr>
              <a:t>Valve 2 closed</a:t>
            </a:r>
          </a:p>
          <a:p>
            <a:pPr algn="r"/>
            <a:endParaRPr lang="en-NZ" sz="1100" b="1" dirty="0">
              <a:latin typeface="Bryant Condensed Regular" panose="020B0506040000020003" pitchFamily="34" charset="0"/>
              <a:cs typeface="Times New Roman" panose="02020603050405020304" pitchFamily="18" charset="0"/>
            </a:endParaRPr>
          </a:p>
        </p:txBody>
      </p:sp>
      <p:sp>
        <p:nvSpPr>
          <p:cNvPr id="30" name="TextBox 29">
            <a:extLst>
              <a:ext uri="{FF2B5EF4-FFF2-40B4-BE49-F238E27FC236}">
                <a16:creationId xmlns:a16="http://schemas.microsoft.com/office/drawing/2014/main" id="{A8D47C4D-17BD-1D62-31AD-7E14A757FF3A}"/>
              </a:ext>
            </a:extLst>
          </p:cNvPr>
          <p:cNvSpPr txBox="1"/>
          <p:nvPr/>
        </p:nvSpPr>
        <p:spPr>
          <a:xfrm>
            <a:off x="2280246" y="3482656"/>
            <a:ext cx="1147292" cy="261610"/>
          </a:xfrm>
          <a:prstGeom prst="rect">
            <a:avLst/>
          </a:prstGeom>
          <a:solidFill>
            <a:schemeClr val="bg1"/>
          </a:solidFill>
        </p:spPr>
        <p:txBody>
          <a:bodyPr wrap="square" rtlCol="0">
            <a:spAutoFit/>
          </a:bodyPr>
          <a:lstStyle/>
          <a:p>
            <a:pPr algn="r"/>
            <a:r>
              <a:rPr lang="en-NZ" sz="1100" b="1" dirty="0">
                <a:latin typeface="Bryant Condensed Regular" panose="020B0506040000020003" pitchFamily="34" charset="0"/>
                <a:cs typeface="Times New Roman" panose="02020603050405020304" pitchFamily="18" charset="0"/>
              </a:rPr>
              <a:t>Subcooling</a:t>
            </a:r>
          </a:p>
        </p:txBody>
      </p:sp>
      <p:sp>
        <p:nvSpPr>
          <p:cNvPr id="31" name="TextBox 30">
            <a:extLst>
              <a:ext uri="{FF2B5EF4-FFF2-40B4-BE49-F238E27FC236}">
                <a16:creationId xmlns:a16="http://schemas.microsoft.com/office/drawing/2014/main" id="{737E2656-D8E6-4A4C-18EE-C42DC9B8FA9C}"/>
              </a:ext>
            </a:extLst>
          </p:cNvPr>
          <p:cNvSpPr txBox="1"/>
          <p:nvPr/>
        </p:nvSpPr>
        <p:spPr>
          <a:xfrm>
            <a:off x="371935" y="3741507"/>
            <a:ext cx="1147292" cy="276999"/>
          </a:xfrm>
          <a:prstGeom prst="rect">
            <a:avLst/>
          </a:prstGeom>
          <a:solidFill>
            <a:schemeClr val="bg1"/>
          </a:solidFill>
        </p:spPr>
        <p:txBody>
          <a:bodyPr wrap="square" rtlCol="0">
            <a:spAutoFit/>
          </a:bodyPr>
          <a:lstStyle/>
          <a:p>
            <a:pPr algn="r"/>
            <a:r>
              <a:rPr lang="en-NZ" sz="1200" b="1" dirty="0">
                <a:latin typeface="Bryant Condensed Regular" panose="020B0506040000020003" pitchFamily="34" charset="0"/>
                <a:cs typeface="Times New Roman" panose="02020603050405020304" pitchFamily="18" charset="0"/>
              </a:rPr>
              <a:t>Figure A</a:t>
            </a:r>
          </a:p>
        </p:txBody>
      </p:sp>
      <p:sp>
        <p:nvSpPr>
          <p:cNvPr id="32" name="TextBox 31">
            <a:extLst>
              <a:ext uri="{FF2B5EF4-FFF2-40B4-BE49-F238E27FC236}">
                <a16:creationId xmlns:a16="http://schemas.microsoft.com/office/drawing/2014/main" id="{15DE964A-5274-2E70-D295-8C6D075197DE}"/>
              </a:ext>
            </a:extLst>
          </p:cNvPr>
          <p:cNvSpPr txBox="1"/>
          <p:nvPr/>
        </p:nvSpPr>
        <p:spPr>
          <a:xfrm>
            <a:off x="6922366" y="3723879"/>
            <a:ext cx="1147292" cy="276999"/>
          </a:xfrm>
          <a:prstGeom prst="rect">
            <a:avLst/>
          </a:prstGeom>
          <a:solidFill>
            <a:schemeClr val="bg1"/>
          </a:solidFill>
        </p:spPr>
        <p:txBody>
          <a:bodyPr wrap="square" rtlCol="0">
            <a:spAutoFit/>
          </a:bodyPr>
          <a:lstStyle/>
          <a:p>
            <a:pPr algn="r"/>
            <a:r>
              <a:rPr lang="en-NZ" sz="1200" b="1" dirty="0">
                <a:latin typeface="Bryant Condensed Regular" panose="020B0506040000020003" pitchFamily="34" charset="0"/>
                <a:cs typeface="Times New Roman" panose="02020603050405020304" pitchFamily="18" charset="0"/>
              </a:rPr>
              <a:t>Figure B</a:t>
            </a:r>
          </a:p>
        </p:txBody>
      </p:sp>
      <p:sp>
        <p:nvSpPr>
          <p:cNvPr id="33" name="TextBox 32">
            <a:extLst>
              <a:ext uri="{FF2B5EF4-FFF2-40B4-BE49-F238E27FC236}">
                <a16:creationId xmlns:a16="http://schemas.microsoft.com/office/drawing/2014/main" id="{56FE8607-4661-26A8-CEF8-8973CCEDD899}"/>
              </a:ext>
            </a:extLst>
          </p:cNvPr>
          <p:cNvSpPr txBox="1"/>
          <p:nvPr/>
        </p:nvSpPr>
        <p:spPr>
          <a:xfrm>
            <a:off x="10669777" y="5068227"/>
            <a:ext cx="1296021" cy="261610"/>
          </a:xfrm>
          <a:prstGeom prst="rect">
            <a:avLst/>
          </a:prstGeom>
          <a:solidFill>
            <a:schemeClr val="bg1"/>
          </a:solidFill>
        </p:spPr>
        <p:txBody>
          <a:bodyPr wrap="square" rtlCol="0">
            <a:spAutoFit/>
          </a:bodyPr>
          <a:lstStyle/>
          <a:p>
            <a:r>
              <a:rPr lang="en-NZ" sz="1100" b="1" dirty="0">
                <a:latin typeface="Bryant Condensed Regular" panose="020B0506040000020003" pitchFamily="34" charset="0"/>
                <a:cs typeface="Times New Roman" panose="02020603050405020304" pitchFamily="18" charset="0"/>
              </a:rPr>
              <a:t>Steam trap closed</a:t>
            </a:r>
          </a:p>
        </p:txBody>
      </p:sp>
      <p:sp>
        <p:nvSpPr>
          <p:cNvPr id="34" name="TextBox 33">
            <a:extLst>
              <a:ext uri="{FF2B5EF4-FFF2-40B4-BE49-F238E27FC236}">
                <a16:creationId xmlns:a16="http://schemas.microsoft.com/office/drawing/2014/main" id="{26DC552B-CBEB-BA6E-73A8-5161C51E5F43}"/>
              </a:ext>
            </a:extLst>
          </p:cNvPr>
          <p:cNvSpPr txBox="1"/>
          <p:nvPr/>
        </p:nvSpPr>
        <p:spPr>
          <a:xfrm>
            <a:off x="10839450" y="4570368"/>
            <a:ext cx="1125361" cy="430887"/>
          </a:xfrm>
          <a:prstGeom prst="rect">
            <a:avLst/>
          </a:prstGeom>
          <a:solidFill>
            <a:schemeClr val="bg1"/>
          </a:solidFill>
        </p:spPr>
        <p:txBody>
          <a:bodyPr wrap="square" rtlCol="0">
            <a:spAutoFit/>
          </a:bodyPr>
          <a:lstStyle/>
          <a:p>
            <a:pPr algn="r"/>
            <a:r>
              <a:rPr lang="en-NZ" sz="1100" b="1" dirty="0">
                <a:latin typeface="Bryant Condensed Regular" panose="020B0506040000020003" pitchFamily="34" charset="0"/>
                <a:cs typeface="Times New Roman" panose="02020603050405020304" pitchFamily="18" charset="0"/>
              </a:rPr>
              <a:t>Valve 2 closed</a:t>
            </a:r>
          </a:p>
          <a:p>
            <a:pPr algn="r"/>
            <a:endParaRPr lang="en-NZ" sz="1100" b="1" dirty="0">
              <a:latin typeface="Bryant Condensed Regular" panose="020B0506040000020003" pitchFamily="34" charset="0"/>
              <a:cs typeface="Times New Roman" panose="02020603050405020304" pitchFamily="18" charset="0"/>
            </a:endParaRPr>
          </a:p>
        </p:txBody>
      </p:sp>
      <p:sp>
        <p:nvSpPr>
          <p:cNvPr id="35" name="TextBox 34">
            <a:extLst>
              <a:ext uri="{FF2B5EF4-FFF2-40B4-BE49-F238E27FC236}">
                <a16:creationId xmlns:a16="http://schemas.microsoft.com/office/drawing/2014/main" id="{821198D5-7D1F-714C-C77A-47D24096976D}"/>
              </a:ext>
            </a:extLst>
          </p:cNvPr>
          <p:cNvSpPr txBox="1"/>
          <p:nvPr/>
        </p:nvSpPr>
        <p:spPr>
          <a:xfrm>
            <a:off x="10479218" y="3462269"/>
            <a:ext cx="1147292" cy="261610"/>
          </a:xfrm>
          <a:prstGeom prst="rect">
            <a:avLst/>
          </a:prstGeom>
          <a:solidFill>
            <a:schemeClr val="bg1"/>
          </a:solidFill>
        </p:spPr>
        <p:txBody>
          <a:bodyPr wrap="square" rtlCol="0">
            <a:spAutoFit/>
          </a:bodyPr>
          <a:lstStyle/>
          <a:p>
            <a:pPr algn="r"/>
            <a:r>
              <a:rPr lang="en-NZ" sz="1100" b="1" dirty="0">
                <a:latin typeface="Bryant Condensed Regular" panose="020B0506040000020003" pitchFamily="34" charset="0"/>
                <a:cs typeface="Times New Roman" panose="02020603050405020304" pitchFamily="18" charset="0"/>
              </a:rPr>
              <a:t>Valve 1 closed</a:t>
            </a:r>
          </a:p>
        </p:txBody>
      </p:sp>
      <p:sp>
        <p:nvSpPr>
          <p:cNvPr id="36" name="TextBox 35">
            <a:extLst>
              <a:ext uri="{FF2B5EF4-FFF2-40B4-BE49-F238E27FC236}">
                <a16:creationId xmlns:a16="http://schemas.microsoft.com/office/drawing/2014/main" id="{93860CD2-0C4E-967E-480B-0319869DAA5C}"/>
              </a:ext>
            </a:extLst>
          </p:cNvPr>
          <p:cNvSpPr txBox="1"/>
          <p:nvPr/>
        </p:nvSpPr>
        <p:spPr>
          <a:xfrm>
            <a:off x="8629912" y="3476306"/>
            <a:ext cx="1147292" cy="261610"/>
          </a:xfrm>
          <a:prstGeom prst="rect">
            <a:avLst/>
          </a:prstGeom>
          <a:solidFill>
            <a:schemeClr val="bg1"/>
          </a:solidFill>
        </p:spPr>
        <p:txBody>
          <a:bodyPr wrap="square" rtlCol="0">
            <a:spAutoFit/>
          </a:bodyPr>
          <a:lstStyle/>
          <a:p>
            <a:pPr algn="r"/>
            <a:r>
              <a:rPr lang="en-NZ" sz="1100" b="1" dirty="0">
                <a:latin typeface="Bryant Condensed Regular" panose="020B0506040000020003" pitchFamily="34" charset="0"/>
                <a:cs typeface="Times New Roman" panose="02020603050405020304" pitchFamily="18" charset="0"/>
              </a:rPr>
              <a:t>Subcooling</a:t>
            </a:r>
          </a:p>
        </p:txBody>
      </p:sp>
      <p:sp>
        <p:nvSpPr>
          <p:cNvPr id="37" name="TextBox 36">
            <a:extLst>
              <a:ext uri="{FF2B5EF4-FFF2-40B4-BE49-F238E27FC236}">
                <a16:creationId xmlns:a16="http://schemas.microsoft.com/office/drawing/2014/main" id="{C3354FFC-FFF2-6809-FD5E-CEC81661CAE9}"/>
              </a:ext>
            </a:extLst>
          </p:cNvPr>
          <p:cNvSpPr txBox="1"/>
          <p:nvPr/>
        </p:nvSpPr>
        <p:spPr>
          <a:xfrm>
            <a:off x="594891" y="3520589"/>
            <a:ext cx="1147292" cy="276999"/>
          </a:xfrm>
          <a:prstGeom prst="rect">
            <a:avLst/>
          </a:prstGeom>
          <a:solidFill>
            <a:schemeClr val="bg1"/>
          </a:solidFill>
        </p:spPr>
        <p:txBody>
          <a:bodyPr wrap="square" rtlCol="0">
            <a:spAutoFit/>
          </a:bodyPr>
          <a:lstStyle/>
          <a:p>
            <a:pPr algn="r"/>
            <a:endParaRPr lang="en-NZ" sz="1200" b="1" dirty="0">
              <a:latin typeface="Bryant Condensed Regular" panose="020B0506040000020003" pitchFamily="34" charset="0"/>
              <a:cs typeface="Times New Roman" panose="02020603050405020304" pitchFamily="18" charset="0"/>
            </a:endParaRPr>
          </a:p>
        </p:txBody>
      </p:sp>
    </p:spTree>
    <p:extLst>
      <p:ext uri="{BB962C8B-B14F-4D97-AF65-F5344CB8AC3E}">
        <p14:creationId xmlns:p14="http://schemas.microsoft.com/office/powerpoint/2010/main" val="1696412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C2D804E-ABA6-78BD-334F-80EFAD0BDF59}"/>
              </a:ext>
            </a:extLst>
          </p:cNvPr>
          <p:cNvSpPr/>
          <p:nvPr/>
        </p:nvSpPr>
        <p:spPr>
          <a:xfrm>
            <a:off x="2742" y="1777256"/>
            <a:ext cx="12192000" cy="4024122"/>
          </a:xfrm>
          <a:prstGeom prst="rect">
            <a:avLst/>
          </a:prstGeom>
          <a:solidFill>
            <a:srgbClr val="D3DD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Rectangle 1">
            <a:extLst>
              <a:ext uri="{FF2B5EF4-FFF2-40B4-BE49-F238E27FC236}">
                <a16:creationId xmlns:a16="http://schemas.microsoft.com/office/drawing/2014/main" id="{FBBF959E-9CE2-E2A9-4BF6-70A3BCAB8B21}"/>
              </a:ext>
            </a:extLst>
          </p:cNvPr>
          <p:cNvSpPr/>
          <p:nvPr/>
        </p:nvSpPr>
        <p:spPr>
          <a:xfrm>
            <a:off x="0" y="-1"/>
            <a:ext cx="12192000" cy="1171887"/>
          </a:xfrm>
          <a:prstGeom prst="rect">
            <a:avLst/>
          </a:prstGeom>
          <a:solidFill>
            <a:srgbClr val="FFF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3600" b="1">
                <a:solidFill>
                  <a:schemeClr val="tx1"/>
                </a:solidFill>
                <a:latin typeface="Bryant Condensed Regular" panose="020B0506040000020003" pitchFamily="34" charset="0"/>
                <a:cs typeface="Arial" panose="020B0604020202020204" pitchFamily="34" charset="0"/>
              </a:rPr>
              <a:t> </a:t>
            </a:r>
            <a:endParaRPr lang="en-NZ" sz="2400" b="1">
              <a:solidFill>
                <a:schemeClr val="tx1"/>
              </a:solidFill>
              <a:latin typeface="Bryant Condensed Regular" panose="020B0506040000020003" pitchFamily="34" charset="0"/>
              <a:cs typeface="Arial" panose="020B0604020202020204" pitchFamily="34" charset="0"/>
            </a:endParaRPr>
          </a:p>
        </p:txBody>
      </p:sp>
      <p:sp>
        <p:nvSpPr>
          <p:cNvPr id="3" name="TextBox 2">
            <a:extLst>
              <a:ext uri="{FF2B5EF4-FFF2-40B4-BE49-F238E27FC236}">
                <a16:creationId xmlns:a16="http://schemas.microsoft.com/office/drawing/2014/main" id="{2D142F9A-DC63-27D9-8045-744A90360CC7}"/>
              </a:ext>
            </a:extLst>
          </p:cNvPr>
          <p:cNvSpPr txBox="1"/>
          <p:nvPr/>
        </p:nvSpPr>
        <p:spPr>
          <a:xfrm>
            <a:off x="113774" y="223824"/>
            <a:ext cx="9989719" cy="646331"/>
          </a:xfrm>
          <a:prstGeom prst="rect">
            <a:avLst/>
          </a:prstGeom>
          <a:noFill/>
        </p:spPr>
        <p:txBody>
          <a:bodyPr wrap="square" rtlCol="0">
            <a:spAutoFit/>
          </a:bodyPr>
          <a:lstStyle/>
          <a:p>
            <a:r>
              <a:rPr lang="en-NZ" sz="3600" b="1" dirty="0">
                <a:solidFill>
                  <a:schemeClr val="tx1"/>
                </a:solidFill>
                <a:latin typeface="Bryant Condensed Medium" panose="020B0806040000020003" pitchFamily="34" charset="0"/>
                <a:cs typeface="Arial" panose="020B0604020202020204" pitchFamily="34" charset="0"/>
              </a:rPr>
              <a:t>Operation is being resumed</a:t>
            </a:r>
            <a:endParaRPr lang="en-NZ" sz="2800" dirty="0">
              <a:latin typeface="Bryant Condensed Regular" panose="020B0506040000020003" pitchFamily="34" charset="0"/>
            </a:endParaRPr>
          </a:p>
        </p:txBody>
      </p:sp>
      <p:pic>
        <p:nvPicPr>
          <p:cNvPr id="5" name="Picture 4" descr="Shape&#10;&#10;Description automatically generated with low confidence">
            <a:extLst>
              <a:ext uri="{FF2B5EF4-FFF2-40B4-BE49-F238E27FC236}">
                <a16:creationId xmlns:a16="http://schemas.microsoft.com/office/drawing/2014/main" id="{B68EC228-7AC0-1828-CCA9-BC4B0F641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9876" y="601194"/>
            <a:ext cx="723523" cy="524071"/>
          </a:xfrm>
          <a:prstGeom prst="rect">
            <a:avLst/>
          </a:prstGeom>
        </p:spPr>
      </p:pic>
      <p:sp>
        <p:nvSpPr>
          <p:cNvPr id="9" name="TextBox 8">
            <a:extLst>
              <a:ext uri="{FF2B5EF4-FFF2-40B4-BE49-F238E27FC236}">
                <a16:creationId xmlns:a16="http://schemas.microsoft.com/office/drawing/2014/main" id="{83A52747-7CA4-78B5-24E3-5891FF7AEB22}"/>
              </a:ext>
            </a:extLst>
          </p:cNvPr>
          <p:cNvSpPr txBox="1"/>
          <p:nvPr/>
        </p:nvSpPr>
        <p:spPr>
          <a:xfrm>
            <a:off x="359552" y="2893475"/>
            <a:ext cx="2389916" cy="646331"/>
          </a:xfrm>
          <a:prstGeom prst="rect">
            <a:avLst/>
          </a:prstGeom>
          <a:noFill/>
        </p:spPr>
        <p:txBody>
          <a:bodyPr wrap="square" rtlCol="0">
            <a:spAutoFit/>
          </a:bodyPr>
          <a:lstStyle/>
          <a:p>
            <a:pPr algn="ctr" fontAlgn="base"/>
            <a:endParaRPr lang="en-US" b="0" i="0">
              <a:solidFill>
                <a:srgbClr val="000000"/>
              </a:solidFill>
              <a:effectLst/>
              <a:latin typeface="Bryant Condensed Regular" panose="020B0506040000020003" pitchFamily="34" charset="0"/>
            </a:endParaRPr>
          </a:p>
          <a:p>
            <a:pPr algn="ctr" fontAlgn="base"/>
            <a:r>
              <a:rPr lang="en-US" b="0" i="0">
                <a:solidFill>
                  <a:srgbClr val="000000"/>
                </a:solidFill>
                <a:effectLst/>
                <a:latin typeface="Bryant Condensed Regular" panose="020B0506040000020003" pitchFamily="34" charset="0"/>
              </a:rPr>
              <a:t> </a:t>
            </a:r>
            <a:endParaRPr lang="en-NZ" sz="1600">
              <a:latin typeface="Bryant Condensed Regular" panose="020B0506040000020003" pitchFamily="34" charset="0"/>
            </a:endParaRPr>
          </a:p>
        </p:txBody>
      </p:sp>
      <p:sp>
        <p:nvSpPr>
          <p:cNvPr id="16" name="TextBox 15">
            <a:extLst>
              <a:ext uri="{FF2B5EF4-FFF2-40B4-BE49-F238E27FC236}">
                <a16:creationId xmlns:a16="http://schemas.microsoft.com/office/drawing/2014/main" id="{90267CC8-9663-5816-8795-0A54B867AA8C}"/>
              </a:ext>
            </a:extLst>
          </p:cNvPr>
          <p:cNvSpPr txBox="1"/>
          <p:nvPr/>
        </p:nvSpPr>
        <p:spPr>
          <a:xfrm>
            <a:off x="56905" y="2206582"/>
            <a:ext cx="6894893" cy="3139321"/>
          </a:xfrm>
          <a:prstGeom prst="rect">
            <a:avLst/>
          </a:prstGeom>
          <a:noFill/>
        </p:spPr>
        <p:txBody>
          <a:bodyPr wrap="square" rtlCol="0">
            <a:spAutoFit/>
          </a:bodyPr>
          <a:lstStyle/>
          <a:p>
            <a:r>
              <a:rPr lang="en-US" dirty="0">
                <a:solidFill>
                  <a:srgbClr val="000000"/>
                </a:solidFill>
                <a:latin typeface="Bryant Condensed Regular" panose="020B0506040000020003" pitchFamily="34" charset="0"/>
              </a:rPr>
              <a:t>Operation of the unit downstream of valve 2 is about to be resumed. </a:t>
            </a:r>
          </a:p>
          <a:p>
            <a:r>
              <a:rPr lang="en-US" dirty="0">
                <a:solidFill>
                  <a:srgbClr val="000000"/>
                </a:solidFill>
                <a:latin typeface="Bryant Condensed Regular" panose="020B0506040000020003" pitchFamily="34" charset="0"/>
              </a:rPr>
              <a:t>The line upstream of valve 2 is filled with subcooled condensate.</a:t>
            </a:r>
          </a:p>
          <a:p>
            <a:endParaRPr lang="en-US" dirty="0">
              <a:solidFill>
                <a:srgbClr val="000000"/>
              </a:solidFill>
              <a:latin typeface="Bryant Condensed Regular" panose="020B0506040000020003" pitchFamily="34" charset="0"/>
            </a:endParaRPr>
          </a:p>
          <a:p>
            <a:r>
              <a:rPr lang="en-US" b="1" dirty="0">
                <a:solidFill>
                  <a:srgbClr val="000000"/>
                </a:solidFill>
                <a:latin typeface="Bryant Condensed Regular" panose="020B0506040000020003" pitchFamily="34" charset="0"/>
              </a:rPr>
              <a:t>What is the most important thing to do to avoid steam hammer?</a:t>
            </a:r>
          </a:p>
          <a:p>
            <a:pPr marL="342900" indent="-342900">
              <a:buFont typeface="+mj-lt"/>
              <a:buAutoNum type="alphaUcPeriod"/>
            </a:pPr>
            <a:r>
              <a:rPr lang="en-US" dirty="0">
                <a:solidFill>
                  <a:srgbClr val="000000"/>
                </a:solidFill>
                <a:latin typeface="Bryant Condensed Regular" panose="020B0506040000020003" pitchFamily="34" charset="0"/>
              </a:rPr>
              <a:t>Open the valve at the steam trap to bring the steam trap back into service before opening valve-2</a:t>
            </a:r>
          </a:p>
          <a:p>
            <a:pPr marL="342900" indent="-342900">
              <a:buFont typeface="+mj-lt"/>
              <a:buAutoNum type="alphaUcPeriod"/>
            </a:pPr>
            <a:r>
              <a:rPr lang="en-US" dirty="0">
                <a:solidFill>
                  <a:srgbClr val="000000"/>
                </a:solidFill>
                <a:latin typeface="Bryant Condensed Regular" panose="020B0506040000020003" pitchFamily="34" charset="0"/>
              </a:rPr>
              <a:t>Drain the line by opening a drain point located close to the steam trap (not shown in picture) before opening valve-2</a:t>
            </a:r>
          </a:p>
          <a:p>
            <a:pPr marL="342900" indent="-342900">
              <a:buFont typeface="+mj-lt"/>
              <a:buAutoNum type="alphaUcPeriod"/>
            </a:pPr>
            <a:r>
              <a:rPr lang="en-US" dirty="0">
                <a:solidFill>
                  <a:srgbClr val="000000"/>
                </a:solidFill>
                <a:latin typeface="Bryant Condensed Regular" panose="020B0506040000020003" pitchFamily="34" charset="0"/>
              </a:rPr>
              <a:t>Isolate and depressurise the upstream steam supply</a:t>
            </a:r>
          </a:p>
          <a:p>
            <a:pPr marL="342900" indent="-342900">
              <a:buFont typeface="+mj-lt"/>
              <a:buAutoNum type="alphaUcPeriod"/>
            </a:pPr>
            <a:r>
              <a:rPr lang="en-US" dirty="0">
                <a:solidFill>
                  <a:srgbClr val="000000"/>
                </a:solidFill>
                <a:latin typeface="Bryant Condensed Regular" panose="020B0506040000020003" pitchFamily="34" charset="0"/>
              </a:rPr>
              <a:t>Fully open a drain downstream of valve-2 (not shown in picture) and crack open valve-2 to drain the line before fully opening valve-2</a:t>
            </a:r>
          </a:p>
        </p:txBody>
      </p:sp>
      <p:sp>
        <p:nvSpPr>
          <p:cNvPr id="17" name="TextBox 16">
            <a:extLst>
              <a:ext uri="{FF2B5EF4-FFF2-40B4-BE49-F238E27FC236}">
                <a16:creationId xmlns:a16="http://schemas.microsoft.com/office/drawing/2014/main" id="{4495A086-02AF-2031-6D5C-FBC3C7D5C92C}"/>
              </a:ext>
            </a:extLst>
          </p:cNvPr>
          <p:cNvSpPr txBox="1"/>
          <p:nvPr/>
        </p:nvSpPr>
        <p:spPr>
          <a:xfrm>
            <a:off x="6309322" y="5213882"/>
            <a:ext cx="5788473" cy="615553"/>
          </a:xfrm>
          <a:prstGeom prst="rect">
            <a:avLst/>
          </a:prstGeom>
          <a:noFill/>
        </p:spPr>
        <p:txBody>
          <a:bodyPr wrap="square" rtlCol="0">
            <a:spAutoFit/>
          </a:bodyPr>
          <a:lstStyle/>
          <a:p>
            <a:pPr marL="0" indent="0" algn="ctr">
              <a:buNone/>
            </a:pPr>
            <a:endParaRPr lang="en-US" dirty="0">
              <a:solidFill>
                <a:srgbClr val="000000"/>
              </a:solidFill>
              <a:latin typeface="Bryant Condensed Regular" panose="020B0506040000020003" pitchFamily="34" charset="0"/>
            </a:endParaRPr>
          </a:p>
          <a:p>
            <a:endParaRPr lang="en-NZ" sz="1600" dirty="0">
              <a:latin typeface="Bryant Condensed Regular" panose="020B0506040000020003" pitchFamily="34" charset="0"/>
            </a:endParaRPr>
          </a:p>
        </p:txBody>
      </p:sp>
      <p:sp>
        <p:nvSpPr>
          <p:cNvPr id="7" name="Rectangle 6">
            <a:extLst>
              <a:ext uri="{FF2B5EF4-FFF2-40B4-BE49-F238E27FC236}">
                <a16:creationId xmlns:a16="http://schemas.microsoft.com/office/drawing/2014/main" id="{6C7F8DDC-E0EC-09E2-95B4-9DD2079D80C5}"/>
              </a:ext>
            </a:extLst>
          </p:cNvPr>
          <p:cNvSpPr/>
          <p:nvPr/>
        </p:nvSpPr>
        <p:spPr>
          <a:xfrm>
            <a:off x="5428221" y="6529534"/>
            <a:ext cx="1432461" cy="3247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TextBox 5">
            <a:extLst>
              <a:ext uri="{FF2B5EF4-FFF2-40B4-BE49-F238E27FC236}">
                <a16:creationId xmlns:a16="http://schemas.microsoft.com/office/drawing/2014/main" id="{13019957-FED4-6E02-D358-68A43E14D84A}"/>
              </a:ext>
            </a:extLst>
          </p:cNvPr>
          <p:cNvSpPr txBox="1"/>
          <p:nvPr/>
        </p:nvSpPr>
        <p:spPr>
          <a:xfrm>
            <a:off x="1492530" y="6178362"/>
            <a:ext cx="8826707" cy="523220"/>
          </a:xfrm>
          <a:prstGeom prst="rect">
            <a:avLst/>
          </a:prstGeom>
          <a:noFill/>
        </p:spPr>
        <p:txBody>
          <a:bodyPr wrap="square" rtlCol="0">
            <a:spAutoFit/>
          </a:bodyPr>
          <a:lstStyle/>
          <a:p>
            <a:endParaRPr lang="en-US" sz="1400" dirty="0">
              <a:solidFill>
                <a:srgbClr val="000000"/>
              </a:solidFill>
              <a:latin typeface="Bryant Condensed Regular" panose="020B0506040000020003" pitchFamily="34" charset="0"/>
            </a:endParaRPr>
          </a:p>
          <a:p>
            <a:r>
              <a:rPr lang="en-US" sz="1400" dirty="0">
                <a:solidFill>
                  <a:srgbClr val="000000"/>
                </a:solidFill>
                <a:latin typeface="Bryant Condensed Regular" panose="020B0506040000020003" pitchFamily="34" charset="0"/>
              </a:rPr>
              <a:t>Source: kirsner.org</a:t>
            </a:r>
            <a:endParaRPr lang="en-US" sz="1600" i="0" dirty="0">
              <a:solidFill>
                <a:srgbClr val="000000"/>
              </a:solidFill>
              <a:effectLst/>
              <a:latin typeface="Bryant Condensed Regular" panose="020B0506040000020003" pitchFamily="34" charset="0"/>
            </a:endParaRPr>
          </a:p>
        </p:txBody>
      </p:sp>
      <p:pic>
        <p:nvPicPr>
          <p:cNvPr id="11" name="Picture 10">
            <a:extLst>
              <a:ext uri="{FF2B5EF4-FFF2-40B4-BE49-F238E27FC236}">
                <a16:creationId xmlns:a16="http://schemas.microsoft.com/office/drawing/2014/main" id="{F80C5CBD-710B-C4A6-6A1C-4A58A8B08500}"/>
              </a:ext>
            </a:extLst>
          </p:cNvPr>
          <p:cNvPicPr>
            <a:picLocks noChangeAspect="1"/>
          </p:cNvPicPr>
          <p:nvPr/>
        </p:nvPicPr>
        <p:blipFill rotWithShape="1">
          <a:blip r:embed="rId4"/>
          <a:srcRect t="12773" r="5201"/>
          <a:stretch/>
        </p:blipFill>
        <p:spPr>
          <a:xfrm>
            <a:off x="7014962" y="2692259"/>
            <a:ext cx="5043432" cy="1906921"/>
          </a:xfrm>
          <a:prstGeom prst="rect">
            <a:avLst/>
          </a:prstGeom>
        </p:spPr>
      </p:pic>
      <p:sp>
        <p:nvSpPr>
          <p:cNvPr id="32" name="TextBox 31">
            <a:extLst>
              <a:ext uri="{FF2B5EF4-FFF2-40B4-BE49-F238E27FC236}">
                <a16:creationId xmlns:a16="http://schemas.microsoft.com/office/drawing/2014/main" id="{15DE964A-5274-2E70-D295-8C6D075197DE}"/>
              </a:ext>
            </a:extLst>
          </p:cNvPr>
          <p:cNvSpPr txBox="1"/>
          <p:nvPr/>
        </p:nvSpPr>
        <p:spPr>
          <a:xfrm>
            <a:off x="7014962" y="2954163"/>
            <a:ext cx="1147292" cy="276999"/>
          </a:xfrm>
          <a:prstGeom prst="rect">
            <a:avLst/>
          </a:prstGeom>
          <a:solidFill>
            <a:schemeClr val="bg1"/>
          </a:solidFill>
        </p:spPr>
        <p:txBody>
          <a:bodyPr wrap="square" rtlCol="0">
            <a:spAutoFit/>
          </a:bodyPr>
          <a:lstStyle/>
          <a:p>
            <a:pPr algn="r"/>
            <a:r>
              <a:rPr lang="en-NZ" sz="1200" b="1" dirty="0">
                <a:latin typeface="Bryant Condensed Regular" panose="020B0506040000020003" pitchFamily="34" charset="0"/>
                <a:cs typeface="Times New Roman" panose="02020603050405020304" pitchFamily="18" charset="0"/>
              </a:rPr>
              <a:t>Figure B</a:t>
            </a:r>
          </a:p>
        </p:txBody>
      </p:sp>
      <p:sp>
        <p:nvSpPr>
          <p:cNvPr id="33" name="TextBox 32">
            <a:extLst>
              <a:ext uri="{FF2B5EF4-FFF2-40B4-BE49-F238E27FC236}">
                <a16:creationId xmlns:a16="http://schemas.microsoft.com/office/drawing/2014/main" id="{56FE8607-4661-26A8-CEF8-8973CCEDD899}"/>
              </a:ext>
            </a:extLst>
          </p:cNvPr>
          <p:cNvSpPr txBox="1"/>
          <p:nvPr/>
        </p:nvSpPr>
        <p:spPr>
          <a:xfrm>
            <a:off x="10762373" y="4298511"/>
            <a:ext cx="1296021" cy="261610"/>
          </a:xfrm>
          <a:prstGeom prst="rect">
            <a:avLst/>
          </a:prstGeom>
          <a:solidFill>
            <a:schemeClr val="bg1"/>
          </a:solidFill>
        </p:spPr>
        <p:txBody>
          <a:bodyPr wrap="square" rtlCol="0">
            <a:spAutoFit/>
          </a:bodyPr>
          <a:lstStyle/>
          <a:p>
            <a:r>
              <a:rPr lang="en-NZ" sz="1100" b="1" dirty="0">
                <a:latin typeface="Bryant Condensed Regular" panose="020B0506040000020003" pitchFamily="34" charset="0"/>
                <a:cs typeface="Times New Roman" panose="02020603050405020304" pitchFamily="18" charset="0"/>
              </a:rPr>
              <a:t>Steam trap closed</a:t>
            </a:r>
          </a:p>
        </p:txBody>
      </p:sp>
      <p:sp>
        <p:nvSpPr>
          <p:cNvPr id="34" name="TextBox 33">
            <a:extLst>
              <a:ext uri="{FF2B5EF4-FFF2-40B4-BE49-F238E27FC236}">
                <a16:creationId xmlns:a16="http://schemas.microsoft.com/office/drawing/2014/main" id="{26DC552B-CBEB-BA6E-73A8-5161C51E5F43}"/>
              </a:ext>
            </a:extLst>
          </p:cNvPr>
          <p:cNvSpPr txBox="1"/>
          <p:nvPr/>
        </p:nvSpPr>
        <p:spPr>
          <a:xfrm>
            <a:off x="10932046" y="3800652"/>
            <a:ext cx="1125361" cy="430887"/>
          </a:xfrm>
          <a:prstGeom prst="rect">
            <a:avLst/>
          </a:prstGeom>
          <a:solidFill>
            <a:schemeClr val="bg1"/>
          </a:solidFill>
        </p:spPr>
        <p:txBody>
          <a:bodyPr wrap="square" rtlCol="0">
            <a:spAutoFit/>
          </a:bodyPr>
          <a:lstStyle/>
          <a:p>
            <a:pPr algn="r"/>
            <a:r>
              <a:rPr lang="en-NZ" sz="1100" b="1" dirty="0">
                <a:latin typeface="Bryant Condensed Regular" panose="020B0506040000020003" pitchFamily="34" charset="0"/>
                <a:cs typeface="Times New Roman" panose="02020603050405020304" pitchFamily="18" charset="0"/>
              </a:rPr>
              <a:t>Valve 2 closed</a:t>
            </a:r>
          </a:p>
          <a:p>
            <a:pPr algn="r"/>
            <a:endParaRPr lang="en-NZ" sz="1100" b="1" dirty="0">
              <a:latin typeface="Bryant Condensed Regular" panose="020B0506040000020003" pitchFamily="34" charset="0"/>
              <a:cs typeface="Times New Roman" panose="02020603050405020304" pitchFamily="18" charset="0"/>
            </a:endParaRPr>
          </a:p>
        </p:txBody>
      </p:sp>
      <p:sp>
        <p:nvSpPr>
          <p:cNvPr id="35" name="TextBox 34">
            <a:extLst>
              <a:ext uri="{FF2B5EF4-FFF2-40B4-BE49-F238E27FC236}">
                <a16:creationId xmlns:a16="http://schemas.microsoft.com/office/drawing/2014/main" id="{821198D5-7D1F-714C-C77A-47D24096976D}"/>
              </a:ext>
            </a:extLst>
          </p:cNvPr>
          <p:cNvSpPr txBox="1"/>
          <p:nvPr/>
        </p:nvSpPr>
        <p:spPr>
          <a:xfrm>
            <a:off x="10571814" y="2692553"/>
            <a:ext cx="1147292" cy="261610"/>
          </a:xfrm>
          <a:prstGeom prst="rect">
            <a:avLst/>
          </a:prstGeom>
          <a:solidFill>
            <a:schemeClr val="bg1"/>
          </a:solidFill>
        </p:spPr>
        <p:txBody>
          <a:bodyPr wrap="square" rtlCol="0">
            <a:spAutoFit/>
          </a:bodyPr>
          <a:lstStyle/>
          <a:p>
            <a:pPr algn="r"/>
            <a:r>
              <a:rPr lang="en-NZ" sz="1100" b="1" dirty="0">
                <a:latin typeface="Bryant Condensed Regular" panose="020B0506040000020003" pitchFamily="34" charset="0"/>
                <a:cs typeface="Times New Roman" panose="02020603050405020304" pitchFamily="18" charset="0"/>
              </a:rPr>
              <a:t>Valve 1 closed</a:t>
            </a:r>
          </a:p>
        </p:txBody>
      </p:sp>
      <p:sp>
        <p:nvSpPr>
          <p:cNvPr id="36" name="TextBox 35">
            <a:extLst>
              <a:ext uri="{FF2B5EF4-FFF2-40B4-BE49-F238E27FC236}">
                <a16:creationId xmlns:a16="http://schemas.microsoft.com/office/drawing/2014/main" id="{93860CD2-0C4E-967E-480B-0319869DAA5C}"/>
              </a:ext>
            </a:extLst>
          </p:cNvPr>
          <p:cNvSpPr txBox="1"/>
          <p:nvPr/>
        </p:nvSpPr>
        <p:spPr>
          <a:xfrm>
            <a:off x="8722508" y="2706590"/>
            <a:ext cx="1147292" cy="261610"/>
          </a:xfrm>
          <a:prstGeom prst="rect">
            <a:avLst/>
          </a:prstGeom>
          <a:solidFill>
            <a:schemeClr val="bg1"/>
          </a:solidFill>
        </p:spPr>
        <p:txBody>
          <a:bodyPr wrap="square" rtlCol="0">
            <a:spAutoFit/>
          </a:bodyPr>
          <a:lstStyle/>
          <a:p>
            <a:pPr algn="r"/>
            <a:r>
              <a:rPr lang="en-NZ" sz="1100" b="1" dirty="0">
                <a:latin typeface="Bryant Condensed Regular" panose="020B0506040000020003" pitchFamily="34" charset="0"/>
                <a:cs typeface="Times New Roman" panose="02020603050405020304" pitchFamily="18" charset="0"/>
              </a:rPr>
              <a:t>Subcooling</a:t>
            </a:r>
          </a:p>
        </p:txBody>
      </p:sp>
    </p:spTree>
    <p:extLst>
      <p:ext uri="{BB962C8B-B14F-4D97-AF65-F5344CB8AC3E}">
        <p14:creationId xmlns:p14="http://schemas.microsoft.com/office/powerpoint/2010/main" val="3135440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4B38792-FCE5-749D-08E7-44808EF7E24F}"/>
              </a:ext>
            </a:extLst>
          </p:cNvPr>
          <p:cNvPicPr>
            <a:picLocks noChangeAspect="1"/>
          </p:cNvPicPr>
          <p:nvPr/>
        </p:nvPicPr>
        <p:blipFill>
          <a:blip r:embed="rId2"/>
          <a:stretch>
            <a:fillRect/>
          </a:stretch>
        </p:blipFill>
        <p:spPr>
          <a:xfrm>
            <a:off x="0" y="1311"/>
            <a:ext cx="12192000" cy="6855378"/>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33</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Rectangle 5">
            <a:extLst>
              <a:ext uri="{FF2B5EF4-FFF2-40B4-BE49-F238E27FC236}">
                <a16:creationId xmlns:a16="http://schemas.microsoft.com/office/drawing/2014/main" id="{0CB11780-9310-F776-DCDA-2FA041749471}"/>
              </a:ext>
            </a:extLst>
          </p:cNvPr>
          <p:cNvSpPr/>
          <p:nvPr/>
        </p:nvSpPr>
        <p:spPr>
          <a:xfrm>
            <a:off x="3152606" y="5039178"/>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7" name="Rectangle 6">
            <a:extLst>
              <a:ext uri="{FF2B5EF4-FFF2-40B4-BE49-F238E27FC236}">
                <a16:creationId xmlns:a16="http://schemas.microsoft.com/office/drawing/2014/main" id="{FCCF9CA4-F5E3-A4F9-9AC5-67ACB655A229}"/>
              </a:ext>
            </a:extLst>
          </p:cNvPr>
          <p:cNvSpPr/>
          <p:nvPr/>
        </p:nvSpPr>
        <p:spPr>
          <a:xfrm>
            <a:off x="6123532" y="5039177"/>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Rectangle 9">
            <a:extLst>
              <a:ext uri="{FF2B5EF4-FFF2-40B4-BE49-F238E27FC236}">
                <a16:creationId xmlns:a16="http://schemas.microsoft.com/office/drawing/2014/main" id="{97AE2B4E-75E1-8CBE-77EF-0775E1F9C161}"/>
              </a:ext>
            </a:extLst>
          </p:cNvPr>
          <p:cNvSpPr/>
          <p:nvPr/>
        </p:nvSpPr>
        <p:spPr>
          <a:xfrm>
            <a:off x="4717718" y="5039176"/>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 name="Rectangle 10">
            <a:extLst>
              <a:ext uri="{FF2B5EF4-FFF2-40B4-BE49-F238E27FC236}">
                <a16:creationId xmlns:a16="http://schemas.microsoft.com/office/drawing/2014/main" id="{57D49121-EE9D-1E67-49AB-9C45AA41426F}"/>
              </a:ext>
            </a:extLst>
          </p:cNvPr>
          <p:cNvSpPr/>
          <p:nvPr/>
        </p:nvSpPr>
        <p:spPr>
          <a:xfrm>
            <a:off x="7503698" y="5035828"/>
            <a:ext cx="1562767" cy="5145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4" name="Picture 13">
            <a:extLst>
              <a:ext uri="{FF2B5EF4-FFF2-40B4-BE49-F238E27FC236}">
                <a16:creationId xmlns:a16="http://schemas.microsoft.com/office/drawing/2014/main" id="{3E0D8793-B9DD-5D9E-1533-B7FABBF0210C}"/>
              </a:ext>
            </a:extLst>
          </p:cNvPr>
          <p:cNvPicPr>
            <a:picLocks noChangeAspect="1"/>
          </p:cNvPicPr>
          <p:nvPr/>
        </p:nvPicPr>
        <p:blipFill rotWithShape="1">
          <a:blip r:embed="rId3"/>
          <a:srcRect t="13182"/>
          <a:stretch/>
        </p:blipFill>
        <p:spPr>
          <a:xfrm>
            <a:off x="2585547" y="2472612"/>
            <a:ext cx="7020905" cy="2299210"/>
          </a:xfrm>
          <a:prstGeom prst="rect">
            <a:avLst/>
          </a:prstGeom>
        </p:spPr>
      </p:pic>
    </p:spTree>
    <p:extLst>
      <p:ext uri="{BB962C8B-B14F-4D97-AF65-F5344CB8AC3E}">
        <p14:creationId xmlns:p14="http://schemas.microsoft.com/office/powerpoint/2010/main" val="1066677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4B38792-FCE5-749D-08E7-44808EF7E24F}"/>
              </a:ext>
            </a:extLst>
          </p:cNvPr>
          <p:cNvPicPr>
            <a:picLocks noChangeAspect="1"/>
          </p:cNvPicPr>
          <p:nvPr/>
        </p:nvPicPr>
        <p:blipFill>
          <a:blip r:embed="rId2"/>
          <a:stretch>
            <a:fillRect/>
          </a:stretch>
        </p:blipFill>
        <p:spPr>
          <a:xfrm>
            <a:off x="0" y="1311"/>
            <a:ext cx="12192000" cy="6855378"/>
          </a:xfrm>
          <a:prstGeom prst="rect">
            <a:avLst/>
          </a:prstGeom>
        </p:spPr>
      </p:pic>
      <p:sp>
        <p:nvSpPr>
          <p:cNvPr id="2" name="Slide Number Placeholder 1">
            <a:extLst>
              <a:ext uri="{FF2B5EF4-FFF2-40B4-BE49-F238E27FC236}">
                <a16:creationId xmlns:a16="http://schemas.microsoft.com/office/drawing/2014/main" id="{5655580B-D0D7-138D-8DBD-6DD171651AB8}"/>
              </a:ext>
            </a:extLst>
          </p:cNvPr>
          <p:cNvSpPr>
            <a:spLocks noGrp="1"/>
          </p:cNvSpPr>
          <p:nvPr>
            <p:ph type="sldNum" sz="quarter" idx="12"/>
          </p:nvPr>
        </p:nvSpPr>
        <p:spPr/>
        <p:txBody>
          <a:bodyPr/>
          <a:lstStyle/>
          <a:p>
            <a:pPr>
              <a:defRPr/>
            </a:pPr>
            <a:fld id="{63C9EC06-17FB-4F6B-9E25-23B179DB353F}" type="slidenum">
              <a:rPr lang="en-US" smtClean="0"/>
              <a:pPr>
                <a:defRPr/>
              </a:pPr>
              <a:t>34</a:t>
            </a:fld>
            <a:endParaRPr lang="en-US"/>
          </a:p>
        </p:txBody>
      </p:sp>
      <p:sp>
        <p:nvSpPr>
          <p:cNvPr id="5" name="Rectangle 4">
            <a:extLst>
              <a:ext uri="{FF2B5EF4-FFF2-40B4-BE49-F238E27FC236}">
                <a16:creationId xmlns:a16="http://schemas.microsoft.com/office/drawing/2014/main" id="{A8A6AF90-E64C-A465-1165-56E6C6DB3802}"/>
              </a:ext>
            </a:extLst>
          </p:cNvPr>
          <p:cNvSpPr/>
          <p:nvPr/>
        </p:nvSpPr>
        <p:spPr>
          <a:xfrm>
            <a:off x="10474854" y="25349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3CD308F7-097C-4284-3E50-0A4E3FEC756F}"/>
              </a:ext>
            </a:extLst>
          </p:cNvPr>
          <p:cNvSpPr/>
          <p:nvPr/>
        </p:nvSpPr>
        <p:spPr>
          <a:xfrm>
            <a:off x="10562378" y="639174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3" name="Picture 2">
            <a:extLst>
              <a:ext uri="{FF2B5EF4-FFF2-40B4-BE49-F238E27FC236}">
                <a16:creationId xmlns:a16="http://schemas.microsoft.com/office/drawing/2014/main" id="{5020ABE3-1523-EE62-BAAA-1830250E247C}"/>
              </a:ext>
            </a:extLst>
          </p:cNvPr>
          <p:cNvPicPr>
            <a:picLocks noChangeAspect="1"/>
          </p:cNvPicPr>
          <p:nvPr/>
        </p:nvPicPr>
        <p:blipFill rotWithShape="1">
          <a:blip r:embed="rId3"/>
          <a:srcRect t="13182"/>
          <a:stretch/>
        </p:blipFill>
        <p:spPr>
          <a:xfrm>
            <a:off x="2585547" y="2472612"/>
            <a:ext cx="7020905" cy="2299210"/>
          </a:xfrm>
          <a:prstGeom prst="rect">
            <a:avLst/>
          </a:prstGeom>
        </p:spPr>
      </p:pic>
    </p:spTree>
    <p:extLst>
      <p:ext uri="{BB962C8B-B14F-4D97-AF65-F5344CB8AC3E}">
        <p14:creationId xmlns:p14="http://schemas.microsoft.com/office/powerpoint/2010/main" val="27304155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C2D804E-ABA6-78BD-334F-80EFAD0BDF59}"/>
              </a:ext>
            </a:extLst>
          </p:cNvPr>
          <p:cNvSpPr/>
          <p:nvPr/>
        </p:nvSpPr>
        <p:spPr>
          <a:xfrm>
            <a:off x="2742" y="1395711"/>
            <a:ext cx="12192000" cy="5133823"/>
          </a:xfrm>
          <a:prstGeom prst="rect">
            <a:avLst/>
          </a:prstGeom>
          <a:solidFill>
            <a:srgbClr val="D3DD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Rectangle 1">
            <a:extLst>
              <a:ext uri="{FF2B5EF4-FFF2-40B4-BE49-F238E27FC236}">
                <a16:creationId xmlns:a16="http://schemas.microsoft.com/office/drawing/2014/main" id="{FBBF959E-9CE2-E2A9-4BF6-70A3BCAB8B21}"/>
              </a:ext>
            </a:extLst>
          </p:cNvPr>
          <p:cNvSpPr/>
          <p:nvPr/>
        </p:nvSpPr>
        <p:spPr>
          <a:xfrm>
            <a:off x="0" y="-1"/>
            <a:ext cx="12192000" cy="1171887"/>
          </a:xfrm>
          <a:prstGeom prst="rect">
            <a:avLst/>
          </a:prstGeom>
          <a:solidFill>
            <a:srgbClr val="FFF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3600" b="1">
                <a:solidFill>
                  <a:schemeClr val="tx1"/>
                </a:solidFill>
                <a:latin typeface="Bryant Condensed Regular" panose="020B0506040000020003" pitchFamily="34" charset="0"/>
                <a:cs typeface="Arial" panose="020B0604020202020204" pitchFamily="34" charset="0"/>
              </a:rPr>
              <a:t> </a:t>
            </a:r>
            <a:endParaRPr lang="en-NZ" sz="2400" b="1">
              <a:solidFill>
                <a:schemeClr val="tx1"/>
              </a:solidFill>
              <a:latin typeface="Bryant Condensed Regular" panose="020B0506040000020003" pitchFamily="34" charset="0"/>
              <a:cs typeface="Arial" panose="020B0604020202020204" pitchFamily="34" charset="0"/>
            </a:endParaRPr>
          </a:p>
        </p:txBody>
      </p:sp>
      <p:sp>
        <p:nvSpPr>
          <p:cNvPr id="3" name="TextBox 2">
            <a:extLst>
              <a:ext uri="{FF2B5EF4-FFF2-40B4-BE49-F238E27FC236}">
                <a16:creationId xmlns:a16="http://schemas.microsoft.com/office/drawing/2014/main" id="{2D142F9A-DC63-27D9-8045-744A90360CC7}"/>
              </a:ext>
            </a:extLst>
          </p:cNvPr>
          <p:cNvSpPr txBox="1"/>
          <p:nvPr/>
        </p:nvSpPr>
        <p:spPr>
          <a:xfrm>
            <a:off x="113774" y="223824"/>
            <a:ext cx="9989719" cy="646331"/>
          </a:xfrm>
          <a:prstGeom prst="rect">
            <a:avLst/>
          </a:prstGeom>
          <a:noFill/>
        </p:spPr>
        <p:txBody>
          <a:bodyPr wrap="square" rtlCol="0">
            <a:spAutoFit/>
          </a:bodyPr>
          <a:lstStyle/>
          <a:p>
            <a:r>
              <a:rPr lang="en-NZ" sz="3600" b="1" dirty="0">
                <a:solidFill>
                  <a:schemeClr val="tx1"/>
                </a:solidFill>
                <a:latin typeface="Bryant Condensed Medium" panose="020B0806040000020003" pitchFamily="34" charset="0"/>
                <a:cs typeface="Arial" panose="020B0604020202020204" pitchFamily="34" charset="0"/>
              </a:rPr>
              <a:t>Condensation Induced Water Hammer</a:t>
            </a:r>
            <a:endParaRPr lang="en-NZ" sz="2800" dirty="0">
              <a:latin typeface="Bryant Condensed Regular" panose="020B0506040000020003" pitchFamily="34" charset="0"/>
            </a:endParaRPr>
          </a:p>
        </p:txBody>
      </p:sp>
      <p:pic>
        <p:nvPicPr>
          <p:cNvPr id="5" name="Picture 4" descr="Shape&#10;&#10;Description automatically generated with low confidence">
            <a:extLst>
              <a:ext uri="{FF2B5EF4-FFF2-40B4-BE49-F238E27FC236}">
                <a16:creationId xmlns:a16="http://schemas.microsoft.com/office/drawing/2014/main" id="{B68EC228-7AC0-1828-CCA9-BC4B0F641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9876" y="601194"/>
            <a:ext cx="723523" cy="524071"/>
          </a:xfrm>
          <a:prstGeom prst="rect">
            <a:avLst/>
          </a:prstGeom>
        </p:spPr>
      </p:pic>
      <p:sp>
        <p:nvSpPr>
          <p:cNvPr id="9" name="TextBox 8">
            <a:extLst>
              <a:ext uri="{FF2B5EF4-FFF2-40B4-BE49-F238E27FC236}">
                <a16:creationId xmlns:a16="http://schemas.microsoft.com/office/drawing/2014/main" id="{83A52747-7CA4-78B5-24E3-5891FF7AEB22}"/>
              </a:ext>
            </a:extLst>
          </p:cNvPr>
          <p:cNvSpPr txBox="1"/>
          <p:nvPr/>
        </p:nvSpPr>
        <p:spPr>
          <a:xfrm>
            <a:off x="359552" y="2893475"/>
            <a:ext cx="2389916" cy="646331"/>
          </a:xfrm>
          <a:prstGeom prst="rect">
            <a:avLst/>
          </a:prstGeom>
          <a:noFill/>
        </p:spPr>
        <p:txBody>
          <a:bodyPr wrap="square" rtlCol="0">
            <a:spAutoFit/>
          </a:bodyPr>
          <a:lstStyle/>
          <a:p>
            <a:pPr algn="ctr" fontAlgn="base"/>
            <a:endParaRPr lang="en-US" b="0" i="0">
              <a:solidFill>
                <a:srgbClr val="000000"/>
              </a:solidFill>
              <a:effectLst/>
              <a:latin typeface="Bryant Condensed Regular" panose="020B0506040000020003" pitchFamily="34" charset="0"/>
            </a:endParaRPr>
          </a:p>
          <a:p>
            <a:pPr algn="ctr" fontAlgn="base"/>
            <a:r>
              <a:rPr lang="en-US" b="0" i="0">
                <a:solidFill>
                  <a:srgbClr val="000000"/>
                </a:solidFill>
                <a:effectLst/>
                <a:latin typeface="Bryant Condensed Regular" panose="020B0506040000020003" pitchFamily="34" charset="0"/>
              </a:rPr>
              <a:t> </a:t>
            </a:r>
            <a:endParaRPr lang="en-NZ" sz="1600">
              <a:latin typeface="Bryant Condensed Regular" panose="020B0506040000020003" pitchFamily="34" charset="0"/>
            </a:endParaRPr>
          </a:p>
        </p:txBody>
      </p:sp>
      <p:sp>
        <p:nvSpPr>
          <p:cNvPr id="16" name="TextBox 15">
            <a:extLst>
              <a:ext uri="{FF2B5EF4-FFF2-40B4-BE49-F238E27FC236}">
                <a16:creationId xmlns:a16="http://schemas.microsoft.com/office/drawing/2014/main" id="{90267CC8-9663-5816-8795-0A54B867AA8C}"/>
              </a:ext>
            </a:extLst>
          </p:cNvPr>
          <p:cNvSpPr txBox="1"/>
          <p:nvPr/>
        </p:nvSpPr>
        <p:spPr>
          <a:xfrm>
            <a:off x="113774" y="2157903"/>
            <a:ext cx="6894893" cy="369331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0000"/>
                </a:solidFill>
                <a:latin typeface="Bryant Condensed Regular" panose="020B0506040000020003" pitchFamily="34" charset="0"/>
              </a:rPr>
              <a:t>With the steam pipe full of subcooled condensate, the system was primed for a condensation-induced water hammer incident.</a:t>
            </a:r>
          </a:p>
          <a:p>
            <a:pPr marL="285750" indent="-285750">
              <a:buFont typeface="Arial" panose="020B0604020202020204" pitchFamily="34" charset="0"/>
              <a:buChar char="•"/>
            </a:pPr>
            <a:r>
              <a:rPr lang="en-US" dirty="0">
                <a:solidFill>
                  <a:srgbClr val="000000"/>
                </a:solidFill>
                <a:latin typeface="Bryant Condensed Regular" panose="020B0506040000020003" pitchFamily="34" charset="0"/>
              </a:rPr>
              <a:t>All that was needed was a “triggering event”</a:t>
            </a:r>
          </a:p>
          <a:p>
            <a:pPr marL="285750" indent="-285750">
              <a:buFont typeface="Arial" panose="020B0604020202020204" pitchFamily="34" charset="0"/>
              <a:buChar char="•"/>
            </a:pPr>
            <a:r>
              <a:rPr lang="en-US" dirty="0">
                <a:solidFill>
                  <a:srgbClr val="000000"/>
                </a:solidFill>
                <a:latin typeface="Bryant Condensed Regular" panose="020B0506040000020003" pitchFamily="34" charset="0"/>
              </a:rPr>
              <a:t>There were several ways for a “triggering event” to occur. They all involve draining condensate to admit steam into the lower horizontal line.</a:t>
            </a:r>
          </a:p>
          <a:p>
            <a:pPr marL="285750" indent="-285750">
              <a:buFont typeface="Arial" panose="020B0604020202020204" pitchFamily="34" charset="0"/>
              <a:buChar char="•"/>
            </a:pPr>
            <a:r>
              <a:rPr lang="en-US" dirty="0">
                <a:solidFill>
                  <a:srgbClr val="000000"/>
                </a:solidFill>
                <a:latin typeface="Bryant Condensed Regular" panose="020B0506040000020003" pitchFamily="34" charset="0"/>
              </a:rPr>
              <a:t>As condensate was drained, either through the reactivated steam trap or a drain, or cracking open of valve 2, the level of condensate on the left side of the pipe segment would drop until steam was able to re-enter the nearly-horizontal section of pipe in the culvert resulting in </a:t>
            </a:r>
            <a:r>
              <a:rPr lang="en-US" b="1" dirty="0">
                <a:solidFill>
                  <a:srgbClr val="000000"/>
                </a:solidFill>
                <a:latin typeface="Bryant Condensed Regular" panose="020B0506040000020003" pitchFamily="34" charset="0"/>
              </a:rPr>
              <a:t>Condensation Induced Water Hammer</a:t>
            </a:r>
          </a:p>
          <a:p>
            <a:pPr marL="285750" indent="-285750">
              <a:buFont typeface="Arial" panose="020B0604020202020204" pitchFamily="34" charset="0"/>
              <a:buChar char="•"/>
            </a:pPr>
            <a:r>
              <a:rPr lang="en-US" dirty="0">
                <a:solidFill>
                  <a:srgbClr val="000000"/>
                </a:solidFill>
                <a:latin typeface="Bryant Condensed Regular" panose="020B0506040000020003" pitchFamily="34" charset="0"/>
              </a:rPr>
              <a:t>The pressure wave was estimated to exceed 100 bar and it ruptured the tee joint adjacent to valve 1</a:t>
            </a:r>
          </a:p>
        </p:txBody>
      </p:sp>
      <p:sp>
        <p:nvSpPr>
          <p:cNvPr id="17" name="TextBox 16">
            <a:extLst>
              <a:ext uri="{FF2B5EF4-FFF2-40B4-BE49-F238E27FC236}">
                <a16:creationId xmlns:a16="http://schemas.microsoft.com/office/drawing/2014/main" id="{4495A086-02AF-2031-6D5C-FBC3C7D5C92C}"/>
              </a:ext>
            </a:extLst>
          </p:cNvPr>
          <p:cNvSpPr txBox="1"/>
          <p:nvPr/>
        </p:nvSpPr>
        <p:spPr>
          <a:xfrm>
            <a:off x="6309322" y="5213882"/>
            <a:ext cx="5788473" cy="615553"/>
          </a:xfrm>
          <a:prstGeom prst="rect">
            <a:avLst/>
          </a:prstGeom>
          <a:noFill/>
        </p:spPr>
        <p:txBody>
          <a:bodyPr wrap="square" rtlCol="0">
            <a:spAutoFit/>
          </a:bodyPr>
          <a:lstStyle/>
          <a:p>
            <a:pPr marL="0" indent="0" algn="ctr">
              <a:buNone/>
            </a:pPr>
            <a:endParaRPr lang="en-US" dirty="0">
              <a:solidFill>
                <a:srgbClr val="000000"/>
              </a:solidFill>
              <a:latin typeface="Bryant Condensed Regular" panose="020B0506040000020003" pitchFamily="34" charset="0"/>
            </a:endParaRPr>
          </a:p>
          <a:p>
            <a:endParaRPr lang="en-NZ" sz="1600" dirty="0">
              <a:latin typeface="Bryant Condensed Regular" panose="020B0506040000020003" pitchFamily="34" charset="0"/>
            </a:endParaRPr>
          </a:p>
        </p:txBody>
      </p:sp>
      <p:sp>
        <p:nvSpPr>
          <p:cNvPr id="7" name="Rectangle 6">
            <a:extLst>
              <a:ext uri="{FF2B5EF4-FFF2-40B4-BE49-F238E27FC236}">
                <a16:creationId xmlns:a16="http://schemas.microsoft.com/office/drawing/2014/main" id="{6C7F8DDC-E0EC-09E2-95B4-9DD2079D80C5}"/>
              </a:ext>
            </a:extLst>
          </p:cNvPr>
          <p:cNvSpPr/>
          <p:nvPr/>
        </p:nvSpPr>
        <p:spPr>
          <a:xfrm>
            <a:off x="5428221" y="6529534"/>
            <a:ext cx="1432461" cy="3247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TextBox 5">
            <a:extLst>
              <a:ext uri="{FF2B5EF4-FFF2-40B4-BE49-F238E27FC236}">
                <a16:creationId xmlns:a16="http://schemas.microsoft.com/office/drawing/2014/main" id="{13019957-FED4-6E02-D358-68A43E14D84A}"/>
              </a:ext>
            </a:extLst>
          </p:cNvPr>
          <p:cNvSpPr txBox="1"/>
          <p:nvPr/>
        </p:nvSpPr>
        <p:spPr>
          <a:xfrm>
            <a:off x="1492530" y="6280722"/>
            <a:ext cx="8826707" cy="523220"/>
          </a:xfrm>
          <a:prstGeom prst="rect">
            <a:avLst/>
          </a:prstGeom>
          <a:noFill/>
        </p:spPr>
        <p:txBody>
          <a:bodyPr wrap="square" rtlCol="0">
            <a:spAutoFit/>
          </a:bodyPr>
          <a:lstStyle/>
          <a:p>
            <a:endParaRPr lang="en-US" sz="1400" dirty="0">
              <a:solidFill>
                <a:srgbClr val="000000"/>
              </a:solidFill>
              <a:latin typeface="Bryant Condensed Regular" panose="020B0506040000020003" pitchFamily="34" charset="0"/>
            </a:endParaRPr>
          </a:p>
          <a:p>
            <a:r>
              <a:rPr lang="en-US" sz="1400" dirty="0">
                <a:solidFill>
                  <a:srgbClr val="000000"/>
                </a:solidFill>
                <a:latin typeface="Bryant Condensed Regular" panose="020B0506040000020003" pitchFamily="34" charset="0"/>
              </a:rPr>
              <a:t>Source: kirsner.org</a:t>
            </a:r>
            <a:endParaRPr lang="en-US" sz="1600" i="0" dirty="0">
              <a:solidFill>
                <a:srgbClr val="000000"/>
              </a:solidFill>
              <a:effectLst/>
              <a:latin typeface="Bryant Condensed Regular" panose="020B0506040000020003" pitchFamily="34" charset="0"/>
            </a:endParaRPr>
          </a:p>
        </p:txBody>
      </p:sp>
      <p:pic>
        <p:nvPicPr>
          <p:cNvPr id="4" name="Picture 3">
            <a:extLst>
              <a:ext uri="{FF2B5EF4-FFF2-40B4-BE49-F238E27FC236}">
                <a16:creationId xmlns:a16="http://schemas.microsoft.com/office/drawing/2014/main" id="{DCC9DDC8-92F4-39A7-CDD0-0CE8106BFE2E}"/>
              </a:ext>
            </a:extLst>
          </p:cNvPr>
          <p:cNvPicPr>
            <a:picLocks noChangeAspect="1"/>
          </p:cNvPicPr>
          <p:nvPr/>
        </p:nvPicPr>
        <p:blipFill rotWithShape="1">
          <a:blip r:embed="rId4"/>
          <a:srcRect t="2958"/>
          <a:stretch/>
        </p:blipFill>
        <p:spPr>
          <a:xfrm>
            <a:off x="7588640" y="1493517"/>
            <a:ext cx="4132997" cy="4953030"/>
          </a:xfrm>
          <a:prstGeom prst="rect">
            <a:avLst/>
          </a:prstGeom>
        </p:spPr>
      </p:pic>
      <p:sp>
        <p:nvSpPr>
          <p:cNvPr id="35" name="TextBox 34">
            <a:extLst>
              <a:ext uri="{FF2B5EF4-FFF2-40B4-BE49-F238E27FC236}">
                <a16:creationId xmlns:a16="http://schemas.microsoft.com/office/drawing/2014/main" id="{821198D5-7D1F-714C-C77A-47D24096976D}"/>
              </a:ext>
            </a:extLst>
          </p:cNvPr>
          <p:cNvSpPr txBox="1"/>
          <p:nvPr/>
        </p:nvSpPr>
        <p:spPr>
          <a:xfrm>
            <a:off x="10319343" y="5123722"/>
            <a:ext cx="1147292" cy="246221"/>
          </a:xfrm>
          <a:prstGeom prst="rect">
            <a:avLst/>
          </a:prstGeom>
          <a:solidFill>
            <a:schemeClr val="bg1"/>
          </a:solidFill>
        </p:spPr>
        <p:txBody>
          <a:bodyPr wrap="square" rtlCol="0">
            <a:spAutoFit/>
          </a:bodyPr>
          <a:lstStyle/>
          <a:p>
            <a:pPr algn="r"/>
            <a:r>
              <a:rPr lang="en-NZ" sz="1000" b="1" dirty="0">
                <a:latin typeface="Bryant Condensed Regular" panose="020B0506040000020003" pitchFamily="34" charset="0"/>
                <a:cs typeface="Times New Roman" panose="02020603050405020304" pitchFamily="18" charset="0"/>
              </a:rPr>
              <a:t>Valve 1 closed</a:t>
            </a:r>
          </a:p>
        </p:txBody>
      </p:sp>
      <p:sp>
        <p:nvSpPr>
          <p:cNvPr id="8" name="TextBox 7">
            <a:extLst>
              <a:ext uri="{FF2B5EF4-FFF2-40B4-BE49-F238E27FC236}">
                <a16:creationId xmlns:a16="http://schemas.microsoft.com/office/drawing/2014/main" id="{A7441779-9EA4-4326-9041-F8946E290C33}"/>
              </a:ext>
            </a:extLst>
          </p:cNvPr>
          <p:cNvSpPr txBox="1"/>
          <p:nvPr/>
        </p:nvSpPr>
        <p:spPr>
          <a:xfrm>
            <a:off x="11068334" y="5995664"/>
            <a:ext cx="615738" cy="400110"/>
          </a:xfrm>
          <a:prstGeom prst="rect">
            <a:avLst/>
          </a:prstGeom>
          <a:solidFill>
            <a:schemeClr val="bg1"/>
          </a:solidFill>
        </p:spPr>
        <p:txBody>
          <a:bodyPr wrap="square" rtlCol="0">
            <a:spAutoFit/>
          </a:bodyPr>
          <a:lstStyle/>
          <a:p>
            <a:pPr algn="r"/>
            <a:r>
              <a:rPr lang="en-NZ" sz="1000" b="1" dirty="0">
                <a:latin typeface="Bryant Condensed Regular" panose="020B0506040000020003" pitchFamily="34" charset="0"/>
                <a:cs typeface="Times New Roman" panose="02020603050405020304" pitchFamily="18" charset="0"/>
              </a:rPr>
              <a:t>Valve 2</a:t>
            </a:r>
            <a:br>
              <a:rPr lang="en-NZ" sz="1000" b="1" dirty="0">
                <a:latin typeface="Bryant Condensed Regular" panose="020B0506040000020003" pitchFamily="34" charset="0"/>
                <a:cs typeface="Times New Roman" panose="02020603050405020304" pitchFamily="18" charset="0"/>
              </a:rPr>
            </a:br>
            <a:r>
              <a:rPr lang="en-NZ" sz="1000" b="1" dirty="0">
                <a:latin typeface="Bryant Condensed Regular" panose="020B0506040000020003" pitchFamily="34" charset="0"/>
                <a:cs typeface="Times New Roman" panose="02020603050405020304" pitchFamily="18" charset="0"/>
              </a:rPr>
              <a:t>closed</a:t>
            </a:r>
          </a:p>
        </p:txBody>
      </p:sp>
      <p:sp>
        <p:nvSpPr>
          <p:cNvPr id="10" name="TextBox 9">
            <a:extLst>
              <a:ext uri="{FF2B5EF4-FFF2-40B4-BE49-F238E27FC236}">
                <a16:creationId xmlns:a16="http://schemas.microsoft.com/office/drawing/2014/main" id="{B7106D7B-F89C-B16D-3FFA-4AF64420E838}"/>
              </a:ext>
            </a:extLst>
          </p:cNvPr>
          <p:cNvSpPr txBox="1"/>
          <p:nvPr/>
        </p:nvSpPr>
        <p:spPr>
          <a:xfrm>
            <a:off x="10986109" y="4664230"/>
            <a:ext cx="615738" cy="246221"/>
          </a:xfrm>
          <a:prstGeom prst="rect">
            <a:avLst/>
          </a:prstGeom>
          <a:solidFill>
            <a:schemeClr val="bg1"/>
          </a:solidFill>
        </p:spPr>
        <p:txBody>
          <a:bodyPr wrap="square" rtlCol="0">
            <a:spAutoFit/>
          </a:bodyPr>
          <a:lstStyle/>
          <a:p>
            <a:pPr algn="r"/>
            <a:endParaRPr lang="en-NZ" sz="1000" b="1" dirty="0">
              <a:latin typeface="Bryant Condensed Regular" panose="020B0506040000020003"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D2D190E2-A61E-6B8F-E756-9703409C8DD4}"/>
              </a:ext>
            </a:extLst>
          </p:cNvPr>
          <p:cNvSpPr txBox="1"/>
          <p:nvPr/>
        </p:nvSpPr>
        <p:spPr>
          <a:xfrm>
            <a:off x="11034583" y="3384692"/>
            <a:ext cx="615738" cy="246221"/>
          </a:xfrm>
          <a:prstGeom prst="rect">
            <a:avLst/>
          </a:prstGeom>
          <a:solidFill>
            <a:schemeClr val="bg1"/>
          </a:solidFill>
        </p:spPr>
        <p:txBody>
          <a:bodyPr wrap="square" rtlCol="0">
            <a:spAutoFit/>
          </a:bodyPr>
          <a:lstStyle/>
          <a:p>
            <a:pPr algn="r"/>
            <a:endParaRPr lang="en-NZ" sz="1000" b="1" dirty="0">
              <a:latin typeface="Bryant Condensed Regular" panose="020B0506040000020003"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F5D43B69-35AC-B4D5-81E1-54C18E154722}"/>
              </a:ext>
            </a:extLst>
          </p:cNvPr>
          <p:cNvSpPr txBox="1"/>
          <p:nvPr/>
        </p:nvSpPr>
        <p:spPr>
          <a:xfrm>
            <a:off x="11001714" y="2215131"/>
            <a:ext cx="615738" cy="246221"/>
          </a:xfrm>
          <a:prstGeom prst="rect">
            <a:avLst/>
          </a:prstGeom>
          <a:solidFill>
            <a:schemeClr val="bg1"/>
          </a:solidFill>
        </p:spPr>
        <p:txBody>
          <a:bodyPr wrap="square" rtlCol="0">
            <a:spAutoFit/>
          </a:bodyPr>
          <a:lstStyle/>
          <a:p>
            <a:pPr algn="r"/>
            <a:endParaRPr lang="en-NZ" sz="1000" b="1" dirty="0">
              <a:latin typeface="Bryant Condensed Regular" panose="020B0506040000020003"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91720AA9-B327-0E27-376D-AAD38DEFB68D}"/>
              </a:ext>
            </a:extLst>
          </p:cNvPr>
          <p:cNvSpPr txBox="1"/>
          <p:nvPr/>
        </p:nvSpPr>
        <p:spPr>
          <a:xfrm>
            <a:off x="7594427" y="6292296"/>
            <a:ext cx="328126" cy="152400"/>
          </a:xfrm>
          <a:prstGeom prst="rect">
            <a:avLst/>
          </a:prstGeom>
          <a:solidFill>
            <a:schemeClr val="bg1"/>
          </a:solidFill>
        </p:spPr>
        <p:txBody>
          <a:bodyPr wrap="square" rtlCol="0">
            <a:spAutoFit/>
          </a:bodyPr>
          <a:lstStyle/>
          <a:p>
            <a:pPr algn="r"/>
            <a:endParaRPr lang="en-NZ" sz="1000" b="1" dirty="0">
              <a:latin typeface="Bryant Condensed Regular" panose="020B0506040000020003" pitchFamily="34" charset="0"/>
              <a:cs typeface="Times New Roman" panose="02020603050405020304" pitchFamily="18" charset="0"/>
            </a:endParaRPr>
          </a:p>
        </p:txBody>
      </p:sp>
      <p:sp>
        <p:nvSpPr>
          <p:cNvPr id="19" name="TextBox 18">
            <a:extLst>
              <a:ext uri="{FF2B5EF4-FFF2-40B4-BE49-F238E27FC236}">
                <a16:creationId xmlns:a16="http://schemas.microsoft.com/office/drawing/2014/main" id="{8B7A341A-1077-C6C8-C0D1-3448B37EC9AF}"/>
              </a:ext>
            </a:extLst>
          </p:cNvPr>
          <p:cNvSpPr txBox="1"/>
          <p:nvPr/>
        </p:nvSpPr>
        <p:spPr>
          <a:xfrm>
            <a:off x="7594427" y="4875909"/>
            <a:ext cx="328126" cy="152400"/>
          </a:xfrm>
          <a:prstGeom prst="rect">
            <a:avLst/>
          </a:prstGeom>
          <a:solidFill>
            <a:schemeClr val="bg1"/>
          </a:solidFill>
        </p:spPr>
        <p:txBody>
          <a:bodyPr wrap="square" rtlCol="0">
            <a:spAutoFit/>
          </a:bodyPr>
          <a:lstStyle/>
          <a:p>
            <a:pPr algn="r"/>
            <a:endParaRPr lang="en-NZ" sz="1000" b="1" dirty="0">
              <a:latin typeface="Bryant Condensed Regular" panose="020B0506040000020003"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FEE5EF8C-5F8F-2CBB-BFB9-919D7A6126BC}"/>
              </a:ext>
            </a:extLst>
          </p:cNvPr>
          <p:cNvSpPr txBox="1"/>
          <p:nvPr/>
        </p:nvSpPr>
        <p:spPr>
          <a:xfrm>
            <a:off x="7594427" y="3666773"/>
            <a:ext cx="328126" cy="152400"/>
          </a:xfrm>
          <a:prstGeom prst="rect">
            <a:avLst/>
          </a:prstGeom>
          <a:solidFill>
            <a:schemeClr val="bg1"/>
          </a:solidFill>
        </p:spPr>
        <p:txBody>
          <a:bodyPr wrap="square" rtlCol="0">
            <a:spAutoFit/>
          </a:bodyPr>
          <a:lstStyle/>
          <a:p>
            <a:pPr algn="r"/>
            <a:endParaRPr lang="en-NZ" sz="1000" b="1" dirty="0">
              <a:latin typeface="Bryant Condensed Regular" panose="020B0506040000020003"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7E52F833-0245-6AA7-2BEB-14882C8EF854}"/>
              </a:ext>
            </a:extLst>
          </p:cNvPr>
          <p:cNvSpPr txBox="1"/>
          <p:nvPr/>
        </p:nvSpPr>
        <p:spPr>
          <a:xfrm>
            <a:off x="7625533" y="2414195"/>
            <a:ext cx="328126" cy="152400"/>
          </a:xfrm>
          <a:prstGeom prst="rect">
            <a:avLst/>
          </a:prstGeom>
          <a:solidFill>
            <a:schemeClr val="bg1"/>
          </a:solidFill>
        </p:spPr>
        <p:txBody>
          <a:bodyPr wrap="square" rtlCol="0">
            <a:spAutoFit/>
          </a:bodyPr>
          <a:lstStyle/>
          <a:p>
            <a:pPr algn="r"/>
            <a:endParaRPr lang="en-NZ" sz="1000" b="1" dirty="0">
              <a:latin typeface="Bryant Condensed Regular" panose="020B0506040000020003" pitchFamily="34" charset="0"/>
              <a:cs typeface="Times New Roman" panose="02020603050405020304" pitchFamily="18" charset="0"/>
            </a:endParaRPr>
          </a:p>
        </p:txBody>
      </p:sp>
      <p:cxnSp>
        <p:nvCxnSpPr>
          <p:cNvPr id="22" name="Straight Arrow Connector 21">
            <a:extLst>
              <a:ext uri="{FF2B5EF4-FFF2-40B4-BE49-F238E27FC236}">
                <a16:creationId xmlns:a16="http://schemas.microsoft.com/office/drawing/2014/main" id="{AE3A6177-1512-9DD7-0FC1-AD50085026B7}"/>
              </a:ext>
            </a:extLst>
          </p:cNvPr>
          <p:cNvCxnSpPr>
            <a:cxnSpLocks/>
          </p:cNvCxnSpPr>
          <p:nvPr/>
        </p:nvCxnSpPr>
        <p:spPr>
          <a:xfrm rot="5400000">
            <a:off x="9173038" y="2893475"/>
            <a:ext cx="476594"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618E703-E214-0B2F-553C-47EC9A85E8D2}"/>
              </a:ext>
            </a:extLst>
          </p:cNvPr>
          <p:cNvCxnSpPr>
            <a:cxnSpLocks/>
          </p:cNvCxnSpPr>
          <p:nvPr/>
        </p:nvCxnSpPr>
        <p:spPr>
          <a:xfrm rot="5400000">
            <a:off x="9174970" y="4238067"/>
            <a:ext cx="476594"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6CBD20-507C-8B2C-2E18-F7D211486AFC}"/>
              </a:ext>
            </a:extLst>
          </p:cNvPr>
          <p:cNvCxnSpPr>
            <a:cxnSpLocks/>
          </p:cNvCxnSpPr>
          <p:nvPr/>
        </p:nvCxnSpPr>
        <p:spPr>
          <a:xfrm rot="5400000">
            <a:off x="9181581" y="5544842"/>
            <a:ext cx="476594"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6257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C2D804E-ABA6-78BD-334F-80EFAD0BDF59}"/>
              </a:ext>
            </a:extLst>
          </p:cNvPr>
          <p:cNvSpPr/>
          <p:nvPr/>
        </p:nvSpPr>
        <p:spPr>
          <a:xfrm>
            <a:off x="2742" y="1395711"/>
            <a:ext cx="12192000" cy="5133823"/>
          </a:xfrm>
          <a:prstGeom prst="rect">
            <a:avLst/>
          </a:prstGeom>
          <a:solidFill>
            <a:srgbClr val="D3DD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Rectangle 1">
            <a:extLst>
              <a:ext uri="{FF2B5EF4-FFF2-40B4-BE49-F238E27FC236}">
                <a16:creationId xmlns:a16="http://schemas.microsoft.com/office/drawing/2014/main" id="{FBBF959E-9CE2-E2A9-4BF6-70A3BCAB8B21}"/>
              </a:ext>
            </a:extLst>
          </p:cNvPr>
          <p:cNvSpPr/>
          <p:nvPr/>
        </p:nvSpPr>
        <p:spPr>
          <a:xfrm>
            <a:off x="0" y="-1"/>
            <a:ext cx="12192000" cy="1171887"/>
          </a:xfrm>
          <a:prstGeom prst="rect">
            <a:avLst/>
          </a:prstGeom>
          <a:solidFill>
            <a:srgbClr val="FFF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3600" b="1">
                <a:solidFill>
                  <a:schemeClr val="tx1"/>
                </a:solidFill>
                <a:latin typeface="Bryant Condensed Regular" panose="020B0506040000020003" pitchFamily="34" charset="0"/>
                <a:cs typeface="Arial" panose="020B0604020202020204" pitchFamily="34" charset="0"/>
              </a:rPr>
              <a:t> </a:t>
            </a:r>
            <a:endParaRPr lang="en-NZ" sz="2400" b="1">
              <a:solidFill>
                <a:schemeClr val="tx1"/>
              </a:solidFill>
              <a:latin typeface="Bryant Condensed Regular" panose="020B0506040000020003" pitchFamily="34" charset="0"/>
              <a:cs typeface="Arial" panose="020B0604020202020204" pitchFamily="34" charset="0"/>
            </a:endParaRPr>
          </a:p>
        </p:txBody>
      </p:sp>
      <p:sp>
        <p:nvSpPr>
          <p:cNvPr id="3" name="TextBox 2">
            <a:extLst>
              <a:ext uri="{FF2B5EF4-FFF2-40B4-BE49-F238E27FC236}">
                <a16:creationId xmlns:a16="http://schemas.microsoft.com/office/drawing/2014/main" id="{2D142F9A-DC63-27D9-8045-744A90360CC7}"/>
              </a:ext>
            </a:extLst>
          </p:cNvPr>
          <p:cNvSpPr txBox="1"/>
          <p:nvPr/>
        </p:nvSpPr>
        <p:spPr>
          <a:xfrm>
            <a:off x="113774" y="223824"/>
            <a:ext cx="9989719" cy="646331"/>
          </a:xfrm>
          <a:prstGeom prst="rect">
            <a:avLst/>
          </a:prstGeom>
          <a:noFill/>
        </p:spPr>
        <p:txBody>
          <a:bodyPr wrap="square" rtlCol="0">
            <a:spAutoFit/>
          </a:bodyPr>
          <a:lstStyle/>
          <a:p>
            <a:r>
              <a:rPr lang="en-NZ" sz="3600" b="1" dirty="0">
                <a:solidFill>
                  <a:schemeClr val="tx1"/>
                </a:solidFill>
                <a:latin typeface="Bryant Condensed Medium" panose="020B0806040000020003" pitchFamily="34" charset="0"/>
                <a:cs typeface="Arial" panose="020B0604020202020204" pitchFamily="34" charset="0"/>
              </a:rPr>
              <a:t>Solution</a:t>
            </a:r>
            <a:endParaRPr lang="en-NZ" sz="2800" dirty="0">
              <a:latin typeface="Bryant Condensed Regular" panose="020B0506040000020003" pitchFamily="34" charset="0"/>
            </a:endParaRPr>
          </a:p>
        </p:txBody>
      </p:sp>
      <p:pic>
        <p:nvPicPr>
          <p:cNvPr id="5" name="Picture 4" descr="Shape&#10;&#10;Description automatically generated with low confidence">
            <a:extLst>
              <a:ext uri="{FF2B5EF4-FFF2-40B4-BE49-F238E27FC236}">
                <a16:creationId xmlns:a16="http://schemas.microsoft.com/office/drawing/2014/main" id="{B68EC228-7AC0-1828-CCA9-BC4B0F641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9876" y="601194"/>
            <a:ext cx="723523" cy="524071"/>
          </a:xfrm>
          <a:prstGeom prst="rect">
            <a:avLst/>
          </a:prstGeom>
        </p:spPr>
      </p:pic>
      <p:sp>
        <p:nvSpPr>
          <p:cNvPr id="9" name="TextBox 8">
            <a:extLst>
              <a:ext uri="{FF2B5EF4-FFF2-40B4-BE49-F238E27FC236}">
                <a16:creationId xmlns:a16="http://schemas.microsoft.com/office/drawing/2014/main" id="{83A52747-7CA4-78B5-24E3-5891FF7AEB22}"/>
              </a:ext>
            </a:extLst>
          </p:cNvPr>
          <p:cNvSpPr txBox="1"/>
          <p:nvPr/>
        </p:nvSpPr>
        <p:spPr>
          <a:xfrm>
            <a:off x="359552" y="2893475"/>
            <a:ext cx="2389916" cy="646331"/>
          </a:xfrm>
          <a:prstGeom prst="rect">
            <a:avLst/>
          </a:prstGeom>
          <a:noFill/>
        </p:spPr>
        <p:txBody>
          <a:bodyPr wrap="square" rtlCol="0">
            <a:spAutoFit/>
          </a:bodyPr>
          <a:lstStyle/>
          <a:p>
            <a:pPr algn="ctr" fontAlgn="base"/>
            <a:endParaRPr lang="en-US" b="0" i="0">
              <a:solidFill>
                <a:srgbClr val="000000"/>
              </a:solidFill>
              <a:effectLst/>
              <a:latin typeface="Bryant Condensed Regular" panose="020B0506040000020003" pitchFamily="34" charset="0"/>
            </a:endParaRPr>
          </a:p>
          <a:p>
            <a:pPr algn="ctr" fontAlgn="base"/>
            <a:r>
              <a:rPr lang="en-US" b="0" i="0">
                <a:solidFill>
                  <a:srgbClr val="000000"/>
                </a:solidFill>
                <a:effectLst/>
                <a:latin typeface="Bryant Condensed Regular" panose="020B0506040000020003" pitchFamily="34" charset="0"/>
              </a:rPr>
              <a:t> </a:t>
            </a:r>
            <a:endParaRPr lang="en-NZ" sz="1600">
              <a:latin typeface="Bryant Condensed Regular" panose="020B0506040000020003" pitchFamily="34" charset="0"/>
            </a:endParaRPr>
          </a:p>
        </p:txBody>
      </p:sp>
      <p:sp>
        <p:nvSpPr>
          <p:cNvPr id="16" name="TextBox 15">
            <a:extLst>
              <a:ext uri="{FF2B5EF4-FFF2-40B4-BE49-F238E27FC236}">
                <a16:creationId xmlns:a16="http://schemas.microsoft.com/office/drawing/2014/main" id="{90267CC8-9663-5816-8795-0A54B867AA8C}"/>
              </a:ext>
            </a:extLst>
          </p:cNvPr>
          <p:cNvSpPr txBox="1"/>
          <p:nvPr/>
        </p:nvSpPr>
        <p:spPr>
          <a:xfrm>
            <a:off x="94205" y="2036682"/>
            <a:ext cx="6894893" cy="3970318"/>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0000"/>
                </a:solidFill>
                <a:latin typeface="Bryant Condensed Regular" panose="020B0506040000020003" pitchFamily="34" charset="0"/>
              </a:rPr>
              <a:t>Once the condensate had subcooled sufficiently to support condensation-induced water hammer, there was no simple way to either re-establish steam flow or drain the water from the low point line, </a:t>
            </a:r>
            <a:r>
              <a:rPr lang="en-US" b="1" dirty="0">
                <a:solidFill>
                  <a:srgbClr val="000000"/>
                </a:solidFill>
                <a:latin typeface="Bryant Condensed Regular" panose="020B0506040000020003" pitchFamily="34" charset="0"/>
              </a:rPr>
              <a:t>as long as the system was under steam pressure</a:t>
            </a:r>
            <a:r>
              <a:rPr lang="en-US" dirty="0">
                <a:solidFill>
                  <a:srgbClr val="000000"/>
                </a:solidFill>
                <a:latin typeface="Bryant Condensed Regular" panose="020B0506040000020003" pitchFamily="34" charset="0"/>
              </a:rPr>
              <a:t>.</a:t>
            </a:r>
          </a:p>
          <a:p>
            <a:pPr marL="285750" indent="-285750">
              <a:buFont typeface="Arial" panose="020B0604020202020204" pitchFamily="34" charset="0"/>
              <a:buChar char="•"/>
            </a:pPr>
            <a:r>
              <a:rPr lang="en-US" dirty="0">
                <a:solidFill>
                  <a:srgbClr val="000000"/>
                </a:solidFill>
                <a:latin typeface="Bryant Condensed Regular" panose="020B0506040000020003" pitchFamily="34" charset="0"/>
              </a:rPr>
              <a:t>To avoid this accident, the steam upstream of the culvert would have had to be isolated and the system depressurised, and only then could the condensate be drained (with minimum pressure) to prevent the incident.</a:t>
            </a:r>
          </a:p>
          <a:p>
            <a:pPr marL="285750" indent="-285750">
              <a:buFont typeface="Arial" panose="020B0604020202020204" pitchFamily="34" charset="0"/>
              <a:buChar char="•"/>
            </a:pPr>
            <a:r>
              <a:rPr lang="en-US" dirty="0">
                <a:solidFill>
                  <a:srgbClr val="000000"/>
                </a:solidFill>
                <a:latin typeface="Bryant Condensed Regular" panose="020B0506040000020003" pitchFamily="34" charset="0"/>
              </a:rPr>
              <a:t>Hence the correct answer is</a:t>
            </a:r>
            <a:br>
              <a:rPr lang="en-US" dirty="0">
                <a:solidFill>
                  <a:srgbClr val="000000"/>
                </a:solidFill>
                <a:latin typeface="Bryant Condensed Regular" panose="020B0506040000020003" pitchFamily="34" charset="0"/>
              </a:rPr>
            </a:br>
            <a:r>
              <a:rPr lang="en-US" b="1" dirty="0">
                <a:solidFill>
                  <a:srgbClr val="000000"/>
                </a:solidFill>
                <a:latin typeface="Bryant Condensed Regular" panose="020B0506040000020003" pitchFamily="34" charset="0"/>
              </a:rPr>
              <a:t>C: isolate and depressurise the upstream steam supply</a:t>
            </a:r>
            <a:br>
              <a:rPr lang="en-US" b="1" dirty="0">
                <a:solidFill>
                  <a:srgbClr val="000000"/>
                </a:solidFill>
                <a:latin typeface="Bryant Condensed Regular" panose="020B0506040000020003" pitchFamily="34" charset="0"/>
              </a:rPr>
            </a:br>
            <a:r>
              <a:rPr lang="en-US" dirty="0">
                <a:solidFill>
                  <a:srgbClr val="000000"/>
                </a:solidFill>
                <a:latin typeface="Bryant Condensed Regular" panose="020B0506040000020003" pitchFamily="34" charset="0"/>
              </a:rPr>
              <a:t>(to allow safe draining of the line)</a:t>
            </a:r>
          </a:p>
          <a:p>
            <a:pPr marL="285750" indent="-285750">
              <a:buFont typeface="Arial" panose="020B0604020202020204" pitchFamily="34" charset="0"/>
              <a:buChar char="•"/>
            </a:pPr>
            <a:r>
              <a:rPr lang="en-US" dirty="0">
                <a:solidFill>
                  <a:srgbClr val="000000"/>
                </a:solidFill>
                <a:latin typeface="Bryant Condensed Regular" panose="020B0506040000020003" pitchFamily="34" charset="0"/>
              </a:rPr>
              <a:t>The root cause of the incident was the failure (by inadvertent closing) of the steam trap, which demonstrates the importance of properly functioning steam traps</a:t>
            </a:r>
          </a:p>
        </p:txBody>
      </p:sp>
      <p:sp>
        <p:nvSpPr>
          <p:cNvPr id="17" name="TextBox 16">
            <a:extLst>
              <a:ext uri="{FF2B5EF4-FFF2-40B4-BE49-F238E27FC236}">
                <a16:creationId xmlns:a16="http://schemas.microsoft.com/office/drawing/2014/main" id="{4495A086-02AF-2031-6D5C-FBC3C7D5C92C}"/>
              </a:ext>
            </a:extLst>
          </p:cNvPr>
          <p:cNvSpPr txBox="1"/>
          <p:nvPr/>
        </p:nvSpPr>
        <p:spPr>
          <a:xfrm>
            <a:off x="6309322" y="5213882"/>
            <a:ext cx="5788473" cy="615553"/>
          </a:xfrm>
          <a:prstGeom prst="rect">
            <a:avLst/>
          </a:prstGeom>
          <a:noFill/>
        </p:spPr>
        <p:txBody>
          <a:bodyPr wrap="square" rtlCol="0">
            <a:spAutoFit/>
          </a:bodyPr>
          <a:lstStyle/>
          <a:p>
            <a:pPr marL="0" indent="0" algn="ctr">
              <a:buNone/>
            </a:pPr>
            <a:endParaRPr lang="en-US" dirty="0">
              <a:solidFill>
                <a:srgbClr val="000000"/>
              </a:solidFill>
              <a:latin typeface="Bryant Condensed Regular" panose="020B0506040000020003" pitchFamily="34" charset="0"/>
            </a:endParaRPr>
          </a:p>
          <a:p>
            <a:endParaRPr lang="en-NZ" sz="1600" dirty="0">
              <a:latin typeface="Bryant Condensed Regular" panose="020B0506040000020003" pitchFamily="34" charset="0"/>
            </a:endParaRPr>
          </a:p>
        </p:txBody>
      </p:sp>
      <p:sp>
        <p:nvSpPr>
          <p:cNvPr id="7" name="Rectangle 6">
            <a:extLst>
              <a:ext uri="{FF2B5EF4-FFF2-40B4-BE49-F238E27FC236}">
                <a16:creationId xmlns:a16="http://schemas.microsoft.com/office/drawing/2014/main" id="{6C7F8DDC-E0EC-09E2-95B4-9DD2079D80C5}"/>
              </a:ext>
            </a:extLst>
          </p:cNvPr>
          <p:cNvSpPr/>
          <p:nvPr/>
        </p:nvSpPr>
        <p:spPr>
          <a:xfrm>
            <a:off x="5428221" y="6529534"/>
            <a:ext cx="1432461" cy="3247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TextBox 5">
            <a:extLst>
              <a:ext uri="{FF2B5EF4-FFF2-40B4-BE49-F238E27FC236}">
                <a16:creationId xmlns:a16="http://schemas.microsoft.com/office/drawing/2014/main" id="{13019957-FED4-6E02-D358-68A43E14D84A}"/>
              </a:ext>
            </a:extLst>
          </p:cNvPr>
          <p:cNvSpPr txBox="1"/>
          <p:nvPr/>
        </p:nvSpPr>
        <p:spPr>
          <a:xfrm>
            <a:off x="1492530" y="6280722"/>
            <a:ext cx="8826707" cy="523220"/>
          </a:xfrm>
          <a:prstGeom prst="rect">
            <a:avLst/>
          </a:prstGeom>
          <a:noFill/>
        </p:spPr>
        <p:txBody>
          <a:bodyPr wrap="square" rtlCol="0">
            <a:spAutoFit/>
          </a:bodyPr>
          <a:lstStyle/>
          <a:p>
            <a:endParaRPr lang="en-US" sz="1400" dirty="0">
              <a:solidFill>
                <a:srgbClr val="000000"/>
              </a:solidFill>
              <a:latin typeface="Bryant Condensed Regular" panose="020B0506040000020003" pitchFamily="34" charset="0"/>
            </a:endParaRPr>
          </a:p>
          <a:p>
            <a:r>
              <a:rPr lang="en-US" sz="1400" dirty="0">
                <a:solidFill>
                  <a:srgbClr val="000000"/>
                </a:solidFill>
                <a:latin typeface="Bryant Condensed Regular" panose="020B0506040000020003" pitchFamily="34" charset="0"/>
              </a:rPr>
              <a:t>Source: kirsner.org</a:t>
            </a:r>
            <a:endParaRPr lang="en-US" sz="1600" i="0" dirty="0">
              <a:solidFill>
                <a:srgbClr val="000000"/>
              </a:solidFill>
              <a:effectLst/>
              <a:latin typeface="Bryant Condensed Regular" panose="020B0506040000020003" pitchFamily="34" charset="0"/>
            </a:endParaRPr>
          </a:p>
        </p:txBody>
      </p:sp>
      <p:pic>
        <p:nvPicPr>
          <p:cNvPr id="11" name="Picture 10">
            <a:extLst>
              <a:ext uri="{FF2B5EF4-FFF2-40B4-BE49-F238E27FC236}">
                <a16:creationId xmlns:a16="http://schemas.microsoft.com/office/drawing/2014/main" id="{2A3EE9CE-0B1B-1CB5-AC35-4C29C84A873A}"/>
              </a:ext>
            </a:extLst>
          </p:cNvPr>
          <p:cNvPicPr>
            <a:picLocks noChangeAspect="1"/>
          </p:cNvPicPr>
          <p:nvPr/>
        </p:nvPicPr>
        <p:blipFill>
          <a:blip r:embed="rId4"/>
          <a:stretch>
            <a:fillRect/>
          </a:stretch>
        </p:blipFill>
        <p:spPr>
          <a:xfrm>
            <a:off x="7245750" y="1377438"/>
            <a:ext cx="4941028" cy="5151823"/>
          </a:xfrm>
          <a:prstGeom prst="rect">
            <a:avLst/>
          </a:prstGeom>
        </p:spPr>
      </p:pic>
    </p:spTree>
    <p:extLst>
      <p:ext uri="{BB962C8B-B14F-4D97-AF65-F5344CB8AC3E}">
        <p14:creationId xmlns:p14="http://schemas.microsoft.com/office/powerpoint/2010/main" val="35887958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C2D804E-ABA6-78BD-334F-80EFAD0BDF59}"/>
              </a:ext>
            </a:extLst>
          </p:cNvPr>
          <p:cNvSpPr/>
          <p:nvPr/>
        </p:nvSpPr>
        <p:spPr>
          <a:xfrm>
            <a:off x="-5222" y="1395438"/>
            <a:ext cx="12192000" cy="5133823"/>
          </a:xfrm>
          <a:prstGeom prst="rect">
            <a:avLst/>
          </a:prstGeom>
          <a:solidFill>
            <a:srgbClr val="D3DD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Rectangle 1">
            <a:extLst>
              <a:ext uri="{FF2B5EF4-FFF2-40B4-BE49-F238E27FC236}">
                <a16:creationId xmlns:a16="http://schemas.microsoft.com/office/drawing/2014/main" id="{FBBF959E-9CE2-E2A9-4BF6-70A3BCAB8B21}"/>
              </a:ext>
            </a:extLst>
          </p:cNvPr>
          <p:cNvSpPr/>
          <p:nvPr/>
        </p:nvSpPr>
        <p:spPr>
          <a:xfrm>
            <a:off x="0" y="-1"/>
            <a:ext cx="12192000" cy="1171887"/>
          </a:xfrm>
          <a:prstGeom prst="rect">
            <a:avLst/>
          </a:prstGeom>
          <a:solidFill>
            <a:srgbClr val="FFF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3600" b="1">
                <a:solidFill>
                  <a:schemeClr val="tx1"/>
                </a:solidFill>
                <a:latin typeface="Bryant Condensed Regular" panose="020B0506040000020003" pitchFamily="34" charset="0"/>
                <a:cs typeface="Arial" panose="020B0604020202020204" pitchFamily="34" charset="0"/>
              </a:rPr>
              <a:t> </a:t>
            </a:r>
            <a:endParaRPr lang="en-NZ" sz="2400" b="1">
              <a:solidFill>
                <a:schemeClr val="tx1"/>
              </a:solidFill>
              <a:latin typeface="Bryant Condensed Regular" panose="020B0506040000020003" pitchFamily="34" charset="0"/>
              <a:cs typeface="Arial" panose="020B0604020202020204" pitchFamily="34" charset="0"/>
            </a:endParaRPr>
          </a:p>
        </p:txBody>
      </p:sp>
      <p:sp>
        <p:nvSpPr>
          <p:cNvPr id="3" name="TextBox 2">
            <a:extLst>
              <a:ext uri="{FF2B5EF4-FFF2-40B4-BE49-F238E27FC236}">
                <a16:creationId xmlns:a16="http://schemas.microsoft.com/office/drawing/2014/main" id="{2D142F9A-DC63-27D9-8045-744A90360CC7}"/>
              </a:ext>
            </a:extLst>
          </p:cNvPr>
          <p:cNvSpPr txBox="1"/>
          <p:nvPr/>
        </p:nvSpPr>
        <p:spPr>
          <a:xfrm>
            <a:off x="113774" y="223824"/>
            <a:ext cx="9989719" cy="646331"/>
          </a:xfrm>
          <a:prstGeom prst="rect">
            <a:avLst/>
          </a:prstGeom>
          <a:noFill/>
        </p:spPr>
        <p:txBody>
          <a:bodyPr wrap="square" rtlCol="0">
            <a:spAutoFit/>
          </a:bodyPr>
          <a:lstStyle/>
          <a:p>
            <a:r>
              <a:rPr lang="en-NZ" sz="3600" b="1" dirty="0">
                <a:solidFill>
                  <a:schemeClr val="tx1"/>
                </a:solidFill>
                <a:latin typeface="Bryant Condensed Medium" panose="020B0806040000020003" pitchFamily="34" charset="0"/>
                <a:cs typeface="Arial" panose="020B0604020202020204" pitchFamily="34" charset="0"/>
              </a:rPr>
              <a:t>BP Grangemouth Incident</a:t>
            </a:r>
            <a:endParaRPr lang="en-NZ" sz="2800" dirty="0">
              <a:latin typeface="Bryant Condensed Regular" panose="020B0506040000020003" pitchFamily="34" charset="0"/>
            </a:endParaRPr>
          </a:p>
        </p:txBody>
      </p:sp>
      <p:pic>
        <p:nvPicPr>
          <p:cNvPr id="5" name="Picture 4" descr="Shape&#10;&#10;Description automatically generated with low confidence">
            <a:extLst>
              <a:ext uri="{FF2B5EF4-FFF2-40B4-BE49-F238E27FC236}">
                <a16:creationId xmlns:a16="http://schemas.microsoft.com/office/drawing/2014/main" id="{B68EC228-7AC0-1828-CCA9-BC4B0F641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9876" y="601194"/>
            <a:ext cx="723523" cy="524071"/>
          </a:xfrm>
          <a:prstGeom prst="rect">
            <a:avLst/>
          </a:prstGeom>
        </p:spPr>
      </p:pic>
      <p:sp>
        <p:nvSpPr>
          <p:cNvPr id="9" name="TextBox 8">
            <a:extLst>
              <a:ext uri="{FF2B5EF4-FFF2-40B4-BE49-F238E27FC236}">
                <a16:creationId xmlns:a16="http://schemas.microsoft.com/office/drawing/2014/main" id="{83A52747-7CA4-78B5-24E3-5891FF7AEB22}"/>
              </a:ext>
            </a:extLst>
          </p:cNvPr>
          <p:cNvSpPr txBox="1"/>
          <p:nvPr/>
        </p:nvSpPr>
        <p:spPr>
          <a:xfrm>
            <a:off x="359552" y="2893475"/>
            <a:ext cx="2389916" cy="646331"/>
          </a:xfrm>
          <a:prstGeom prst="rect">
            <a:avLst/>
          </a:prstGeom>
          <a:noFill/>
        </p:spPr>
        <p:txBody>
          <a:bodyPr wrap="square" rtlCol="0">
            <a:spAutoFit/>
          </a:bodyPr>
          <a:lstStyle/>
          <a:p>
            <a:pPr algn="ctr" fontAlgn="base"/>
            <a:endParaRPr lang="en-US" b="0" i="0">
              <a:solidFill>
                <a:srgbClr val="000000"/>
              </a:solidFill>
              <a:effectLst/>
              <a:latin typeface="Bryant Condensed Regular" panose="020B0506040000020003" pitchFamily="34" charset="0"/>
            </a:endParaRPr>
          </a:p>
          <a:p>
            <a:pPr algn="ctr" fontAlgn="base"/>
            <a:r>
              <a:rPr lang="en-US" b="0" i="0">
                <a:solidFill>
                  <a:srgbClr val="000000"/>
                </a:solidFill>
                <a:effectLst/>
                <a:latin typeface="Bryant Condensed Regular" panose="020B0506040000020003" pitchFamily="34" charset="0"/>
              </a:rPr>
              <a:t> </a:t>
            </a:r>
            <a:endParaRPr lang="en-NZ" sz="1600">
              <a:latin typeface="Bryant Condensed Regular" panose="020B0506040000020003" pitchFamily="34" charset="0"/>
            </a:endParaRPr>
          </a:p>
        </p:txBody>
      </p:sp>
      <p:sp>
        <p:nvSpPr>
          <p:cNvPr id="16" name="TextBox 15">
            <a:extLst>
              <a:ext uri="{FF2B5EF4-FFF2-40B4-BE49-F238E27FC236}">
                <a16:creationId xmlns:a16="http://schemas.microsoft.com/office/drawing/2014/main" id="{90267CC8-9663-5816-8795-0A54B867AA8C}"/>
              </a:ext>
            </a:extLst>
          </p:cNvPr>
          <p:cNvSpPr txBox="1"/>
          <p:nvPr/>
        </p:nvSpPr>
        <p:spPr>
          <a:xfrm>
            <a:off x="94205" y="2036682"/>
            <a:ext cx="6983714" cy="2031325"/>
          </a:xfrm>
          <a:prstGeom prst="rect">
            <a:avLst/>
          </a:prstGeom>
          <a:noFill/>
        </p:spPr>
        <p:txBody>
          <a:bodyPr wrap="square" rtlCol="0">
            <a:spAutoFit/>
          </a:bodyPr>
          <a:lstStyle/>
          <a:p>
            <a:r>
              <a:rPr lang="en-US" b="1" dirty="0">
                <a:solidFill>
                  <a:srgbClr val="000000"/>
                </a:solidFill>
                <a:latin typeface="Bryant Condensed Regular" panose="020B0506040000020003" pitchFamily="34" charset="0"/>
              </a:rPr>
              <a:t>On June 7</a:t>
            </a:r>
            <a:r>
              <a:rPr lang="en-US" b="1" baseline="30000" dirty="0">
                <a:solidFill>
                  <a:srgbClr val="000000"/>
                </a:solidFill>
                <a:latin typeface="Bryant Condensed Regular" panose="020B0506040000020003" pitchFamily="34" charset="0"/>
              </a:rPr>
              <a:t>th</a:t>
            </a:r>
            <a:r>
              <a:rPr lang="en-US" b="1" dirty="0">
                <a:solidFill>
                  <a:srgbClr val="000000"/>
                </a:solidFill>
                <a:latin typeface="Bryant Condensed Regular" panose="020B0506040000020003" pitchFamily="34" charset="0"/>
              </a:rPr>
              <a:t> 2000, at the BP Plant in Grangemouth Scotland, an 18” steam pipe fractured, opening a gaping hole which spewed a steam jet 35 meters across a public road and created a blast so loud it knocked a pedestrian off his feet. Luckily, no one was injured or killed.</a:t>
            </a:r>
          </a:p>
          <a:p>
            <a:endParaRPr lang="en-US" dirty="0">
              <a:solidFill>
                <a:srgbClr val="000000"/>
              </a:solidFill>
              <a:latin typeface="Bryant Condensed Regular" panose="020B0506040000020003" pitchFamily="34" charset="0"/>
            </a:endParaRPr>
          </a:p>
          <a:p>
            <a:r>
              <a:rPr lang="en-US" b="1" dirty="0">
                <a:solidFill>
                  <a:srgbClr val="000000"/>
                </a:solidFill>
                <a:latin typeface="Bryant Condensed Regular" panose="020B0506040000020003" pitchFamily="34" charset="0"/>
              </a:rPr>
              <a:t>Source / acknowledgement:</a:t>
            </a:r>
          </a:p>
          <a:p>
            <a:r>
              <a:rPr lang="en-US" dirty="0">
                <a:solidFill>
                  <a:srgbClr val="000000"/>
                </a:solidFill>
                <a:latin typeface="Bryant Condensed Regular" panose="020B0506040000020003" pitchFamily="34" charset="0"/>
              </a:rPr>
              <a:t>Kirsner Consulting Engineering</a:t>
            </a:r>
          </a:p>
        </p:txBody>
      </p:sp>
      <p:sp>
        <p:nvSpPr>
          <p:cNvPr id="17" name="TextBox 16">
            <a:extLst>
              <a:ext uri="{FF2B5EF4-FFF2-40B4-BE49-F238E27FC236}">
                <a16:creationId xmlns:a16="http://schemas.microsoft.com/office/drawing/2014/main" id="{4495A086-02AF-2031-6D5C-FBC3C7D5C92C}"/>
              </a:ext>
            </a:extLst>
          </p:cNvPr>
          <p:cNvSpPr txBox="1"/>
          <p:nvPr/>
        </p:nvSpPr>
        <p:spPr>
          <a:xfrm>
            <a:off x="6309322" y="5213882"/>
            <a:ext cx="5788473" cy="615553"/>
          </a:xfrm>
          <a:prstGeom prst="rect">
            <a:avLst/>
          </a:prstGeom>
          <a:noFill/>
        </p:spPr>
        <p:txBody>
          <a:bodyPr wrap="square" rtlCol="0">
            <a:spAutoFit/>
          </a:bodyPr>
          <a:lstStyle/>
          <a:p>
            <a:pPr marL="0" indent="0" algn="ctr">
              <a:buNone/>
            </a:pPr>
            <a:endParaRPr lang="en-US" dirty="0">
              <a:solidFill>
                <a:srgbClr val="000000"/>
              </a:solidFill>
              <a:latin typeface="Bryant Condensed Regular" panose="020B0506040000020003" pitchFamily="34" charset="0"/>
            </a:endParaRPr>
          </a:p>
          <a:p>
            <a:endParaRPr lang="en-NZ" sz="1600" dirty="0">
              <a:latin typeface="Bryant Condensed Regular" panose="020B0506040000020003" pitchFamily="34" charset="0"/>
            </a:endParaRPr>
          </a:p>
        </p:txBody>
      </p:sp>
      <p:sp>
        <p:nvSpPr>
          <p:cNvPr id="7" name="Rectangle 6">
            <a:extLst>
              <a:ext uri="{FF2B5EF4-FFF2-40B4-BE49-F238E27FC236}">
                <a16:creationId xmlns:a16="http://schemas.microsoft.com/office/drawing/2014/main" id="{6C7F8DDC-E0EC-09E2-95B4-9DD2079D80C5}"/>
              </a:ext>
            </a:extLst>
          </p:cNvPr>
          <p:cNvSpPr/>
          <p:nvPr/>
        </p:nvSpPr>
        <p:spPr>
          <a:xfrm>
            <a:off x="5428221" y="6529534"/>
            <a:ext cx="1432461" cy="3247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TextBox 5">
            <a:extLst>
              <a:ext uri="{FF2B5EF4-FFF2-40B4-BE49-F238E27FC236}">
                <a16:creationId xmlns:a16="http://schemas.microsoft.com/office/drawing/2014/main" id="{13019957-FED4-6E02-D358-68A43E14D84A}"/>
              </a:ext>
            </a:extLst>
          </p:cNvPr>
          <p:cNvSpPr txBox="1"/>
          <p:nvPr/>
        </p:nvSpPr>
        <p:spPr>
          <a:xfrm>
            <a:off x="1492530" y="6280722"/>
            <a:ext cx="8826707" cy="523220"/>
          </a:xfrm>
          <a:prstGeom prst="rect">
            <a:avLst/>
          </a:prstGeom>
          <a:noFill/>
        </p:spPr>
        <p:txBody>
          <a:bodyPr wrap="square" rtlCol="0">
            <a:spAutoFit/>
          </a:bodyPr>
          <a:lstStyle/>
          <a:p>
            <a:endParaRPr lang="en-US" sz="1400" dirty="0">
              <a:solidFill>
                <a:srgbClr val="000000"/>
              </a:solidFill>
              <a:latin typeface="Bryant Condensed Regular" panose="020B0506040000020003" pitchFamily="34" charset="0"/>
            </a:endParaRPr>
          </a:p>
          <a:p>
            <a:r>
              <a:rPr lang="en-US" sz="1400" dirty="0">
                <a:solidFill>
                  <a:srgbClr val="000000"/>
                </a:solidFill>
                <a:latin typeface="Bryant Condensed Regular" panose="020B0506040000020003" pitchFamily="34" charset="0"/>
              </a:rPr>
              <a:t>Source: kirsner.org</a:t>
            </a:r>
            <a:endParaRPr lang="en-US" sz="1600" i="0" dirty="0">
              <a:solidFill>
                <a:srgbClr val="000000"/>
              </a:solidFill>
              <a:effectLst/>
              <a:latin typeface="Bryant Condensed Regular" panose="020B0506040000020003" pitchFamily="34" charset="0"/>
            </a:endParaRPr>
          </a:p>
        </p:txBody>
      </p:sp>
      <p:pic>
        <p:nvPicPr>
          <p:cNvPr id="11" name="Picture 10">
            <a:extLst>
              <a:ext uri="{FF2B5EF4-FFF2-40B4-BE49-F238E27FC236}">
                <a16:creationId xmlns:a16="http://schemas.microsoft.com/office/drawing/2014/main" id="{2A3EE9CE-0B1B-1CB5-AC35-4C29C84A873A}"/>
              </a:ext>
            </a:extLst>
          </p:cNvPr>
          <p:cNvPicPr>
            <a:picLocks noChangeAspect="1"/>
          </p:cNvPicPr>
          <p:nvPr/>
        </p:nvPicPr>
        <p:blipFill>
          <a:blip r:embed="rId4"/>
          <a:stretch>
            <a:fillRect/>
          </a:stretch>
        </p:blipFill>
        <p:spPr>
          <a:xfrm>
            <a:off x="7245750" y="1377438"/>
            <a:ext cx="4941028" cy="5151823"/>
          </a:xfrm>
          <a:prstGeom prst="rect">
            <a:avLst/>
          </a:prstGeom>
        </p:spPr>
      </p:pic>
    </p:spTree>
    <p:extLst>
      <p:ext uri="{BB962C8B-B14F-4D97-AF65-F5344CB8AC3E}">
        <p14:creationId xmlns:p14="http://schemas.microsoft.com/office/powerpoint/2010/main" val="37071909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22D622-33CC-BFB5-F9F3-D2811E68E4B3}"/>
              </a:ext>
            </a:extLst>
          </p:cNvPr>
          <p:cNvSpPr>
            <a:spLocks noGrp="1"/>
          </p:cNvSpPr>
          <p:nvPr>
            <p:ph type="sldNum" sz="quarter" idx="12"/>
          </p:nvPr>
        </p:nvSpPr>
        <p:spPr/>
        <p:txBody>
          <a:bodyPr/>
          <a:lstStyle/>
          <a:p>
            <a:fld id="{4E662A59-9D1A-4D21-A9D3-B8DB5BAD9328}" type="slidenum">
              <a:rPr lang="en-NZ" smtClean="0"/>
              <a:pPr/>
              <a:t>38</a:t>
            </a:fld>
            <a:endParaRPr lang="en-NZ"/>
          </a:p>
        </p:txBody>
      </p:sp>
      <p:sp>
        <p:nvSpPr>
          <p:cNvPr id="3" name="Title 2">
            <a:extLst>
              <a:ext uri="{FF2B5EF4-FFF2-40B4-BE49-F238E27FC236}">
                <a16:creationId xmlns:a16="http://schemas.microsoft.com/office/drawing/2014/main" id="{E868E6B0-326A-59BB-0767-576784F8C4A7}"/>
              </a:ext>
            </a:extLst>
          </p:cNvPr>
          <p:cNvSpPr>
            <a:spLocks noGrp="1"/>
          </p:cNvSpPr>
          <p:nvPr>
            <p:ph type="title"/>
          </p:nvPr>
        </p:nvSpPr>
        <p:spPr/>
        <p:txBody>
          <a:bodyPr/>
          <a:lstStyle/>
          <a:p>
            <a:r>
              <a:rPr lang="en-NZ" dirty="0"/>
              <a:t>Lessons learned / Guiding principles</a:t>
            </a:r>
          </a:p>
        </p:txBody>
      </p:sp>
    </p:spTree>
    <p:extLst>
      <p:ext uri="{BB962C8B-B14F-4D97-AF65-F5344CB8AC3E}">
        <p14:creationId xmlns:p14="http://schemas.microsoft.com/office/powerpoint/2010/main" val="8689867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68F8B0-4526-4B3B-8E5C-FE807AB2EC7B}"/>
              </a:ext>
            </a:extLst>
          </p:cNvPr>
          <p:cNvSpPr>
            <a:spLocks noGrp="1"/>
          </p:cNvSpPr>
          <p:nvPr>
            <p:ph type="title"/>
          </p:nvPr>
        </p:nvSpPr>
        <p:spPr/>
        <p:txBody>
          <a:bodyPr/>
          <a:lstStyle/>
          <a:p>
            <a:r>
              <a:rPr lang="en-NZ" dirty="0"/>
              <a:t>Lessons Learned / guiding Principles</a:t>
            </a:r>
          </a:p>
        </p:txBody>
      </p:sp>
      <p:sp>
        <p:nvSpPr>
          <p:cNvPr id="2" name="Slide Number Placeholder 1">
            <a:extLst>
              <a:ext uri="{FF2B5EF4-FFF2-40B4-BE49-F238E27FC236}">
                <a16:creationId xmlns:a16="http://schemas.microsoft.com/office/drawing/2014/main" id="{10AA3B10-1DFB-5E8E-83B0-760FC655011A}"/>
              </a:ext>
            </a:extLst>
          </p:cNvPr>
          <p:cNvSpPr>
            <a:spLocks noGrp="1"/>
          </p:cNvSpPr>
          <p:nvPr>
            <p:ph type="sldNum" sz="quarter" idx="12"/>
          </p:nvPr>
        </p:nvSpPr>
        <p:spPr/>
        <p:txBody>
          <a:bodyPr/>
          <a:lstStyle/>
          <a:p>
            <a:pPr>
              <a:defRPr/>
            </a:pPr>
            <a:fld id="{63C9EC06-17FB-4F6B-9E25-23B179DB353F}" type="slidenum">
              <a:rPr lang="en-US" smtClean="0"/>
              <a:pPr>
                <a:defRPr/>
              </a:pPr>
              <a:t>39</a:t>
            </a:fld>
            <a:endParaRPr lang="en-US"/>
          </a:p>
        </p:txBody>
      </p:sp>
      <p:sp>
        <p:nvSpPr>
          <p:cNvPr id="4" name="Text Placeholder 3">
            <a:extLst>
              <a:ext uri="{FF2B5EF4-FFF2-40B4-BE49-F238E27FC236}">
                <a16:creationId xmlns:a16="http://schemas.microsoft.com/office/drawing/2014/main" id="{F3980CC4-A95E-A2ED-04BB-D6846CF7F5D0}"/>
              </a:ext>
            </a:extLst>
          </p:cNvPr>
          <p:cNvSpPr>
            <a:spLocks noGrp="1"/>
          </p:cNvSpPr>
          <p:nvPr>
            <p:ph type="body" sz="quarter" idx="13"/>
          </p:nvPr>
        </p:nvSpPr>
        <p:spPr>
          <a:xfrm>
            <a:off x="511969" y="1482601"/>
            <a:ext cx="11228086" cy="4567917"/>
          </a:xfrm>
        </p:spPr>
        <p:txBody>
          <a:bodyPr/>
          <a:lstStyle/>
          <a:p>
            <a:pPr marL="0" indent="0">
              <a:buNone/>
            </a:pPr>
            <a:r>
              <a:rPr lang="en-US" sz="2000" b="1" dirty="0"/>
              <a:t>Importance of steam traps and start-up drains</a:t>
            </a:r>
          </a:p>
          <a:p>
            <a:r>
              <a:rPr lang="en-US" sz="2000" dirty="0"/>
              <a:t>Identify and keep a record of key steam traps and start up drains at low point locations.</a:t>
            </a:r>
          </a:p>
          <a:p>
            <a:r>
              <a:rPr lang="en-US" sz="2000" dirty="0"/>
              <a:t>Install additional steam traps and start up drains if required.</a:t>
            </a:r>
          </a:p>
          <a:p>
            <a:r>
              <a:rPr lang="en-US" sz="2000" dirty="0"/>
              <a:t>Make drains </a:t>
            </a:r>
            <a:r>
              <a:rPr lang="en-US" sz="2000" dirty="0" err="1"/>
              <a:t>roddable</a:t>
            </a:r>
            <a:r>
              <a:rPr lang="en-US" sz="2000" dirty="0"/>
              <a:t> to facilitate unblocking.</a:t>
            </a:r>
          </a:p>
          <a:p>
            <a:r>
              <a:rPr lang="en-US" sz="2000" dirty="0"/>
              <a:t>Periodically check that:</a:t>
            </a:r>
            <a:br>
              <a:rPr lang="en-US" sz="2000" dirty="0"/>
            </a:br>
            <a:r>
              <a:rPr lang="en-US" sz="2000" dirty="0"/>
              <a:t>a) steam traps are operational (By measuring the temperature before and after the steam trap with a temperature gun)</a:t>
            </a:r>
            <a:br>
              <a:rPr lang="en-US" sz="2000" dirty="0"/>
            </a:br>
            <a:r>
              <a:rPr lang="en-US" sz="2000" dirty="0"/>
              <a:t>b) start up drains are not plugged (Only open drains of lines </a:t>
            </a:r>
            <a:r>
              <a:rPr lang="en-US" sz="2000" u="sng" dirty="0"/>
              <a:t>under pressure </a:t>
            </a:r>
            <a:r>
              <a:rPr lang="en-US" sz="2000" dirty="0"/>
              <a:t>if you are confident that there is no build up of subcooled condensate. Otherwise, check drains during steam field shuts at minimal steam pressure)</a:t>
            </a:r>
          </a:p>
          <a:p>
            <a:r>
              <a:rPr lang="en-US" sz="2000" dirty="0"/>
              <a:t>Give priority to </a:t>
            </a:r>
            <a:r>
              <a:rPr lang="en-US" sz="2000" b="1" dirty="0"/>
              <a:t>maintenance</a:t>
            </a:r>
            <a:r>
              <a:rPr lang="en-US" sz="2000" dirty="0"/>
              <a:t> of steam traps and drains that are not functional</a:t>
            </a:r>
          </a:p>
          <a:p>
            <a:r>
              <a:rPr lang="en-US" sz="2000" dirty="0"/>
              <a:t>Use planned and unplanned station shuts (that result in steam field shut down as well) to check and repair steam traps and drains in the steam field, to ensure they are available during startup</a:t>
            </a:r>
          </a:p>
          <a:p>
            <a:endParaRPr lang="en-US" sz="2000" dirty="0"/>
          </a:p>
          <a:p>
            <a:endParaRPr lang="en-NZ" sz="2000" dirty="0"/>
          </a:p>
        </p:txBody>
      </p:sp>
    </p:spTree>
    <p:extLst>
      <p:ext uri="{BB962C8B-B14F-4D97-AF65-F5344CB8AC3E}">
        <p14:creationId xmlns:p14="http://schemas.microsoft.com/office/powerpoint/2010/main" val="23224953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3980CC4-A95E-A2ED-04BB-D6846CF7F5D0}"/>
              </a:ext>
            </a:extLst>
          </p:cNvPr>
          <p:cNvSpPr>
            <a:spLocks noGrp="1"/>
          </p:cNvSpPr>
          <p:nvPr>
            <p:ph type="body" sz="quarter" idx="13"/>
          </p:nvPr>
        </p:nvSpPr>
        <p:spPr>
          <a:xfrm>
            <a:off x="361508" y="708934"/>
            <a:ext cx="11830492" cy="5747727"/>
          </a:xfrm>
        </p:spPr>
        <p:txBody>
          <a:bodyPr/>
          <a:lstStyle/>
          <a:p>
            <a:pPr marL="0" indent="0">
              <a:buNone/>
            </a:pPr>
            <a:r>
              <a:rPr lang="en-US" b="1" dirty="0"/>
              <a:t>Operational guidelines:</a:t>
            </a:r>
          </a:p>
          <a:p>
            <a:r>
              <a:rPr lang="en-US" dirty="0"/>
              <a:t>Be aware of and manage the </a:t>
            </a:r>
            <a:r>
              <a:rPr lang="en-US" b="1" dirty="0"/>
              <a:t>toxicity</a:t>
            </a:r>
            <a:r>
              <a:rPr lang="en-US" dirty="0"/>
              <a:t> and </a:t>
            </a:r>
            <a:r>
              <a:rPr lang="en-US" b="1" dirty="0"/>
              <a:t>asphyxiation</a:t>
            </a:r>
            <a:r>
              <a:rPr lang="en-US" dirty="0"/>
              <a:t> hazard from H</a:t>
            </a:r>
            <a:r>
              <a:rPr lang="en-US" baseline="-25000" dirty="0"/>
              <a:t>2</a:t>
            </a:r>
            <a:r>
              <a:rPr lang="en-US" dirty="0"/>
              <a:t>S and CO</a:t>
            </a:r>
            <a:r>
              <a:rPr lang="en-US" baseline="-25000" dirty="0"/>
              <a:t>2</a:t>
            </a:r>
            <a:r>
              <a:rPr lang="en-US" dirty="0"/>
              <a:t> in the Non-Condensable Gases:</a:t>
            </a:r>
          </a:p>
          <a:p>
            <a:pPr lvl="1"/>
            <a:r>
              <a:rPr lang="en-US" dirty="0"/>
              <a:t>NCGs exiting from well gas cap vents, piping low point drains and high point vents, and steam and brine rock mufflers during start up.</a:t>
            </a:r>
          </a:p>
          <a:p>
            <a:pPr lvl="1"/>
            <a:r>
              <a:rPr lang="en-US" dirty="0"/>
              <a:t>Clear the site from non-essential personnel and contractors during start up activities.</a:t>
            </a:r>
          </a:p>
          <a:p>
            <a:pPr lvl="1"/>
            <a:r>
              <a:rPr lang="en-US" dirty="0"/>
              <a:t>Cordon off areas where NCGs could collect. (While the system and fluids are still cold, NCGs can collect at grade level or in pits as they are heavier than air. Only after warming through, they will become more buoyant, but the hazard still remains)</a:t>
            </a:r>
          </a:p>
          <a:p>
            <a:pPr lvl="1"/>
            <a:r>
              <a:rPr lang="en-US" dirty="0"/>
              <a:t>Be aware of the prevailing wind direction and ensure there is a safe escape route, also in case of a sudden change in wind direction</a:t>
            </a:r>
          </a:p>
          <a:p>
            <a:pPr lvl="1"/>
            <a:r>
              <a:rPr lang="en-US" dirty="0"/>
              <a:t>Use personal gas detectors</a:t>
            </a:r>
          </a:p>
          <a:p>
            <a:r>
              <a:rPr lang="en-US" dirty="0"/>
              <a:t>Capture steam field and re-injection system start up sequence, including hold points for critical draining and warm up steps, in the station start up procedures. Re-assess potential steam hammer risks if you have to deviate from the normal sequence.</a:t>
            </a:r>
          </a:p>
          <a:p>
            <a:r>
              <a:rPr lang="en-US" dirty="0"/>
              <a:t>Monitor the progress of draining and warm up by measuring the temperature of the fluid exiting the start up drains with a temperature gun and monitoring the condition of the fluid (initially water and eventually steam).</a:t>
            </a:r>
          </a:p>
          <a:p>
            <a:r>
              <a:rPr lang="en-US" dirty="0"/>
              <a:t>Ensure that lines are drained and warmed through at the lowest practical steam pressure (preferably only slightly above atmospheric pressure) before introducing more steam and increasing the pressure of the system.</a:t>
            </a:r>
          </a:p>
          <a:p>
            <a:r>
              <a:rPr lang="en-US" dirty="0"/>
              <a:t>Increasing the pressure too early, when the line has not been properly drained and warmed through, will lead to even more condensate formation and a higher risk of Condensation Induced Water Hammer.</a:t>
            </a:r>
          </a:p>
          <a:p>
            <a:r>
              <a:rPr lang="en-US" dirty="0"/>
              <a:t>Do not drain a subcooled liquid-filled line, or portion of a line, while under steam pressure as this could cause steam to enter the formerly liquid-filled line resulting in Condensation Induced Water Hammer</a:t>
            </a:r>
          </a:p>
        </p:txBody>
      </p:sp>
      <p:sp>
        <p:nvSpPr>
          <p:cNvPr id="3" name="Title 2">
            <a:extLst>
              <a:ext uri="{FF2B5EF4-FFF2-40B4-BE49-F238E27FC236}">
                <a16:creationId xmlns:a16="http://schemas.microsoft.com/office/drawing/2014/main" id="{8C68F8B0-4526-4B3B-8E5C-FE807AB2EC7B}"/>
              </a:ext>
            </a:extLst>
          </p:cNvPr>
          <p:cNvSpPr>
            <a:spLocks noGrp="1"/>
          </p:cNvSpPr>
          <p:nvPr>
            <p:ph type="title"/>
          </p:nvPr>
        </p:nvSpPr>
        <p:spPr>
          <a:xfrm>
            <a:off x="355324" y="66514"/>
            <a:ext cx="7040930" cy="461665"/>
          </a:xfrm>
        </p:spPr>
        <p:txBody>
          <a:bodyPr/>
          <a:lstStyle/>
          <a:p>
            <a:r>
              <a:rPr lang="en-NZ" dirty="0"/>
              <a:t>Lessons </a:t>
            </a:r>
            <a:r>
              <a:rPr lang="en-NZ" dirty="0" err="1"/>
              <a:t>LearnEd</a:t>
            </a:r>
            <a:r>
              <a:rPr lang="en-NZ" dirty="0"/>
              <a:t> / guiding Principles</a:t>
            </a:r>
          </a:p>
        </p:txBody>
      </p:sp>
      <p:sp>
        <p:nvSpPr>
          <p:cNvPr id="2" name="Slide Number Placeholder 1">
            <a:extLst>
              <a:ext uri="{FF2B5EF4-FFF2-40B4-BE49-F238E27FC236}">
                <a16:creationId xmlns:a16="http://schemas.microsoft.com/office/drawing/2014/main" id="{10AA3B10-1DFB-5E8E-83B0-760FC655011A}"/>
              </a:ext>
            </a:extLst>
          </p:cNvPr>
          <p:cNvSpPr>
            <a:spLocks noGrp="1"/>
          </p:cNvSpPr>
          <p:nvPr>
            <p:ph type="sldNum" sz="quarter" idx="12"/>
          </p:nvPr>
        </p:nvSpPr>
        <p:spPr>
          <a:xfrm>
            <a:off x="0" y="6550223"/>
            <a:ext cx="454819" cy="307777"/>
          </a:xfrm>
        </p:spPr>
        <p:txBody>
          <a:bodyPr/>
          <a:lstStyle/>
          <a:p>
            <a:pPr>
              <a:defRPr/>
            </a:pPr>
            <a:fld id="{63C9EC06-17FB-4F6B-9E25-23B179DB353F}" type="slidenum">
              <a:rPr lang="en-US" smtClean="0"/>
              <a:pPr>
                <a:defRPr/>
              </a:pPr>
              <a:t>40</a:t>
            </a:fld>
            <a:endParaRPr lang="en-US" dirty="0"/>
          </a:p>
        </p:txBody>
      </p:sp>
    </p:spTree>
    <p:extLst>
      <p:ext uri="{BB962C8B-B14F-4D97-AF65-F5344CB8AC3E}">
        <p14:creationId xmlns:p14="http://schemas.microsoft.com/office/powerpoint/2010/main" val="11127874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68F8B0-4526-4B3B-8E5C-FE807AB2EC7B}"/>
              </a:ext>
            </a:extLst>
          </p:cNvPr>
          <p:cNvSpPr>
            <a:spLocks noGrp="1"/>
          </p:cNvSpPr>
          <p:nvPr>
            <p:ph type="title"/>
          </p:nvPr>
        </p:nvSpPr>
        <p:spPr>
          <a:xfrm>
            <a:off x="323425" y="66514"/>
            <a:ext cx="7040930" cy="461665"/>
          </a:xfrm>
        </p:spPr>
        <p:txBody>
          <a:bodyPr/>
          <a:lstStyle/>
          <a:p>
            <a:r>
              <a:rPr lang="en-NZ" dirty="0"/>
              <a:t>Lessons </a:t>
            </a:r>
            <a:r>
              <a:rPr lang="en-NZ" dirty="0" err="1"/>
              <a:t>LearnEd</a:t>
            </a:r>
            <a:r>
              <a:rPr lang="en-NZ" dirty="0"/>
              <a:t> / guiding Principles</a:t>
            </a:r>
          </a:p>
        </p:txBody>
      </p:sp>
      <p:sp>
        <p:nvSpPr>
          <p:cNvPr id="2" name="Slide Number Placeholder 1">
            <a:extLst>
              <a:ext uri="{FF2B5EF4-FFF2-40B4-BE49-F238E27FC236}">
                <a16:creationId xmlns:a16="http://schemas.microsoft.com/office/drawing/2014/main" id="{10AA3B10-1DFB-5E8E-83B0-760FC655011A}"/>
              </a:ext>
            </a:extLst>
          </p:cNvPr>
          <p:cNvSpPr>
            <a:spLocks noGrp="1"/>
          </p:cNvSpPr>
          <p:nvPr>
            <p:ph type="sldNum" sz="quarter" idx="12"/>
          </p:nvPr>
        </p:nvSpPr>
        <p:spPr/>
        <p:txBody>
          <a:bodyPr/>
          <a:lstStyle/>
          <a:p>
            <a:pPr>
              <a:defRPr/>
            </a:pPr>
            <a:fld id="{63C9EC06-17FB-4F6B-9E25-23B179DB353F}" type="slidenum">
              <a:rPr lang="en-US" smtClean="0"/>
              <a:pPr>
                <a:defRPr/>
              </a:pPr>
              <a:t>41</a:t>
            </a:fld>
            <a:endParaRPr lang="en-US"/>
          </a:p>
        </p:txBody>
      </p:sp>
      <p:sp>
        <p:nvSpPr>
          <p:cNvPr id="4" name="Text Placeholder 3">
            <a:extLst>
              <a:ext uri="{FF2B5EF4-FFF2-40B4-BE49-F238E27FC236}">
                <a16:creationId xmlns:a16="http://schemas.microsoft.com/office/drawing/2014/main" id="{F3980CC4-A95E-A2ED-04BB-D6846CF7F5D0}"/>
              </a:ext>
            </a:extLst>
          </p:cNvPr>
          <p:cNvSpPr>
            <a:spLocks noGrp="1"/>
          </p:cNvSpPr>
          <p:nvPr>
            <p:ph type="body" sz="quarter" idx="13"/>
          </p:nvPr>
        </p:nvSpPr>
        <p:spPr>
          <a:xfrm>
            <a:off x="361508" y="900320"/>
            <a:ext cx="11830492" cy="3529171"/>
          </a:xfrm>
        </p:spPr>
        <p:txBody>
          <a:bodyPr/>
          <a:lstStyle/>
          <a:p>
            <a:pPr marL="0" indent="0">
              <a:buNone/>
            </a:pPr>
            <a:r>
              <a:rPr lang="en-US" b="1" dirty="0"/>
              <a:t>Operational guidelines (continued):</a:t>
            </a:r>
          </a:p>
          <a:p>
            <a:r>
              <a:rPr lang="en-US" dirty="0"/>
              <a:t>Do not skip draining and warm up steps by ‘cracking open’ isolation valves instead, as this could lead to Condensation Induced Water hammer. ‘Cracking open’ valves will not guarantee safe operation. The formation of a condensation-induced water slug can occur at very low condensate flow conditions</a:t>
            </a:r>
          </a:p>
          <a:p>
            <a:r>
              <a:rPr lang="en-US" dirty="0"/>
              <a:t>Isolation valves should have smaller bypasses. Bypass valves should be used before opening the main isolation valve. However, bypass operation will not prevent water hammer, if draining and warm through steps are not done properly or skipped and condensate is present.</a:t>
            </a:r>
          </a:p>
          <a:p>
            <a:r>
              <a:rPr lang="en-US" dirty="0"/>
              <a:t>Design shortcomings should not be overcome by operational methods. Instead, focus on raising and correcting the design flaws.</a:t>
            </a:r>
          </a:p>
          <a:p>
            <a:r>
              <a:rPr lang="en-US" dirty="0"/>
              <a:t>Watch out for weak signals that could indicate that things are not going as planned or if something unexpected occurs. Stop to re-assess the situation. Keep personnel, involved in the activity, informed.</a:t>
            </a:r>
          </a:p>
          <a:p>
            <a:pPr marL="0" indent="0">
              <a:buNone/>
            </a:pPr>
            <a:endParaRPr lang="en-NZ" dirty="0"/>
          </a:p>
        </p:txBody>
      </p:sp>
    </p:spTree>
    <p:extLst>
      <p:ext uri="{BB962C8B-B14F-4D97-AF65-F5344CB8AC3E}">
        <p14:creationId xmlns:p14="http://schemas.microsoft.com/office/powerpoint/2010/main" val="33056839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697A136-673A-AF2C-E03A-79A37CB1D1BD}"/>
              </a:ext>
            </a:extLst>
          </p:cNvPr>
          <p:cNvPicPr>
            <a:picLocks noChangeAspect="1"/>
          </p:cNvPicPr>
          <p:nvPr/>
        </p:nvPicPr>
        <p:blipFill>
          <a:blip r:embed="rId2"/>
          <a:stretch>
            <a:fillRect/>
          </a:stretch>
        </p:blipFill>
        <p:spPr>
          <a:xfrm>
            <a:off x="0" y="2105"/>
            <a:ext cx="12192000" cy="6853790"/>
          </a:xfrm>
          <a:prstGeom prst="rect">
            <a:avLst/>
          </a:prstGeom>
        </p:spPr>
      </p:pic>
      <p:sp>
        <p:nvSpPr>
          <p:cNvPr id="2" name="Slide Number Placeholder 1">
            <a:extLst>
              <a:ext uri="{FF2B5EF4-FFF2-40B4-BE49-F238E27FC236}">
                <a16:creationId xmlns:a16="http://schemas.microsoft.com/office/drawing/2014/main" id="{15A25FBF-29E5-916E-7B8B-FBC72448443E}"/>
              </a:ext>
            </a:extLst>
          </p:cNvPr>
          <p:cNvSpPr>
            <a:spLocks noGrp="1"/>
          </p:cNvSpPr>
          <p:nvPr>
            <p:ph type="sldNum" sz="quarter" idx="12"/>
          </p:nvPr>
        </p:nvSpPr>
        <p:spPr/>
        <p:txBody>
          <a:bodyPr/>
          <a:lstStyle/>
          <a:p>
            <a:pPr>
              <a:defRPr/>
            </a:pPr>
            <a:fld id="{63C9EC06-17FB-4F6B-9E25-23B179DB353F}" type="slidenum">
              <a:rPr lang="en-US" smtClean="0"/>
              <a:pPr>
                <a:defRPr/>
              </a:pPr>
              <a:t>42</a:t>
            </a:fld>
            <a:endParaRPr lang="en-US"/>
          </a:p>
        </p:txBody>
      </p:sp>
      <p:sp>
        <p:nvSpPr>
          <p:cNvPr id="5" name="Rectangle 4">
            <a:extLst>
              <a:ext uri="{FF2B5EF4-FFF2-40B4-BE49-F238E27FC236}">
                <a16:creationId xmlns:a16="http://schemas.microsoft.com/office/drawing/2014/main" id="{3384F917-4AD7-971A-CB1F-2F4BC56C48AD}"/>
              </a:ext>
            </a:extLst>
          </p:cNvPr>
          <p:cNvSpPr/>
          <p:nvPr/>
        </p:nvSpPr>
        <p:spPr>
          <a:xfrm>
            <a:off x="10287136" y="35157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Rectangle 5">
            <a:extLst>
              <a:ext uri="{FF2B5EF4-FFF2-40B4-BE49-F238E27FC236}">
                <a16:creationId xmlns:a16="http://schemas.microsoft.com/office/drawing/2014/main" id="{58C9ACD5-B019-BBB4-86B6-2E38F267C1BD}"/>
              </a:ext>
            </a:extLst>
          </p:cNvPr>
          <p:cNvSpPr/>
          <p:nvPr/>
        </p:nvSpPr>
        <p:spPr>
          <a:xfrm>
            <a:off x="511969" y="1854451"/>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 name="Rectangle 7">
            <a:extLst>
              <a:ext uri="{FF2B5EF4-FFF2-40B4-BE49-F238E27FC236}">
                <a16:creationId xmlns:a16="http://schemas.microsoft.com/office/drawing/2014/main" id="{89D01EA4-89B9-10A2-7709-6265A5CA1946}"/>
              </a:ext>
            </a:extLst>
          </p:cNvPr>
          <p:cNvSpPr/>
          <p:nvPr/>
        </p:nvSpPr>
        <p:spPr>
          <a:xfrm>
            <a:off x="10536724" y="228521"/>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08029DA4-9741-E49D-4E97-AE6CD9CFB26A}"/>
              </a:ext>
            </a:extLst>
          </p:cNvPr>
          <p:cNvSpPr/>
          <p:nvPr/>
        </p:nvSpPr>
        <p:spPr>
          <a:xfrm>
            <a:off x="10562378" y="6333087"/>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39882279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586FBDA-EBB5-242C-607F-CF54D5AF6EC9}"/>
              </a:ext>
            </a:extLst>
          </p:cNvPr>
          <p:cNvPicPr>
            <a:picLocks noChangeAspect="1"/>
          </p:cNvPicPr>
          <p:nvPr/>
        </p:nvPicPr>
        <p:blipFill>
          <a:blip r:embed="rId2"/>
          <a:stretch>
            <a:fillRect/>
          </a:stretch>
        </p:blipFill>
        <p:spPr>
          <a:xfrm>
            <a:off x="0" y="1833"/>
            <a:ext cx="12192000" cy="6854334"/>
          </a:xfrm>
          <a:prstGeom prst="rect">
            <a:avLst/>
          </a:prstGeom>
        </p:spPr>
      </p:pic>
      <p:sp>
        <p:nvSpPr>
          <p:cNvPr id="2" name="Slide Number Placeholder 1">
            <a:extLst>
              <a:ext uri="{FF2B5EF4-FFF2-40B4-BE49-F238E27FC236}">
                <a16:creationId xmlns:a16="http://schemas.microsoft.com/office/drawing/2014/main" id="{15A25FBF-29E5-916E-7B8B-FBC72448443E}"/>
              </a:ext>
            </a:extLst>
          </p:cNvPr>
          <p:cNvSpPr>
            <a:spLocks noGrp="1"/>
          </p:cNvSpPr>
          <p:nvPr>
            <p:ph type="sldNum" sz="quarter" idx="12"/>
          </p:nvPr>
        </p:nvSpPr>
        <p:spPr/>
        <p:txBody>
          <a:bodyPr/>
          <a:lstStyle/>
          <a:p>
            <a:pPr>
              <a:defRPr/>
            </a:pPr>
            <a:fld id="{63C9EC06-17FB-4F6B-9E25-23B179DB353F}" type="slidenum">
              <a:rPr lang="en-US" smtClean="0"/>
              <a:pPr>
                <a:defRPr/>
              </a:pPr>
              <a:t>43</a:t>
            </a:fld>
            <a:endParaRPr lang="en-US"/>
          </a:p>
        </p:txBody>
      </p:sp>
      <p:sp>
        <p:nvSpPr>
          <p:cNvPr id="5" name="Rectangle 4">
            <a:extLst>
              <a:ext uri="{FF2B5EF4-FFF2-40B4-BE49-F238E27FC236}">
                <a16:creationId xmlns:a16="http://schemas.microsoft.com/office/drawing/2014/main" id="{3384F917-4AD7-971A-CB1F-2F4BC56C48AD}"/>
              </a:ext>
            </a:extLst>
          </p:cNvPr>
          <p:cNvSpPr/>
          <p:nvPr/>
        </p:nvSpPr>
        <p:spPr>
          <a:xfrm>
            <a:off x="10287136" y="351576"/>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Rectangle 5">
            <a:extLst>
              <a:ext uri="{FF2B5EF4-FFF2-40B4-BE49-F238E27FC236}">
                <a16:creationId xmlns:a16="http://schemas.microsoft.com/office/drawing/2014/main" id="{58C9ACD5-B019-BBB4-86B6-2E38F267C1BD}"/>
              </a:ext>
            </a:extLst>
          </p:cNvPr>
          <p:cNvSpPr/>
          <p:nvPr/>
        </p:nvSpPr>
        <p:spPr>
          <a:xfrm>
            <a:off x="344015" y="1583858"/>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 name="Rectangle 7">
            <a:extLst>
              <a:ext uri="{FF2B5EF4-FFF2-40B4-BE49-F238E27FC236}">
                <a16:creationId xmlns:a16="http://schemas.microsoft.com/office/drawing/2014/main" id="{89D01EA4-89B9-10A2-7709-6265A5CA1946}"/>
              </a:ext>
            </a:extLst>
          </p:cNvPr>
          <p:cNvSpPr/>
          <p:nvPr/>
        </p:nvSpPr>
        <p:spPr>
          <a:xfrm>
            <a:off x="10536724" y="209860"/>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08029DA4-9741-E49D-4E97-AE6CD9CFB26A}"/>
              </a:ext>
            </a:extLst>
          </p:cNvPr>
          <p:cNvSpPr/>
          <p:nvPr/>
        </p:nvSpPr>
        <p:spPr>
          <a:xfrm>
            <a:off x="10536724" y="6366211"/>
            <a:ext cx="1562767" cy="4074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33656330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2618623"/>
      </p:ext>
    </p:extLst>
  </p:cSld>
  <p:clrMapOvr>
    <a:masterClrMapping/>
  </p:clrMapOvr>
</p:sld>
</file>

<file path=ppt/theme/theme1.xml><?xml version="1.0" encoding="utf-8"?>
<a:theme xmlns:a="http://schemas.openxmlformats.org/drawingml/2006/main" name="Office Theme">
  <a:themeElements>
    <a:clrScheme name="Mercury">
      <a:dk1>
        <a:sysClr val="windowText" lastClr="000000"/>
      </a:dk1>
      <a:lt1>
        <a:sysClr val="window" lastClr="FFFFFF"/>
      </a:lt1>
      <a:dk2>
        <a:srgbClr val="000000"/>
      </a:dk2>
      <a:lt2>
        <a:srgbClr val="FFFFFF"/>
      </a:lt2>
      <a:accent1>
        <a:srgbClr val="FFF100"/>
      </a:accent1>
      <a:accent2>
        <a:srgbClr val="D4E5F3"/>
      </a:accent2>
      <a:accent3>
        <a:srgbClr val="B1AFB0"/>
      </a:accent3>
      <a:accent4>
        <a:srgbClr val="70A4BD"/>
      </a:accent4>
      <a:accent5>
        <a:srgbClr val="69676C"/>
      </a:accent5>
      <a:accent6>
        <a:srgbClr val="5D7F98"/>
      </a:accent6>
      <a:hlink>
        <a:srgbClr val="0070C0"/>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rcury Branded PPT template (updated).potx" id="{B10441B2-04F6-4328-AC21-4C9D180CF3F3}" vid="{28B83771-F599-455E-ACA5-DE036EE0AFD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48200686-d326-4812-bdbf-caf1dcc1398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85FFD64F78DB24C809281CBE0C070FF" ma:contentTypeVersion="16" ma:contentTypeDescription="Create a new document." ma:contentTypeScope="" ma:versionID="3399cddb763523d2d6f020567407c018">
  <xsd:schema xmlns:xsd="http://www.w3.org/2001/XMLSchema" xmlns:xs="http://www.w3.org/2001/XMLSchema" xmlns:p="http://schemas.microsoft.com/office/2006/metadata/properties" xmlns:ns3="48200686-d326-4812-bdbf-caf1dcc13982" xmlns:ns4="7054781a-c1e2-44e5-87f8-32316a8458bd" targetNamespace="http://schemas.microsoft.com/office/2006/metadata/properties" ma:root="true" ma:fieldsID="b9876feeb697b49d735130bd2fc46db2" ns3:_="" ns4:_="">
    <xsd:import namespace="48200686-d326-4812-bdbf-caf1dcc13982"/>
    <xsd:import namespace="7054781a-c1e2-44e5-87f8-32316a8458b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LengthInSeconds" minOccurs="0"/>
                <xsd:element ref="ns3:_activity" minOccurs="0"/>
                <xsd:element ref="ns4:SharedWithUsers" minOccurs="0"/>
                <xsd:element ref="ns4:SharedWithDetails" minOccurs="0"/>
                <xsd:element ref="ns4:SharingHintHash" minOccurs="0"/>
                <xsd:element ref="ns3:MediaServiceLocation"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200686-d326-4812-bdbf-caf1dcc139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_activity" ma:index="16" nillable="true" ma:displayName="_activity" ma:hidden="true" ma:internalName="_activity">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054781a-c1e2-44e5-87f8-32316a8458bd"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BF7051-56AD-489E-9C16-8C3EA4A42697}">
  <ds:schemaRefs>
    <ds:schemaRef ds:uri="http://purl.org/dc/elements/1.1/"/>
    <ds:schemaRef ds:uri="http://schemas.microsoft.com/office/2006/metadata/properties"/>
    <ds:schemaRef ds:uri="7054781a-c1e2-44e5-87f8-32316a8458bd"/>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8200686-d326-4812-bdbf-caf1dcc13982"/>
    <ds:schemaRef ds:uri="http://www.w3.org/XML/1998/namespace"/>
    <ds:schemaRef ds:uri="http://purl.org/dc/dcmitype/"/>
  </ds:schemaRefs>
</ds:datastoreItem>
</file>

<file path=customXml/itemProps2.xml><?xml version="1.0" encoding="utf-8"?>
<ds:datastoreItem xmlns:ds="http://schemas.openxmlformats.org/officeDocument/2006/customXml" ds:itemID="{2C26FF2B-B049-46A2-87B0-9EDC7D664E9D}">
  <ds:schemaRefs>
    <ds:schemaRef ds:uri="http://schemas.microsoft.com/sharepoint/v3/contenttype/forms"/>
  </ds:schemaRefs>
</ds:datastoreItem>
</file>

<file path=customXml/itemProps3.xml><?xml version="1.0" encoding="utf-8"?>
<ds:datastoreItem xmlns:ds="http://schemas.openxmlformats.org/officeDocument/2006/customXml" ds:itemID="{80157EB2-C20D-4BC3-9DD7-D8A7434762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200686-d326-4812-bdbf-caf1dcc13982"/>
    <ds:schemaRef ds:uri="7054781a-c1e2-44e5-87f8-32316a8458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889a264-410b-4234-b8e4-fb1838139a06}" enabled="1" method="Privileged" siteId="{864e4889-04a2-416e-9f88-ca5ce1c6c1b7}" removed="0"/>
</clbl:labelList>
</file>

<file path=docProps/app.xml><?xml version="1.0" encoding="utf-8"?>
<Properties xmlns="http://schemas.openxmlformats.org/officeDocument/2006/extended-properties" xmlns:vt="http://schemas.openxmlformats.org/officeDocument/2006/docPropsVTypes">
  <Template>Mercury Branded PPT template (updated)</Template>
  <TotalTime>4862</TotalTime>
  <Words>2359</Words>
  <Application>Microsoft Office PowerPoint</Application>
  <PresentationFormat>Widescreen</PresentationFormat>
  <Paragraphs>256</Paragraphs>
  <Slides>44</Slides>
  <Notes>10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0" baseType="lpstr">
      <vt:lpstr>Arial</vt:lpstr>
      <vt:lpstr>Bryant Condensed Medium</vt:lpstr>
      <vt:lpstr>Bryant Condensed Regular</vt:lpstr>
      <vt:lpstr>Calibri</vt:lpstr>
      <vt:lpstr>Office Theme</vt:lpstr>
      <vt:lpstr>Adobe Acrobat Document</vt:lpstr>
      <vt:lpstr>Steam Hammer Quiz </vt:lpstr>
      <vt:lpstr>Case for change</vt:lpstr>
      <vt:lpstr>Types of ‘water hammer’</vt:lpstr>
      <vt:lpstr>Condensation induced water hammer - the mechanism</vt:lpstr>
      <vt:lpstr>Condensation induced water hammer - the mechanism</vt:lpstr>
      <vt:lpstr>Steam hammer quiz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Lessons learned / Guiding principles</vt:lpstr>
      <vt:lpstr>Lessons Learned / guiding Principles</vt:lpstr>
      <vt:lpstr>Lessons LearnEd / guiding Principles</vt:lpstr>
      <vt:lpstr>Lessons LearnEd / guiding Principles</vt:lpstr>
      <vt:lpstr>PowerPoint Presentation</vt:lpstr>
      <vt:lpstr>PowerPoint Presentation</vt:lpstr>
      <vt:lpstr>PowerPoint Presentation</vt:lpstr>
    </vt:vector>
  </TitlesOfParts>
  <Company>Mercury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RKA OEC1 RCA 2022-12</dc:title>
  <dc:creator>Ivo Lemmens</dc:creator>
  <cp:lastModifiedBy>Ivo Lemmens</cp:lastModifiedBy>
  <cp:revision>3</cp:revision>
  <dcterms:created xsi:type="dcterms:W3CDTF">2022-12-22T03:18:30Z</dcterms:created>
  <dcterms:modified xsi:type="dcterms:W3CDTF">2024-09-05T02:35:16Z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0x010100B85FFD64F78DB24C809281CBE0C070FF</vt:lpwstr>
  </property>
  <property fmtid="{D5CDD505-2E9C-101B-9397-08002B2CF9AE}" pid="3" name="MSIP_Label_3ddc35c3-01fc-44a6-8ef5-dd86a5ff1ec6_Enabled">
    <vt:lpwstr>true</vt:lpwstr>
  </property>
  <property fmtid="{D5CDD505-2E9C-101B-9397-08002B2CF9AE}" pid="4" name="MSIP_Label_3ddc35c3-01fc-44a6-8ef5-dd86a5ff1ec6_SetDate">
    <vt:lpwstr>2024-03-05T00:22:11Z</vt:lpwstr>
  </property>
  <property fmtid="{D5CDD505-2E9C-101B-9397-08002B2CF9AE}" pid="5" name="MSIP_Label_3ddc35c3-01fc-44a6-8ef5-dd86a5ff1ec6_Method">
    <vt:lpwstr>Privileged</vt:lpwstr>
  </property>
  <property fmtid="{D5CDD505-2E9C-101B-9397-08002B2CF9AE}" pid="6" name="MSIP_Label_3ddc35c3-01fc-44a6-8ef5-dd86a5ff1ec6_Name">
    <vt:lpwstr>General-InternalOnly</vt:lpwstr>
  </property>
  <property fmtid="{D5CDD505-2E9C-101B-9397-08002B2CF9AE}" pid="7" name="MSIP_Label_3ddc35c3-01fc-44a6-8ef5-dd86a5ff1ec6_SiteId">
    <vt:lpwstr>864e4889-04a2-416e-9f88-ca5ce1c6c1b7</vt:lpwstr>
  </property>
  <property fmtid="{D5CDD505-2E9C-101B-9397-08002B2CF9AE}" pid="8" name="MSIP_Label_3ddc35c3-01fc-44a6-8ef5-dd86a5ff1ec6_ActionId">
    <vt:lpwstr>b3c4af24-7bea-420c-9918-25f6abf6880c</vt:lpwstr>
  </property>
  <property fmtid="{D5CDD505-2E9C-101B-9397-08002B2CF9AE}" pid="9" name="MSIP_Label_3ddc35c3-01fc-44a6-8ef5-dd86a5ff1ec6_ContentBits">
    <vt:lpwstr>2</vt:lpwstr>
  </property>
  <property fmtid="{D5CDD505-2E9C-101B-9397-08002B2CF9AE}" pid="10" name="ClassificationContentMarkingFooterLocations">
    <vt:lpwstr>Office Theme:8</vt:lpwstr>
  </property>
  <property fmtid="{D5CDD505-2E9C-101B-9397-08002B2CF9AE}" pid="11" name="ClassificationContentMarkingFooterText">
    <vt:lpwstr>Classification: General</vt:lpwstr>
  </property>
</Properties>
</file>